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56351-491C-57F5-A719-2D3006C74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952" y="2588382"/>
            <a:ext cx="8552295" cy="1979178"/>
          </a:xfrm>
        </p:spPr>
        <p:txBody>
          <a:bodyPr>
            <a:normAutofit fontScale="90000"/>
          </a:bodyPr>
          <a:lstStyle/>
          <a:p>
            <a:r>
              <a:rPr lang="en-US" dirty="0"/>
              <a:t>Pak </a:t>
            </a:r>
            <a:r>
              <a:rPr lang="en-US" dirty="0" err="1"/>
              <a:t>Usa</a:t>
            </a:r>
            <a:r>
              <a:rPr lang="en-US" dirty="0"/>
              <a:t> and Russia Relations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CE71BF-D16C-B7CA-9D1D-4FEF0E8977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57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97788-4FD1-0B8C-9BD4-6EE41585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Pak Usa Russia </a:t>
            </a:r>
            <a:br>
              <a:rPr lang="en-US"/>
            </a:br>
            <a:r>
              <a:rPr lang="en-US"/>
              <a:t>(1948-1962)</a:t>
            </a:r>
            <a:br>
              <a:rPr lang="en-US"/>
            </a:br>
            <a:r>
              <a:rPr lang="en-US"/>
              <a:t>cold war phase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2C29C-300E-1505-7D02-37B18182A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Mascow</a:t>
            </a:r>
            <a:r>
              <a:rPr lang="en-US" dirty="0"/>
              <a:t> invitation 1948</a:t>
            </a:r>
          </a:p>
          <a:p>
            <a:r>
              <a:rPr lang="en-US" dirty="0" err="1"/>
              <a:t>Liaqat</a:t>
            </a:r>
            <a:r>
              <a:rPr lang="en-US" dirty="0"/>
              <a:t> Ali Khan visit to Washington DC </a:t>
            </a:r>
          </a:p>
          <a:p>
            <a:r>
              <a:rPr lang="en-US" dirty="0"/>
              <a:t>SEATO cento (1954-1955)</a:t>
            </a:r>
          </a:p>
          <a:p>
            <a:r>
              <a:rPr lang="en-US" dirty="0"/>
              <a:t>Su take on </a:t>
            </a:r>
            <a:r>
              <a:rPr lang="en-US" dirty="0" err="1"/>
              <a:t>Kasmir</a:t>
            </a:r>
            <a:r>
              <a:rPr lang="en-US" dirty="0"/>
              <a:t> and Durand’s line issue before and after1956 </a:t>
            </a:r>
          </a:p>
          <a:p>
            <a:r>
              <a:rPr lang="en-US" dirty="0"/>
              <a:t>U2 incident 1960 and investment in oil and Gas sector</a:t>
            </a:r>
          </a:p>
          <a:p>
            <a:r>
              <a:rPr lang="en-US" dirty="0"/>
              <a:t>China India war(1962) and concerns of Pakistan.</a:t>
            </a:r>
          </a:p>
        </p:txBody>
      </p:sp>
    </p:spTree>
    <p:extLst>
      <p:ext uri="{BB962C8B-B14F-4D97-AF65-F5344CB8AC3E}">
        <p14:creationId xmlns:p14="http://schemas.microsoft.com/office/powerpoint/2010/main" val="237014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A58E4-4A85-A862-9F71-91F2F8408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1947334"/>
            <a:ext cx="3988467" cy="2363129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r>
              <a:rPr lang="en-US"/>
              <a:t>Pak Us and Russia Relations </a:t>
            </a:r>
            <a:br>
              <a:rPr lang="en-US"/>
            </a:br>
            <a:r>
              <a:rPr lang="en-US"/>
              <a:t>(1962 to1972)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FF750-3514-F6A9-6B74-9141E8145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Kashmir war 1965</a:t>
            </a:r>
          </a:p>
          <a:p>
            <a:r>
              <a:rPr lang="en-US" dirty="0" err="1"/>
              <a:t>Tashkand</a:t>
            </a:r>
            <a:r>
              <a:rPr lang="en-US" dirty="0"/>
              <a:t>  agreement 1966</a:t>
            </a:r>
          </a:p>
          <a:p>
            <a:r>
              <a:rPr lang="en-US" dirty="0"/>
              <a:t>Balance </a:t>
            </a:r>
            <a:r>
              <a:rPr lang="en-US" dirty="0" err="1"/>
              <a:t>deplomacy</a:t>
            </a:r>
            <a:r>
              <a:rPr lang="en-US" dirty="0"/>
              <a:t> with china </a:t>
            </a:r>
            <a:r>
              <a:rPr lang="en-US" dirty="0" err="1"/>
              <a:t>Usa</a:t>
            </a:r>
            <a:r>
              <a:rPr lang="en-US" dirty="0"/>
              <a:t> and Russia 1966-69</a:t>
            </a:r>
          </a:p>
          <a:p>
            <a:r>
              <a:rPr lang="en-US" dirty="0"/>
              <a:t>Fall of </a:t>
            </a:r>
            <a:r>
              <a:rPr lang="en-US" dirty="0" err="1"/>
              <a:t>dakha</a:t>
            </a:r>
            <a:r>
              <a:rPr lang="en-US" dirty="0"/>
              <a:t> and role of Russia ,china and </a:t>
            </a:r>
            <a:r>
              <a:rPr lang="en-US" dirty="0" err="1"/>
              <a:t>Usa</a:t>
            </a:r>
            <a:endParaRPr lang="en-US" dirty="0"/>
          </a:p>
          <a:p>
            <a:r>
              <a:rPr lang="en-US" dirty="0"/>
              <a:t>Nuclear project and resistance (1972 on world 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97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E937-02CA-B0FA-C393-45080CD3E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Afghan war </a:t>
            </a:r>
            <a:br>
              <a:rPr lang="en-US" dirty="0"/>
            </a:br>
            <a:r>
              <a:rPr lang="en-US" dirty="0"/>
              <a:t>1979-1989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5DF94-23E2-B5DC-1175-AC15BB8BC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Afghan </a:t>
            </a:r>
            <a:r>
              <a:rPr lang="en-US" dirty="0" err="1"/>
              <a:t>jehad</a:t>
            </a:r>
            <a:r>
              <a:rPr lang="en-US" dirty="0"/>
              <a:t> (1979-81)</a:t>
            </a:r>
          </a:p>
          <a:p>
            <a:r>
              <a:rPr lang="en-US" dirty="0"/>
              <a:t>Operation cyclone and </a:t>
            </a:r>
            <a:r>
              <a:rPr lang="en-US" dirty="0" err="1"/>
              <a:t>pak</a:t>
            </a:r>
            <a:r>
              <a:rPr lang="en-US" dirty="0"/>
              <a:t> us alliance </a:t>
            </a:r>
          </a:p>
          <a:p>
            <a:r>
              <a:rPr lang="en-US" dirty="0"/>
              <a:t>Afghan war as </a:t>
            </a:r>
            <a:r>
              <a:rPr lang="en-US" dirty="0" err="1"/>
              <a:t>maricale</a:t>
            </a:r>
            <a:r>
              <a:rPr lang="en-US" dirty="0"/>
              <a:t> </a:t>
            </a:r>
          </a:p>
          <a:p>
            <a:r>
              <a:rPr lang="en-US" dirty="0"/>
              <a:t>Geneva accord1988 and Su withdrawal from Afghanistan in 1989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9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94CDD-575B-FC99-780E-FED83A9D5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of Su and unipolar world </a:t>
            </a:r>
            <a:br>
              <a:rPr lang="en-US" dirty="0"/>
            </a:br>
            <a:r>
              <a:rPr lang="en-US" dirty="0"/>
              <a:t>(1989-2001)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A2E5-A06D-4A50-FC41-0B0BB4324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Pressler’s</a:t>
            </a:r>
            <a:r>
              <a:rPr lang="en-US" dirty="0"/>
              <a:t> amendments and F16 deal</a:t>
            </a:r>
          </a:p>
          <a:p>
            <a:r>
              <a:rPr lang="en-US" dirty="0"/>
              <a:t>Fall of Soviet union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Nuclear test (1998)and economic sanctions </a:t>
            </a:r>
          </a:p>
          <a:p>
            <a:r>
              <a:rPr lang="en-US" dirty="0"/>
              <a:t>Charges of terrorism (Kashmir freedom fighting, </a:t>
            </a:r>
            <a:r>
              <a:rPr lang="en-US" dirty="0" err="1"/>
              <a:t>highjacking</a:t>
            </a:r>
            <a:r>
              <a:rPr lang="en-US" dirty="0"/>
              <a:t> , Taliban and </a:t>
            </a:r>
            <a:r>
              <a:rPr lang="en-US" dirty="0" err="1"/>
              <a:t>alquida</a:t>
            </a:r>
            <a:r>
              <a:rPr lang="en-US" dirty="0"/>
              <a:t>)&amp; India USA Nexus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8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A2EA-097E-082F-60EA-0BCAA1FD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War on Terror 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 err="1"/>
              <a:t>normalisation</a:t>
            </a:r>
            <a:r>
              <a:rPr lang="en-US" dirty="0"/>
              <a:t> </a:t>
            </a:r>
            <a:r>
              <a:rPr lang="en-US"/>
              <a:t>with Russia </a:t>
            </a:r>
            <a:br>
              <a:rPr lang="en-US"/>
            </a:br>
            <a:r>
              <a:rPr lang="en-US"/>
              <a:t>2001-2011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1E32-C036-3FFF-17C1-ECC53C5E1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447" y="651810"/>
            <a:ext cx="6281873" cy="5248622"/>
          </a:xfrm>
        </p:spPr>
        <p:txBody>
          <a:bodyPr/>
          <a:lstStyle/>
          <a:p>
            <a:r>
              <a:rPr lang="en-US" dirty="0"/>
              <a:t>9/11 incident and war on Terror narrative </a:t>
            </a:r>
          </a:p>
          <a:p>
            <a:r>
              <a:rPr lang="en-US" dirty="0"/>
              <a:t>Putin invitation and Musharraf visit to Russia </a:t>
            </a:r>
          </a:p>
          <a:p>
            <a:endParaRPr lang="en-US" dirty="0"/>
          </a:p>
          <a:p>
            <a:r>
              <a:rPr lang="en-US" dirty="0"/>
              <a:t>PM </a:t>
            </a:r>
            <a:r>
              <a:rPr lang="en-US" dirty="0" err="1"/>
              <a:t>Shukar</a:t>
            </a:r>
            <a:r>
              <a:rPr lang="en-US" dirty="0"/>
              <a:t> Aziz meeting and FM </a:t>
            </a:r>
            <a:r>
              <a:rPr lang="en-US" dirty="0" err="1"/>
              <a:t>Qasoori</a:t>
            </a:r>
            <a:r>
              <a:rPr lang="en-US" dirty="0"/>
              <a:t> visit to Russia(2005&amp;2003 respectively )</a:t>
            </a:r>
          </a:p>
          <a:p>
            <a:r>
              <a:rPr lang="en-US" dirty="0" err="1"/>
              <a:t>Gasproom</a:t>
            </a:r>
            <a:r>
              <a:rPr lang="en-US" dirty="0"/>
              <a:t> offer </a:t>
            </a:r>
          </a:p>
          <a:p>
            <a:r>
              <a:rPr lang="en-US" dirty="0"/>
              <a:t>Zardari-Putin meetings  (2009 to 2011)</a:t>
            </a:r>
          </a:p>
          <a:p>
            <a:r>
              <a:rPr lang="en-US" dirty="0"/>
              <a:t>Collateral damages in war on Terror </a:t>
            </a:r>
          </a:p>
          <a:p>
            <a:r>
              <a:rPr lang="en-US" dirty="0"/>
              <a:t>Insurgency in Afghanistan and Pakistan an trust  dilemma.</a:t>
            </a:r>
          </a:p>
        </p:txBody>
      </p:sp>
    </p:spTree>
    <p:extLst>
      <p:ext uri="{BB962C8B-B14F-4D97-AF65-F5344CB8AC3E}">
        <p14:creationId xmlns:p14="http://schemas.microsoft.com/office/powerpoint/2010/main" val="361431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7718-F2BF-52F9-E25A-6BBDCA6EF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619" y="2019350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en-US" dirty="0"/>
              <a:t>Pakistani war on Terror and Russian ,Us &amp;role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67AE-D65C-8CF1-FACE-B70860F0D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190" y="-2367846"/>
            <a:ext cx="8306664" cy="12215846"/>
          </a:xfrm>
        </p:spPr>
        <p:txBody>
          <a:bodyPr/>
          <a:lstStyle/>
          <a:p>
            <a:r>
              <a:rPr lang="en-US" dirty="0"/>
              <a:t>Hear of Asia conferences </a:t>
            </a:r>
          </a:p>
          <a:p>
            <a:r>
              <a:rPr lang="en-US" dirty="0"/>
              <a:t>Pak Russia mutual stance on Afghanistan security issues</a:t>
            </a:r>
          </a:p>
          <a:p>
            <a:r>
              <a:rPr lang="en-US"/>
              <a:t>Russian army chief </a:t>
            </a:r>
            <a:r>
              <a:rPr lang="en-US" dirty="0"/>
              <a:t>visit (weapon embargo) &amp; Joint exercise to counter terrorism (2011, 2015&amp;2016).</a:t>
            </a:r>
          </a:p>
          <a:p>
            <a:r>
              <a:rPr lang="en-US" dirty="0"/>
              <a:t>QCG (2015 and 2016)vs </a:t>
            </a:r>
            <a:r>
              <a:rPr lang="en-US" dirty="0" err="1"/>
              <a:t>Mascow</a:t>
            </a:r>
            <a:r>
              <a:rPr lang="en-US" dirty="0"/>
              <a:t> peace process (2017-2018)</a:t>
            </a:r>
          </a:p>
          <a:p>
            <a:r>
              <a:rPr lang="en-US" dirty="0"/>
              <a:t>Warm water Access permission (2019)</a:t>
            </a:r>
          </a:p>
          <a:p>
            <a:r>
              <a:rPr lang="en-US" dirty="0"/>
              <a:t>Doha agreement facilitation and save exit for USA</a:t>
            </a:r>
          </a:p>
          <a:p>
            <a:r>
              <a:rPr lang="en-US" dirty="0"/>
              <a:t>Imran Khan visit to Moscow</a:t>
            </a:r>
          </a:p>
          <a:p>
            <a:r>
              <a:rPr lang="en-US" dirty="0"/>
              <a:t>PM and CDF visit to Washington DC in 2025</a:t>
            </a:r>
          </a:p>
          <a:p>
            <a:r>
              <a:rPr lang="en-US" dirty="0"/>
              <a:t>BRI-GEP &amp; INSTC &amp; process of reginalisation by Putin ideology  (in context of impotence of Pakistan )</a:t>
            </a:r>
          </a:p>
          <a:p>
            <a:r>
              <a:rPr lang="en-US" dirty="0" err="1"/>
              <a:t>Imec</a:t>
            </a:r>
            <a:r>
              <a:rPr lang="en-US" dirty="0"/>
              <a:t> , Abraham and indo Abraham Accord (role of USA and Pakistan in context of containment of china 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602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Atlas</vt:lpstr>
      <vt:lpstr>Pak Usa and Russia Relations  </vt:lpstr>
      <vt:lpstr>Pak Usa Russia  (1948-1962) cold war phase 1</vt:lpstr>
      <vt:lpstr> Pak Us and Russia Relations  (1962 to1972)</vt:lpstr>
      <vt:lpstr>Afghan war  1979-1989</vt:lpstr>
      <vt:lpstr>Fall of Su and unipolar world  (1989-2001)</vt:lpstr>
      <vt:lpstr>War on Terror  and normalisation with Russia  2001-2011</vt:lpstr>
      <vt:lpstr>Pakistani war on Terror and Russian ,Us &amp;role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 Usa and Russia relations  </dc:title>
  <dc:creator>shoaib baloch</dc:creator>
  <cp:lastModifiedBy>shoaib baloch</cp:lastModifiedBy>
  <cp:revision>5</cp:revision>
  <dcterms:created xsi:type="dcterms:W3CDTF">2026-02-16T06:31:03Z</dcterms:created>
  <dcterms:modified xsi:type="dcterms:W3CDTF">2026-02-18T09:54:59Z</dcterms:modified>
</cp:coreProperties>
</file>