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tableStyles" Target="tableStyles.xml" /><Relationship Id="rId5" Type="http://schemas.openxmlformats.org/officeDocument/2006/relationships/slide" Target="slides/slide4.xml" /><Relationship Id="rId10" Type="http://schemas.openxmlformats.org/officeDocument/2006/relationships/theme" Target="theme/theme1.xml" /><Relationship Id="rId4" Type="http://schemas.openxmlformats.org/officeDocument/2006/relationships/slide" Target="slides/slide3.xml" /><Relationship Id="rId9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B825BA-69CF-094A-AF80-AEF84183D2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EE3473-A50E-C445-9371-6FC4D6B9A1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15527A-6D0C-1649-9CA2-F6833798EC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0E64D-B9AD-784A-A714-0DCCE2E0FC3F}" type="datetimeFigureOut">
              <a:rPr lang="en-US"/>
              <a:t>3/3/2026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04AEB7-FDE3-FB4A-A744-AF0B93AE1B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B5EDFD-87E1-1C49-900E-E00D17CAC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4D7FB-264B-0D4A-970C-7D46FBC788D5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955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51E921-462F-9543-B661-81EFFC9968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09792A-8302-4847-8B8F-09F8944726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E6E38B-1C53-EF4A-B2E6-FDC4CF121D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0E64D-B9AD-784A-A714-0DCCE2E0FC3F}" type="datetimeFigureOut">
              <a:rPr lang="en-US"/>
              <a:t>3/3/2026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89937D-C8AA-7A4C-AF5D-6B850A82FA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AC638F-8A27-8646-A862-96438BCE42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4D7FB-264B-0D4A-970C-7D46FBC788D5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8358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3557E90-3CB0-BF46-9287-D3C4DE3A23C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EAEC20-8693-B442-9383-4FE9F59444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FD1C97-C508-1844-ACC7-5E196FF4C8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0E64D-B9AD-784A-A714-0DCCE2E0FC3F}" type="datetimeFigureOut">
              <a:rPr lang="en-US"/>
              <a:t>3/3/2026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22F7BC-0B83-104C-AEE2-0EDF26833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63B157-F098-3C4F-BEAD-CCF4442EEB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4D7FB-264B-0D4A-970C-7D46FBC788D5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1865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F07E78-AADF-B14D-A23D-EE4FB50CBA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6FD34A-A72C-3A47-90CA-131F28C453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3F6133-E5AC-2146-B414-E43837C49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0E64D-B9AD-784A-A714-0DCCE2E0FC3F}" type="datetimeFigureOut">
              <a:rPr lang="en-US"/>
              <a:t>3/3/2026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E2B5BD-F221-F047-B0FA-DC974956B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F122B7-7EB2-E249-8B42-7B9759088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4D7FB-264B-0D4A-970C-7D46FBC788D5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933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9A360-6CB8-D348-970F-ADA028C020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D92BE7-22DE-D445-9491-05166B2BBE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520F74-8692-F54B-A541-166EA80D4B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0E64D-B9AD-784A-A714-0DCCE2E0FC3F}" type="datetimeFigureOut">
              <a:rPr lang="en-US"/>
              <a:t>3/3/2026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28BDDC-B56B-5F45-BDDC-089719E4D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C6E1BF-1147-B74B-A3AB-57E5A1AC3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4D7FB-264B-0D4A-970C-7D46FBC788D5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369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F330F-2CE3-0143-A2D8-14FE5818F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A4A48F-296B-7B4B-90DE-65C7315AE1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C4E959-85E4-394E-880C-DC171BF142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8B6F5E-24BE-4647-9414-5AEA1B6DFB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0E64D-B9AD-784A-A714-0DCCE2E0FC3F}" type="datetimeFigureOut">
              <a:rPr lang="en-US"/>
              <a:t>3/3/2026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7BB14A-3F55-924E-8E06-14350B157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D94E60-0CD4-CE4C-A4B9-071C42035D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4D7FB-264B-0D4A-970C-7D46FBC788D5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762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2F4DF7-6D17-D843-82BD-4C10DA4CFF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D8C7C0-CCE8-B84D-86B8-FE7F0C66BD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D26B44-138F-CC44-AB5B-5EEA445838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8E30BC5-5B93-154F-88B2-804711212F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070998A-F3FC-8C4B-9F61-66D916773D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6357583-7A5F-5E4A-83FE-E55E43A76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0E64D-B9AD-784A-A714-0DCCE2E0FC3F}" type="datetimeFigureOut">
              <a:rPr lang="en-US"/>
              <a:t>3/3/2026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7D938AF-F9C4-7240-8BFA-7C7260B1B7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CE9165A-B0E4-844F-B70B-B31B017C9E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4D7FB-264B-0D4A-970C-7D46FBC788D5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898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02B33D-A46D-954E-8454-337BBF2592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53C01F8-C58D-F94A-B124-9DDB3D498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0E64D-B9AD-784A-A714-0DCCE2E0FC3F}" type="datetimeFigureOut">
              <a:rPr lang="en-US"/>
              <a:t>3/3/2026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3CCBD8-6E32-0949-A61A-B05A618C1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0196B1-A480-1248-BE5B-8294590AE4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4D7FB-264B-0D4A-970C-7D46FBC788D5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761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944CB19-7D59-EE4D-822F-470DF56B48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0E64D-B9AD-784A-A714-0DCCE2E0FC3F}" type="datetimeFigureOut">
              <a:rPr lang="en-US"/>
              <a:t>3/3/2026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BD7D671-6AA6-584F-9878-C51B65A308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0D20F1-9B56-794C-B0E2-CB51678A3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4D7FB-264B-0D4A-970C-7D46FBC788D5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941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9CD4BC-BB3E-2748-B937-F8C2C1147A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0CD51C-8A41-C943-A1C3-41D8386EF8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571F8E-C5BF-7D4B-AD79-4211224E29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B0AA5E-8F64-B446-B04D-507E45516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0E64D-B9AD-784A-A714-0DCCE2E0FC3F}" type="datetimeFigureOut">
              <a:rPr lang="en-US"/>
              <a:t>3/3/2026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08247E-9079-FC4D-9287-A50DF18D2A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72A31A-7A08-E842-9156-DCC1CFEE5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4D7FB-264B-0D4A-970C-7D46FBC788D5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257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87D81F-78F4-B840-9F4A-093EC30AFA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72BDC19-AB8C-564F-9187-45337265D0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B6C563-0ADB-804B-A6A3-2008D2B0BB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82D262-A7CF-6C4B-8FEF-B5FAA196C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0E64D-B9AD-784A-A714-0DCCE2E0FC3F}" type="datetimeFigureOut">
              <a:rPr lang="en-US"/>
              <a:t>3/3/2026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D6271A-12E3-A045-8A21-3FEFC18BB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7B9E72-840F-8B4A-91C6-A40C812716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4D7FB-264B-0D4A-970C-7D46FBC788D5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2718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2FFDCF2-D751-0D48-A918-5B71708EF8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DB7AA3-72B6-BC4F-A222-807CEB43FD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56F24E-E411-7B41-9F93-EA657ACE28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40E64D-B9AD-784A-A714-0DCCE2E0FC3F}" type="datetimeFigureOut">
              <a:rPr lang="en-US"/>
              <a:t>3/3/2026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0F5868-8E5D-F142-9955-4137077AC6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619028-7BA0-D647-8AFD-F4D1F31424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54D7FB-264B-0D4A-970C-7D46FBC788D5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842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B369DD-1C6B-6B4F-8E09-DF55CF8783E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Pak Iran relations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EEE3659-77C6-0C44-AADF-5EB02492273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Part 2</a:t>
            </a:r>
          </a:p>
        </p:txBody>
      </p:sp>
    </p:spTree>
    <p:extLst>
      <p:ext uri="{BB962C8B-B14F-4D97-AF65-F5344CB8AC3E}">
        <p14:creationId xmlns:p14="http://schemas.microsoft.com/office/powerpoint/2010/main" val="11646666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932A3B-41ED-B14E-BFDA-19C8804A2F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Post 9/11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7C770F-C255-F247-9048-CAC2891582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Pakistan advocacy for taliban and Iranian reservations. </a:t>
            </a:r>
          </a:p>
          <a:p>
            <a:endParaRPr lang="en-US"/>
          </a:p>
          <a:p>
            <a:r>
              <a:rPr lang="en-US"/>
              <a:t>Dialogue between High peace council of Afghanistan and taliban.</a:t>
            </a:r>
          </a:p>
          <a:p>
            <a:r>
              <a:rPr lang="en-US"/>
              <a:t>Tahran funding and support the taliban for example Mulla Mansour was killed by US drone attack while returning from Iran. </a:t>
            </a:r>
          </a:p>
          <a:p>
            <a:r>
              <a:rPr lang="en-US"/>
              <a:t>During 1990s Pakistan provided nuclear technology and produce alkhalid tank together with Iran. </a:t>
            </a:r>
          </a:p>
          <a:p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3881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D12EA9-0F97-F540-9949-A017CDFF38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Relation from Riyadh prospective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9FC730-DA96-5A47-8699-510BAA01AB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Sectarian issue</a:t>
            </a:r>
          </a:p>
          <a:p>
            <a:r>
              <a:rPr lang="en-US"/>
              <a:t>Politics of influence and proxy war </a:t>
            </a:r>
          </a:p>
          <a:p>
            <a:r>
              <a:rPr lang="en-US"/>
              <a:t>Pakisatan as battle ground 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2611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2E3D80-800B-F740-9A25-6BB8C2CBA1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Relation from Delhi ‘s  perspective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77A946-B0BF-114F-B61A-17982F595B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Indian strategy of incircling Pakistan</a:t>
            </a:r>
          </a:p>
          <a:p>
            <a:r>
              <a:rPr lang="en-US"/>
              <a:t>Indian deductives/spy  through Iranian soil. </a:t>
            </a:r>
          </a:p>
          <a:p>
            <a:r>
              <a:rPr lang="en-US"/>
              <a:t>  Chahbahar Sega 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5616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E6EB1F-8E9A-DA48-92D1-78AE3C1CC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Current situations and way forward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1EB035-DC53-B54A-8426-AF817A966B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Geopolitical positions and situations of both nations required mutual assistance. </a:t>
            </a:r>
          </a:p>
          <a:p>
            <a:r>
              <a:rPr lang="en-US"/>
              <a:t>Energy dependency of Pakistan </a:t>
            </a:r>
          </a:p>
          <a:p>
            <a:r>
              <a:rPr lang="en-US"/>
              <a:t>Dependecy of Iran in defence and technology field. </a:t>
            </a:r>
          </a:p>
          <a:p>
            <a:r>
              <a:rPr lang="en-US"/>
              <a:t>CPEC </a:t>
            </a:r>
          </a:p>
          <a:p>
            <a:endParaRPr lang="en-US"/>
          </a:p>
          <a:p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6349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CED10B-34D5-FE40-A0C4-04446EB7C6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Relation today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CFE05A-B8CC-2649-B47B-42122F01F1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Border issues</a:t>
            </a:r>
          </a:p>
          <a:p>
            <a:r>
              <a:rPr lang="en-US"/>
              <a:t>Expected nuclear deal between US and Iran and our stance </a:t>
            </a:r>
          </a:p>
          <a:p>
            <a:r>
              <a:rPr lang="en-US"/>
              <a:t>Imran Khan  foreign policy and Iran stance </a:t>
            </a:r>
          </a:p>
          <a:p>
            <a:r>
              <a:rPr lang="en-US"/>
              <a:t>New Islamic block and  both nations interests. </a:t>
            </a:r>
          </a:p>
          <a:p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7473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6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Pak Iran relations </vt:lpstr>
      <vt:lpstr>Post 9/11</vt:lpstr>
      <vt:lpstr>Relation from Riyadh prospective </vt:lpstr>
      <vt:lpstr>Relation from Delhi ‘s  perspective  </vt:lpstr>
      <vt:lpstr>Current situations and way forward </vt:lpstr>
      <vt:lpstr>Relation today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Pak Iran relations </dc:title>
  <dc:creator>shoaib baloch</dc:creator>
  <cp:lastModifiedBy>shoaib baloch</cp:lastModifiedBy>
  <cp:revision>3</cp:revision>
  <dcterms:created xsi:type="dcterms:W3CDTF">2021-06-29T07:19:26Z</dcterms:created>
  <dcterms:modified xsi:type="dcterms:W3CDTF">2026-03-03T09:41:35Z</dcterms:modified>
</cp:coreProperties>
</file>