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CA9A8-5341-0840-80E1-63F4713EB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F534B-9D76-964B-A823-E742A002B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9607D-2CDC-3B4C-97D5-D5EBB4C48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330EA-4E38-AE43-9B79-BA18936D2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B6661-4354-204F-B6AD-AEF0A98CF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0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DA95B-730B-CF49-A09A-B1BC0E3B1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856CD-FC7D-A242-B7F6-5032D6382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6B22B-A240-5746-9F5B-3A97DA06A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77B81-2D7E-DB4F-A0F0-9401D930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25F71-1B67-2040-ADE5-BF80C811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5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CC4CE2-2DFB-E949-BD92-94F7C8EC8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EC32C-DB1A-464A-87F9-C076FF2E2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41D63-B561-D24A-8E8B-53B349524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38FED-7BCB-9446-9451-C52B1F0CF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C7228-A2ED-A645-AA06-71F773E1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4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D873E-9A80-E143-A79F-03BB9F48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E4676-5A3A-A34A-BE42-E93DC808E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D1650-869F-7841-B1D6-EA4A7C5D0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70C5B-EAF0-8E49-AAB0-E2868003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63341-EA88-D04F-A3B2-E5FE527C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0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1D95F-BF53-D14D-A4F1-7F07582A0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34095-90FB-1F48-9ADC-93FC1B8F0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00EDD-B5A3-6F48-8FD7-6835079E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9575E-2052-2742-A23D-3BE0FCE3F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9818C-BE69-DA4E-BDF1-39E1D9D5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7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4562-C6A2-FC46-8C11-743DEBF2A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B4295-F617-2340-AD68-4A1EA307E2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29D6A-9FA8-D24E-8390-323149B25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3ADD6-41DC-E641-A6C0-85A89AEDD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94AAE-062C-E841-8A0F-852FA747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930AF-D22D-364A-8725-67202C76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7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41F1C-AB16-7841-B1B5-C1ADBE0CF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77EEB-94B0-414E-B2FF-BEC34D617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A435C-8C3D-C64D-9B80-DC3514CF1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0B8FBF-B264-454B-8217-EC92D8214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B6B8E1-47AE-E44C-9D2B-2F100B17E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BC921-67C8-CD42-89B4-804C32728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02F27-41AF-5543-A7B3-42B29557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3609F-AEE5-7443-A6FF-88B710FE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6CA58-4379-8541-91F0-45EEAC612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CCB4E-2784-E64B-AD87-B4DB69EEA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43A406-EC04-BC41-B8DA-86B251CED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1DF33-A90E-2A46-8977-BF6A3E35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5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DC3B33-D9B3-AE45-8F24-E73AF0FB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8F00DB-9FD3-3645-A19B-D122A964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81EA0-5EE8-D34C-B583-4DF3A779E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AF7E-C428-554F-B9BC-2121E318B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C73F0-446E-7543-B244-1609679FC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3312D-A697-124E-8E7E-80BE9709A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5238A-172C-8E40-97C5-5FC4FEDAD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3E6A-74FB-7644-891C-F6BE96257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F22D8-78E3-F044-A920-1F80A61AF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43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139F4-3953-0D47-A7C6-C532C4F46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AF5C97-BA1B-7E4F-B8C5-96C1046C7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B06D8-F15F-5B44-B861-13593DF84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5CA1A-8F64-954F-BFE7-8EEA2700E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D10F0-5B33-D847-A40A-5E7A6FCEE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AFC25-E232-6A4E-9F99-ECCB8E3F2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9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043A17-622F-0F44-93E4-D5D9ABF3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6D8F7-6FD3-2D4B-A6D8-DCBB3CC54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D8643-65D2-3B46-A83A-B52EE1EE8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AAAD5-1F92-E847-83B0-9089B960FAD6}" type="datetimeFigureOut">
              <a:rPr lang="en-US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C1E8B-1B08-B44A-9B8B-D53841B0A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7F73-0399-674D-83E5-D211627A3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D0448-9B97-8D41-BBC1-8604F2CCCAC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54CE2-ACBC-644D-9FD1-032D881EC0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Pak Afghan relations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F1F977-0A10-F04C-92D0-843BF97D8C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6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E6069-3A55-9743-8E31-41E642BFC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Historical context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5142-EE1F-594D-BEB7-F572C88CE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938"/>
            <a:ext cx="10515600" cy="4923234"/>
          </a:xfrm>
        </p:spPr>
        <p:txBody>
          <a:bodyPr>
            <a:normAutofit fontScale="55000" lnSpcReduction="20000"/>
          </a:bodyPr>
          <a:lstStyle/>
          <a:p>
            <a:r>
              <a:rPr lang="en-GB"/>
              <a:t>1947 recognisagion issue</a:t>
            </a:r>
          </a:p>
          <a:p>
            <a:r>
              <a:rPr lang="en-GB"/>
              <a:t>Faqir of appy 1949 </a:t>
            </a:r>
          </a:p>
          <a:p>
            <a:r>
              <a:rPr lang="en-GB"/>
              <a:t>Muhammad zahir shah stance and speeches (1950 to 1952)</a:t>
            </a:r>
          </a:p>
          <a:p>
            <a:r>
              <a:rPr lang="en-GB"/>
              <a:t>Bogra pass (low scale invision)</a:t>
            </a:r>
          </a:p>
          <a:p>
            <a:pPr marL="0" indent="0">
              <a:buNone/>
            </a:pPr>
            <a:r>
              <a:rPr lang="en-GB"/>
              <a:t>     1952 tract published by afghan govt. </a:t>
            </a:r>
          </a:p>
          <a:p>
            <a:r>
              <a:rPr lang="en-GB"/>
              <a:t>Durand line issue (2240 km) </a:t>
            </a:r>
          </a:p>
          <a:p>
            <a:r>
              <a:rPr lang="en-GB"/>
              <a:t>Afghanistan hostile propaganda campaign</a:t>
            </a:r>
          </a:p>
          <a:p>
            <a:r>
              <a:rPr lang="en-GB"/>
              <a:t>Jamal Abdul Nasir president of egypt role. </a:t>
            </a:r>
          </a:p>
          <a:p>
            <a:r>
              <a:rPr lang="en-GB"/>
              <a:t>1954 attack by mob on PK Kabul embassy, kandhar and jalalabad Consulates </a:t>
            </a:r>
          </a:p>
          <a:p>
            <a:r>
              <a:rPr lang="en-GB"/>
              <a:t>1955 one unit act and afghan arrogant reaction.</a:t>
            </a:r>
          </a:p>
          <a:p>
            <a:r>
              <a:rPr lang="en-GB"/>
              <a:t>1959 to 1963 diplomatic ties Cutt off. </a:t>
            </a:r>
          </a:p>
          <a:p>
            <a:r>
              <a:rPr lang="en-GB"/>
              <a:t>1960 pakistan blocked Karachi port.</a:t>
            </a:r>
          </a:p>
          <a:p>
            <a:r>
              <a:rPr lang="en-GB"/>
              <a:t>1962 role of Shah Iran for nutralising relations </a:t>
            </a:r>
          </a:p>
          <a:p>
            <a:r>
              <a:rPr lang="en-GB"/>
              <a:t>1962 to 1965 isues of border mispracticing. </a:t>
            </a:r>
          </a:p>
          <a:p>
            <a:r>
              <a:rPr lang="en-GB"/>
              <a:t>1964 RCD. </a:t>
            </a:r>
          </a:p>
          <a:p>
            <a:r>
              <a:rPr lang="en-GB"/>
              <a:t>1970 to 75 Afghanistan support baloch pushtoon  militants lead by NAP. 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6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6800C-A709-FA4E-ADD1-6CAA45C0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Durand line and Pashtunistan issue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8C6B-3D8C-2C49-9DC4-5DB131C34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/>
              <a:t>1983 Mortimer Durand and Amir Abul Rehman mutual consent in context of Russian expensionist policy. </a:t>
            </a:r>
          </a:p>
          <a:p>
            <a:r>
              <a:rPr lang="en-GB"/>
              <a:t>Afghanistan role as buffer state Between Russia and British India. </a:t>
            </a:r>
          </a:p>
          <a:p>
            <a:r>
              <a:rPr lang="en-GB"/>
              <a:t>More than 17 million Baloch brahui, pashtoon, and non pashtoon r locals residents  arround the line </a:t>
            </a:r>
          </a:p>
          <a:p>
            <a:endParaRPr lang="en-GB"/>
          </a:p>
          <a:p>
            <a:r>
              <a:rPr lang="en-GB"/>
              <a:t>1905 Habib ullah son of Abdul Rehman reaffirmed Durand lime as border.</a:t>
            </a:r>
          </a:p>
          <a:p>
            <a:r>
              <a:rPr lang="en-GB"/>
              <a:t>1919 Amanullah successor of Habibullah reaffirmed it agian By following intrim treaty of Rawalpindi.</a:t>
            </a:r>
          </a:p>
          <a:p>
            <a:r>
              <a:rPr lang="en-GB"/>
              <a:t>1930 Anglo afghan treaty(1921) was reaffirmed by officials of both countries in London.</a:t>
            </a:r>
          </a:p>
          <a:p>
            <a:r>
              <a:rPr lang="en-GB"/>
              <a:t>Affraidi Tribe and baloch  Nationalists Rejected Durand line from the day one. </a:t>
            </a:r>
          </a:p>
          <a:p>
            <a:r>
              <a:rPr lang="en-GB"/>
              <a:t>Zahir shah turned the stance after withdrawal of  British from india. </a:t>
            </a:r>
          </a:p>
          <a:p>
            <a:r>
              <a:rPr lang="en-GB"/>
              <a:t>Mirzali and  Faqir of appy issue. </a:t>
            </a:r>
          </a:p>
          <a:p>
            <a:r>
              <a:rPr lang="en-GB"/>
              <a:t>Abdul Ghaffar Khan, Wali khan and NAP and Greater india. </a:t>
            </a:r>
          </a:p>
          <a:p>
            <a:endParaRPr lang="en-GB"/>
          </a:p>
          <a:p>
            <a:endParaRPr lang="en-GB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3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C0E7A-0A67-A246-9C49-91E143561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 Afghan Miracle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6FFA3-0304-A248-931A-273932AE0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625"/>
            <a:ext cx="10515600" cy="4986338"/>
          </a:xfrm>
        </p:spPr>
        <p:txBody>
          <a:bodyPr>
            <a:normAutofit fontScale="92500" lnSpcReduction="10000"/>
          </a:bodyPr>
          <a:lstStyle/>
          <a:p>
            <a:endParaRPr lang="en-GB"/>
          </a:p>
          <a:p>
            <a:r>
              <a:rPr lang="en-GB"/>
              <a:t>1976 Daud and Bhutto visit each other countries  several time on the encouragement of Shah Iran. Sardar express his desire for friendly relation</a:t>
            </a:r>
          </a:p>
          <a:p>
            <a:r>
              <a:rPr lang="en-GB"/>
              <a:t>1977 Zia come to power, cantinue to pursue friendly relations.In october he visted Kabul. </a:t>
            </a:r>
          </a:p>
          <a:p>
            <a:r>
              <a:rPr lang="en-GB"/>
              <a:t>March 1978 Sardar Duad returned the visits.</a:t>
            </a:r>
          </a:p>
          <a:p>
            <a:r>
              <a:rPr lang="en-GB"/>
              <a:t>1978 shortly after visit Daud was killed when his government was over thrown.</a:t>
            </a:r>
          </a:p>
          <a:p>
            <a:r>
              <a:rPr lang="en-GB"/>
              <a:t>Noor Muhammad taraki To hafeez ullah Amin and their assassinations. </a:t>
            </a:r>
          </a:p>
          <a:p>
            <a:r>
              <a:rPr lang="en-GB"/>
              <a:t>December 1979, 80000 to 120000 Russian troops on Afghanistan ground. </a:t>
            </a:r>
          </a:p>
          <a:p>
            <a:r>
              <a:rPr lang="en-GB"/>
              <a:t>April coup/sour revolution </a:t>
            </a:r>
          </a:p>
          <a:p>
            <a:r>
              <a:rPr lang="en-GB"/>
              <a:t>Babrak kermal PDPA vs Afghan jihad Vs Zia policy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9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5543E-CF1E-914E-A89B-CE4A95A35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Pak Afghan Policy And challenges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0ED81-4786-3147-AF86-BCF9E555C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435" y="1377157"/>
            <a:ext cx="10515600" cy="4351338"/>
          </a:xfrm>
        </p:spPr>
        <p:txBody>
          <a:bodyPr>
            <a:normAutofit/>
          </a:bodyPr>
          <a:lstStyle/>
          <a:p>
            <a:r>
              <a:rPr lang="en-GB"/>
              <a:t>Geneva accord </a:t>
            </a:r>
          </a:p>
          <a:p>
            <a:r>
              <a:rPr lang="en-GB"/>
              <a:t>Issue of afhgan immigrants (extended from 3 to 5 million). </a:t>
            </a:r>
          </a:p>
          <a:p>
            <a:r>
              <a:rPr lang="en-GB"/>
              <a:t>Issue of settlement of 250000 Trained(local and foreign) militants/Mujahideen. </a:t>
            </a:r>
          </a:p>
          <a:p>
            <a:r>
              <a:rPr lang="en-GB"/>
              <a:t>Islamabad accord to pashawere accord Vs Kabul in seige </a:t>
            </a:r>
          </a:p>
          <a:p>
            <a:r>
              <a:rPr lang="en-GB"/>
              <a:t>Failure of Gulbadein hikmatyar and imergence of Talibaan 1994.</a:t>
            </a:r>
          </a:p>
          <a:p>
            <a:r>
              <a:rPr lang="en-GB"/>
              <a:t>Khandaher vs Nungherhall vs panjcheer. (Taliban vs Northern alliance) </a:t>
            </a:r>
          </a:p>
          <a:p>
            <a:r>
              <a:rPr lang="en-GB"/>
              <a:t>Taliban rule (1996 to 2001), Durand line and Pashtoonistan issue. 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1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Pak Afghan relations</vt:lpstr>
      <vt:lpstr>Historical context</vt:lpstr>
      <vt:lpstr>Durand line and Pashtunistan issue</vt:lpstr>
      <vt:lpstr> Afghan Miracle </vt:lpstr>
      <vt:lpstr>Pak Afghan Policy And challenges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 Afghan relations</dc:title>
  <dc:creator>shoaib baloch</dc:creator>
  <cp:lastModifiedBy>shoaib baloch</cp:lastModifiedBy>
  <cp:revision>3</cp:revision>
  <dcterms:created xsi:type="dcterms:W3CDTF">2021-07-06T08:24:08Z</dcterms:created>
  <dcterms:modified xsi:type="dcterms:W3CDTF">2026-02-25T09:49:19Z</dcterms:modified>
</cp:coreProperties>
</file>