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76" r:id="rId12"/>
    <p:sldId id="270" r:id="rId13"/>
    <p:sldId id="271" r:id="rId14"/>
    <p:sldId id="272" r:id="rId15"/>
    <p:sldId id="274" r:id="rId16"/>
    <p:sldId id="269" r:id="rId17"/>
    <p:sldId id="277" r:id="rId18"/>
    <p:sldId id="278" r:id="rId19"/>
    <p:sldId id="279" r:id="rId20"/>
    <p:sldId id="280" r:id="rId21"/>
    <p:sldId id="295" r:id="rId22"/>
    <p:sldId id="296" r:id="rId23"/>
    <p:sldId id="289" r:id="rId24"/>
    <p:sldId id="284" r:id="rId25"/>
    <p:sldId id="283" r:id="rId26"/>
    <p:sldId id="286" r:id="rId27"/>
    <p:sldId id="287" r:id="rId28"/>
    <p:sldId id="290" r:id="rId29"/>
    <p:sldId id="285" r:id="rId30"/>
    <p:sldId id="288" r:id="rId31"/>
    <p:sldId id="297" r:id="rId32"/>
    <p:sldId id="298" r:id="rId33"/>
    <p:sldId id="299" r:id="rId34"/>
    <p:sldId id="300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FCCDB-E6E2-DD44-9645-308B6D5E4601}" v="172" dt="2025-09-30T08:49:39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0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1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ubakar Ilyas" userId="08e58344d610965c" providerId="LiveId" clId="{B98441FC-8391-FC48-8BF3-52A7B582C3BE}"/>
    <pc:docChg chg="custSel addSld modSld sldOrd">
      <pc:chgData name="Abubakar Ilyas" userId="08e58344d610965c" providerId="LiveId" clId="{B98441FC-8391-FC48-8BF3-52A7B582C3BE}" dt="2024-09-02T10:28:44.063" v="938" actId="20577"/>
      <pc:docMkLst>
        <pc:docMk/>
      </pc:docMkLst>
      <pc:sldChg chg="modSp mod">
        <pc:chgData name="Abubakar Ilyas" userId="08e58344d610965c" providerId="LiveId" clId="{B98441FC-8391-FC48-8BF3-52A7B582C3BE}" dt="2024-09-02T10:27:57.412" v="892" actId="20577"/>
        <pc:sldMkLst>
          <pc:docMk/>
          <pc:sldMk cId="3644854465" sldId="256"/>
        </pc:sldMkLst>
      </pc:sldChg>
      <pc:sldChg chg="modSp mod">
        <pc:chgData name="Abubakar Ilyas" userId="08e58344d610965c" providerId="LiveId" clId="{B98441FC-8391-FC48-8BF3-52A7B582C3BE}" dt="2024-09-02T10:28:17.232" v="893" actId="20577"/>
        <pc:sldMkLst>
          <pc:docMk/>
          <pc:sldMk cId="732372959" sldId="265"/>
        </pc:sldMkLst>
      </pc:sldChg>
      <pc:sldChg chg="modSp mod">
        <pc:chgData name="Abubakar Ilyas" userId="08e58344d610965c" providerId="LiveId" clId="{B98441FC-8391-FC48-8BF3-52A7B582C3BE}" dt="2024-09-02T10:28:44.063" v="938" actId="20577"/>
        <pc:sldMkLst>
          <pc:docMk/>
          <pc:sldMk cId="2836367904" sldId="277"/>
        </pc:sldMkLst>
      </pc:sldChg>
      <pc:sldChg chg="addSp delSp modSp mod">
        <pc:chgData name="Abubakar Ilyas" userId="08e58344d610965c" providerId="LiveId" clId="{B98441FC-8391-FC48-8BF3-52A7B582C3BE}" dt="2024-09-02T10:02:21.552" v="92" actId="1076"/>
        <pc:sldMkLst>
          <pc:docMk/>
          <pc:sldMk cId="2726787121" sldId="283"/>
        </pc:sldMkLst>
      </pc:sldChg>
      <pc:sldChg chg="addSp delSp modSp add mod ord">
        <pc:chgData name="Abubakar Ilyas" userId="08e58344d610965c" providerId="LiveId" clId="{B98441FC-8391-FC48-8BF3-52A7B582C3BE}" dt="2024-09-02T10:01:35.017" v="83" actId="14100"/>
        <pc:sldMkLst>
          <pc:docMk/>
          <pc:sldMk cId="137017397" sldId="284"/>
        </pc:sldMkLst>
      </pc:sldChg>
      <pc:sldChg chg="addSp delSp modSp add mod">
        <pc:chgData name="Abubakar Ilyas" userId="08e58344d610965c" providerId="LiveId" clId="{B98441FC-8391-FC48-8BF3-52A7B582C3BE}" dt="2024-09-02T10:03:44.883" v="114" actId="14100"/>
        <pc:sldMkLst>
          <pc:docMk/>
          <pc:sldMk cId="2016516756" sldId="285"/>
        </pc:sldMkLst>
      </pc:sldChg>
      <pc:sldChg chg="addSp delSp modSp add mod ord">
        <pc:chgData name="Abubakar Ilyas" userId="08e58344d610965c" providerId="LiveId" clId="{B98441FC-8391-FC48-8BF3-52A7B582C3BE}" dt="2024-09-02T10:02:44.315" v="96" actId="732"/>
        <pc:sldMkLst>
          <pc:docMk/>
          <pc:sldMk cId="411988891" sldId="286"/>
        </pc:sldMkLst>
      </pc:sldChg>
      <pc:sldChg chg="addSp delSp modSp add mod ord">
        <pc:chgData name="Abubakar Ilyas" userId="08e58344d610965c" providerId="LiveId" clId="{B98441FC-8391-FC48-8BF3-52A7B582C3BE}" dt="2024-09-02T10:03:07.465" v="103" actId="1076"/>
        <pc:sldMkLst>
          <pc:docMk/>
          <pc:sldMk cId="2964605829" sldId="287"/>
        </pc:sldMkLst>
      </pc:sldChg>
      <pc:sldChg chg="addSp delSp modSp add mod">
        <pc:chgData name="Abubakar Ilyas" userId="08e58344d610965c" providerId="LiveId" clId="{B98441FC-8391-FC48-8BF3-52A7B582C3BE}" dt="2024-09-02T10:03:53.859" v="116" actId="1076"/>
        <pc:sldMkLst>
          <pc:docMk/>
          <pc:sldMk cId="1382228047" sldId="288"/>
        </pc:sldMkLst>
      </pc:sldChg>
      <pc:sldChg chg="addSp delSp modSp add mod ord">
        <pc:chgData name="Abubakar Ilyas" userId="08e58344d610965c" providerId="LiveId" clId="{B98441FC-8391-FC48-8BF3-52A7B582C3BE}" dt="2024-09-02T10:00:44.739" v="76" actId="14100"/>
        <pc:sldMkLst>
          <pc:docMk/>
          <pc:sldMk cId="3450464873" sldId="289"/>
        </pc:sldMkLst>
      </pc:sldChg>
      <pc:sldChg chg="addSp delSp modSp add mod ord">
        <pc:chgData name="Abubakar Ilyas" userId="08e58344d610965c" providerId="LiveId" clId="{B98441FC-8391-FC48-8BF3-52A7B582C3BE}" dt="2024-09-02T10:03:29.583" v="109" actId="14100"/>
        <pc:sldMkLst>
          <pc:docMk/>
          <pc:sldMk cId="75714681" sldId="290"/>
        </pc:sldMkLst>
      </pc:sldChg>
      <pc:sldChg chg="addSp delSp modSp add mod">
        <pc:chgData name="Abubakar Ilyas" userId="08e58344d610965c" providerId="LiveId" clId="{B98441FC-8391-FC48-8BF3-52A7B582C3BE}" dt="2024-09-02T10:26:02.515" v="816" actId="20577"/>
        <pc:sldMkLst>
          <pc:docMk/>
          <pc:sldMk cId="2306379516" sldId="291"/>
        </pc:sldMkLst>
      </pc:sldChg>
      <pc:sldChg chg="modSp add mod">
        <pc:chgData name="Abubakar Ilyas" userId="08e58344d610965c" providerId="LiveId" clId="{B98441FC-8391-FC48-8BF3-52A7B582C3BE}" dt="2024-09-02T10:26:11.980" v="830" actId="27636"/>
        <pc:sldMkLst>
          <pc:docMk/>
          <pc:sldMk cId="3258189132" sldId="292"/>
        </pc:sldMkLst>
      </pc:sldChg>
      <pc:sldChg chg="modSp add mod">
        <pc:chgData name="Abubakar Ilyas" userId="08e58344d610965c" providerId="LiveId" clId="{B98441FC-8391-FC48-8BF3-52A7B582C3BE}" dt="2024-09-02T10:26:17.132" v="842" actId="20577"/>
        <pc:sldMkLst>
          <pc:docMk/>
          <pc:sldMk cId="74035431" sldId="293"/>
        </pc:sldMkLst>
      </pc:sldChg>
      <pc:sldChg chg="modSp add mod">
        <pc:chgData name="Abubakar Ilyas" userId="08e58344d610965c" providerId="LiveId" clId="{B98441FC-8391-FC48-8BF3-52A7B582C3BE}" dt="2024-09-02T10:25:55.928" v="810" actId="20577"/>
        <pc:sldMkLst>
          <pc:docMk/>
          <pc:sldMk cId="1275754702" sldId="294"/>
        </pc:sldMkLst>
      </pc:sldChg>
    </pc:docChg>
  </pc:docChgLst>
  <pc:docChgLst>
    <pc:chgData name="Abubakar Ilyas" userId="08e58344d610965c" providerId="LiveId" clId="{A8385608-F74A-5E4C-828C-529D1153D563}"/>
    <pc:docChg chg="undo custSel addSld delSld modSld">
      <pc:chgData name="Abubakar Ilyas" userId="08e58344d610965c" providerId="LiveId" clId="{A8385608-F74A-5E4C-828C-529D1153D563}" dt="2025-09-30T08:49:44.503" v="1696" actId="1076"/>
      <pc:docMkLst>
        <pc:docMk/>
      </pc:docMkLst>
      <pc:sldChg chg="modSp mod">
        <pc:chgData name="Abubakar Ilyas" userId="08e58344d610965c" providerId="LiveId" clId="{A8385608-F74A-5E4C-828C-529D1153D563}" dt="2025-09-30T07:30:24.088" v="337" actId="12"/>
        <pc:sldMkLst>
          <pc:docMk/>
          <pc:sldMk cId="3644854465" sldId="256"/>
        </pc:sldMkLst>
        <pc:spChg chg="mod">
          <ac:chgData name="Abubakar Ilyas" userId="08e58344d610965c" providerId="LiveId" clId="{A8385608-F74A-5E4C-828C-529D1153D563}" dt="2025-09-30T07:30:24.088" v="337" actId="12"/>
          <ac:spMkLst>
            <pc:docMk/>
            <pc:sldMk cId="3644854465" sldId="256"/>
            <ac:spMk id="3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7:29:24.992" v="330" actId="20577"/>
          <ac:spMkLst>
            <pc:docMk/>
            <pc:sldMk cId="3644854465" sldId="256"/>
            <ac:spMk id="5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7:31:50.738" v="351" actId="122"/>
        <pc:sldMkLst>
          <pc:docMk/>
          <pc:sldMk cId="4253600300" sldId="257"/>
        </pc:sldMkLst>
        <pc:spChg chg="mod">
          <ac:chgData name="Abubakar Ilyas" userId="08e58344d610965c" providerId="LiveId" clId="{A8385608-F74A-5E4C-828C-529D1153D563}" dt="2025-09-30T07:31:50.738" v="351" actId="122"/>
          <ac:spMkLst>
            <pc:docMk/>
            <pc:sldMk cId="4253600300" sldId="257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7:31:37.223" v="349" actId="403"/>
          <ac:spMkLst>
            <pc:docMk/>
            <pc:sldMk cId="4253600300" sldId="257"/>
            <ac:spMk id="3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7:37:25.145" v="517" actId="5793"/>
        <pc:sldMkLst>
          <pc:docMk/>
          <pc:sldMk cId="151946917" sldId="258"/>
        </pc:sldMkLst>
        <pc:spChg chg="mod">
          <ac:chgData name="Abubakar Ilyas" userId="08e58344d610965c" providerId="LiveId" clId="{A8385608-F74A-5E4C-828C-529D1153D563}" dt="2025-09-30T07:37:25.145" v="517" actId="5793"/>
          <ac:spMkLst>
            <pc:docMk/>
            <pc:sldMk cId="151946917" sldId="258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7:34:12.352" v="396" actId="122"/>
          <ac:spMkLst>
            <pc:docMk/>
            <pc:sldMk cId="151946917" sldId="258"/>
            <ac:spMk id="3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7:37:14.045" v="516" actId="122"/>
        <pc:sldMkLst>
          <pc:docMk/>
          <pc:sldMk cId="175653934" sldId="259"/>
        </pc:sldMkLst>
        <pc:spChg chg="mod">
          <ac:chgData name="Abubakar Ilyas" userId="08e58344d610965c" providerId="LiveId" clId="{A8385608-F74A-5E4C-828C-529D1153D563}" dt="2025-09-30T07:37:14.045" v="516" actId="122"/>
          <ac:spMkLst>
            <pc:docMk/>
            <pc:sldMk cId="175653934" sldId="259"/>
            <ac:spMk id="3" creationId="{00000000-0000-0000-0000-000000000000}"/>
          </ac:spMkLst>
        </pc:spChg>
      </pc:sldChg>
      <pc:sldChg chg="del">
        <pc:chgData name="Abubakar Ilyas" userId="08e58344d610965c" providerId="LiveId" clId="{A8385608-F74A-5E4C-828C-529D1153D563}" dt="2025-08-10T09:29:34.535" v="238" actId="2696"/>
        <pc:sldMkLst>
          <pc:docMk/>
          <pc:sldMk cId="3995481356" sldId="260"/>
        </pc:sldMkLst>
      </pc:sldChg>
      <pc:sldChg chg="modSp mod modAnim">
        <pc:chgData name="Abubakar Ilyas" userId="08e58344d610965c" providerId="LiveId" clId="{A8385608-F74A-5E4C-828C-529D1153D563}" dt="2025-09-30T07:40:29.469" v="585" actId="20577"/>
        <pc:sldMkLst>
          <pc:docMk/>
          <pc:sldMk cId="110487141" sldId="261"/>
        </pc:sldMkLst>
        <pc:spChg chg="mod">
          <ac:chgData name="Abubakar Ilyas" userId="08e58344d610965c" providerId="LiveId" clId="{A8385608-F74A-5E4C-828C-529D1153D563}" dt="2025-09-30T07:37:39.786" v="519" actId="1076"/>
          <ac:spMkLst>
            <pc:docMk/>
            <pc:sldMk cId="110487141" sldId="261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7:40:29.469" v="585" actId="20577"/>
          <ac:spMkLst>
            <pc:docMk/>
            <pc:sldMk cId="110487141" sldId="261"/>
            <ac:spMk id="3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7:42:08.150" v="643"/>
        <pc:sldMkLst>
          <pc:docMk/>
          <pc:sldMk cId="3834405509" sldId="262"/>
        </pc:sldMkLst>
        <pc:spChg chg="mod">
          <ac:chgData name="Abubakar Ilyas" userId="08e58344d610965c" providerId="LiveId" clId="{A8385608-F74A-5E4C-828C-529D1153D563}" dt="2025-09-30T07:42:08.150" v="643"/>
          <ac:spMkLst>
            <pc:docMk/>
            <pc:sldMk cId="3834405509" sldId="262"/>
            <ac:spMk id="3" creationId="{00000000-0000-0000-0000-000000000000}"/>
          </ac:spMkLst>
        </pc:spChg>
      </pc:sldChg>
      <pc:sldChg chg="addSp modSp mod">
        <pc:chgData name="Abubakar Ilyas" userId="08e58344d610965c" providerId="LiveId" clId="{A8385608-F74A-5E4C-828C-529D1153D563}" dt="2025-09-30T07:43:41.506" v="675" actId="14100"/>
        <pc:sldMkLst>
          <pc:docMk/>
          <pc:sldMk cId="2498317953" sldId="263"/>
        </pc:sldMkLst>
        <pc:spChg chg="mod">
          <ac:chgData name="Abubakar Ilyas" userId="08e58344d610965c" providerId="LiveId" clId="{A8385608-F74A-5E4C-828C-529D1153D563}" dt="2025-09-30T07:42:39.889" v="655" actId="20577"/>
          <ac:spMkLst>
            <pc:docMk/>
            <pc:sldMk cId="2498317953" sldId="263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7:43:41.506" v="675" actId="14100"/>
          <ac:spMkLst>
            <pc:docMk/>
            <pc:sldMk cId="2498317953" sldId="263"/>
            <ac:spMk id="3" creationId="{00000000-0000-0000-0000-000000000000}"/>
          </ac:spMkLst>
        </pc:spChg>
        <pc:spChg chg="add">
          <ac:chgData name="Abubakar Ilyas" userId="08e58344d610965c" providerId="LiveId" clId="{A8385608-F74A-5E4C-828C-529D1153D563}" dt="2025-09-30T07:42:52.807" v="656"/>
          <ac:spMkLst>
            <pc:docMk/>
            <pc:sldMk cId="2498317953" sldId="263"/>
            <ac:spMk id="4" creationId="{674501FE-A046-5277-9D84-F3875BB31899}"/>
          </ac:spMkLst>
        </pc:spChg>
      </pc:sldChg>
      <pc:sldChg chg="modSp mod">
        <pc:chgData name="Abubakar Ilyas" userId="08e58344d610965c" providerId="LiveId" clId="{A8385608-F74A-5E4C-828C-529D1153D563}" dt="2025-09-30T07:44:59.228" v="703" actId="12"/>
        <pc:sldMkLst>
          <pc:docMk/>
          <pc:sldMk cId="1733015735" sldId="264"/>
        </pc:sldMkLst>
        <pc:spChg chg="mod">
          <ac:chgData name="Abubakar Ilyas" userId="08e58344d610965c" providerId="LiveId" clId="{A8385608-F74A-5E4C-828C-529D1153D563}" dt="2025-09-30T07:44:59.228" v="703" actId="12"/>
          <ac:spMkLst>
            <pc:docMk/>
            <pc:sldMk cId="1733015735" sldId="264"/>
            <ac:spMk id="4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7:47:09.742" v="757" actId="12"/>
        <pc:sldMkLst>
          <pc:docMk/>
          <pc:sldMk cId="732372959" sldId="265"/>
        </pc:sldMkLst>
        <pc:spChg chg="mod">
          <ac:chgData name="Abubakar Ilyas" userId="08e58344d610965c" providerId="LiveId" clId="{A8385608-F74A-5E4C-828C-529D1153D563}" dt="2025-09-30T07:47:09.742" v="757" actId="12"/>
          <ac:spMkLst>
            <pc:docMk/>
            <pc:sldMk cId="732372959" sldId="265"/>
            <ac:spMk id="3" creationId="{00000000-0000-0000-0000-000000000000}"/>
          </ac:spMkLst>
        </pc:spChg>
      </pc:sldChg>
      <pc:sldChg chg="addSp delSp modSp mod modAnim">
        <pc:chgData name="Abubakar Ilyas" userId="08e58344d610965c" providerId="LiveId" clId="{A8385608-F74A-5E4C-828C-529D1153D563}" dt="2025-09-30T07:54:06.749" v="863" actId="1076"/>
        <pc:sldMkLst>
          <pc:docMk/>
          <pc:sldMk cId="2255628740" sldId="267"/>
        </pc:sldMkLst>
        <pc:spChg chg="mod">
          <ac:chgData name="Abubakar Ilyas" userId="08e58344d610965c" providerId="LiveId" clId="{A8385608-F74A-5E4C-828C-529D1153D563}" dt="2025-09-30T07:52:27.731" v="833" actId="2711"/>
          <ac:spMkLst>
            <pc:docMk/>
            <pc:sldMk cId="2255628740" sldId="267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7:54:06.749" v="863" actId="1076"/>
          <ac:spMkLst>
            <pc:docMk/>
            <pc:sldMk cId="2255628740" sldId="267"/>
            <ac:spMk id="7" creationId="{20D87659-E724-814D-57AE-06716813DC62}"/>
          </ac:spMkLst>
        </pc:spChg>
        <pc:graphicFrameChg chg="add mod modGraphic">
          <ac:chgData name="Abubakar Ilyas" userId="08e58344d610965c" providerId="LiveId" clId="{A8385608-F74A-5E4C-828C-529D1153D563}" dt="2025-09-30T07:52:55.064" v="839" actId="12385"/>
          <ac:graphicFrameMkLst>
            <pc:docMk/>
            <pc:sldMk cId="2255628740" sldId="267"/>
            <ac:graphicFrameMk id="3" creationId="{1E57FC4C-3574-3C3B-2A6B-C0FCB854D2EE}"/>
          </ac:graphicFrameMkLst>
        </pc:graphicFrameChg>
        <pc:graphicFrameChg chg="del">
          <ac:chgData name="Abubakar Ilyas" userId="08e58344d610965c" providerId="LiveId" clId="{A8385608-F74A-5E4C-828C-529D1153D563}" dt="2025-09-30T07:48:16.032" v="758" actId="478"/>
          <ac:graphicFrameMkLst>
            <pc:docMk/>
            <pc:sldMk cId="2255628740" sldId="267"/>
            <ac:graphicFrameMk id="4" creationId="{E33547CC-E4A2-4EB9-3390-96B9B1AE3BD0}"/>
          </ac:graphicFrameMkLst>
        </pc:graphicFrameChg>
      </pc:sldChg>
      <pc:sldChg chg="modSp mod">
        <pc:chgData name="Abubakar Ilyas" userId="08e58344d610965c" providerId="LiveId" clId="{A8385608-F74A-5E4C-828C-529D1153D563}" dt="2025-09-30T08:07:24.086" v="1123" actId="5793"/>
        <pc:sldMkLst>
          <pc:docMk/>
          <pc:sldMk cId="3487709830" sldId="269"/>
        </pc:sldMkLst>
        <pc:spChg chg="mod">
          <ac:chgData name="Abubakar Ilyas" userId="08e58344d610965c" providerId="LiveId" clId="{A8385608-F74A-5E4C-828C-529D1153D563}" dt="2025-09-30T08:07:24.086" v="1123" actId="5793"/>
          <ac:spMkLst>
            <pc:docMk/>
            <pc:sldMk cId="3487709830" sldId="269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8:06:55.928" v="1115" actId="20577"/>
          <ac:spMkLst>
            <pc:docMk/>
            <pc:sldMk cId="3487709830" sldId="269"/>
            <ac:spMk id="3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7:57:53.290" v="924" actId="27636"/>
        <pc:sldMkLst>
          <pc:docMk/>
          <pc:sldMk cId="1094526614" sldId="270"/>
        </pc:sldMkLst>
        <pc:spChg chg="mod">
          <ac:chgData name="Abubakar Ilyas" userId="08e58344d610965c" providerId="LiveId" clId="{A8385608-F74A-5E4C-828C-529D1153D563}" dt="2025-09-30T07:57:53.290" v="924" actId="27636"/>
          <ac:spMkLst>
            <pc:docMk/>
            <pc:sldMk cId="1094526614" sldId="270"/>
            <ac:spMk id="3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7:59:27.480" v="948" actId="20577"/>
        <pc:sldMkLst>
          <pc:docMk/>
          <pc:sldMk cId="56635954" sldId="271"/>
        </pc:sldMkLst>
        <pc:spChg chg="mod">
          <ac:chgData name="Abubakar Ilyas" userId="08e58344d610965c" providerId="LiveId" clId="{A8385608-F74A-5E4C-828C-529D1153D563}" dt="2025-09-30T07:59:27.480" v="948" actId="20577"/>
          <ac:spMkLst>
            <pc:docMk/>
            <pc:sldMk cId="56635954" sldId="271"/>
            <ac:spMk id="3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8:01:56.625" v="990" actId="403"/>
        <pc:sldMkLst>
          <pc:docMk/>
          <pc:sldMk cId="442362648" sldId="272"/>
        </pc:sldMkLst>
        <pc:spChg chg="mod">
          <ac:chgData name="Abubakar Ilyas" userId="08e58344d610965c" providerId="LiveId" clId="{A8385608-F74A-5E4C-828C-529D1153D563}" dt="2025-09-30T08:01:56.625" v="990" actId="403"/>
          <ac:spMkLst>
            <pc:docMk/>
            <pc:sldMk cId="442362648" sldId="272"/>
            <ac:spMk id="3" creationId="{00000000-0000-0000-0000-000000000000}"/>
          </ac:spMkLst>
        </pc:spChg>
      </pc:sldChg>
      <pc:sldChg chg="del">
        <pc:chgData name="Abubakar Ilyas" userId="08e58344d610965c" providerId="LiveId" clId="{A8385608-F74A-5E4C-828C-529D1153D563}" dt="2025-09-30T07:28:36.247" v="303" actId="2696"/>
        <pc:sldMkLst>
          <pc:docMk/>
          <pc:sldMk cId="2275182955" sldId="273"/>
        </pc:sldMkLst>
      </pc:sldChg>
      <pc:sldChg chg="modSp mod">
        <pc:chgData name="Abubakar Ilyas" userId="08e58344d610965c" providerId="LiveId" clId="{A8385608-F74A-5E4C-828C-529D1153D563}" dt="2025-09-30T08:04:55.155" v="1056" actId="20577"/>
        <pc:sldMkLst>
          <pc:docMk/>
          <pc:sldMk cId="4275110215" sldId="274"/>
        </pc:sldMkLst>
        <pc:spChg chg="mod">
          <ac:chgData name="Abubakar Ilyas" userId="08e58344d610965c" providerId="LiveId" clId="{A8385608-F74A-5E4C-828C-529D1153D563}" dt="2025-09-30T08:04:55.155" v="1056" actId="20577"/>
          <ac:spMkLst>
            <pc:docMk/>
            <pc:sldMk cId="4275110215" sldId="274"/>
            <ac:spMk id="3" creationId="{00000000-0000-0000-0000-000000000000}"/>
          </ac:spMkLst>
        </pc:spChg>
      </pc:sldChg>
      <pc:sldChg chg="del">
        <pc:chgData name="Abubakar Ilyas" userId="08e58344d610965c" providerId="LiveId" clId="{A8385608-F74A-5E4C-828C-529D1153D563}" dt="2025-09-30T08:05:11.755" v="1057" actId="2696"/>
        <pc:sldMkLst>
          <pc:docMk/>
          <pc:sldMk cId="2410690175" sldId="275"/>
        </pc:sldMkLst>
      </pc:sldChg>
      <pc:sldChg chg="modSp mod">
        <pc:chgData name="Abubakar Ilyas" userId="08e58344d610965c" providerId="LiveId" clId="{A8385608-F74A-5E4C-828C-529D1153D563}" dt="2025-09-30T07:55:45.436" v="899" actId="20577"/>
        <pc:sldMkLst>
          <pc:docMk/>
          <pc:sldMk cId="1227533430" sldId="276"/>
        </pc:sldMkLst>
        <pc:spChg chg="mod">
          <ac:chgData name="Abubakar Ilyas" userId="08e58344d610965c" providerId="LiveId" clId="{A8385608-F74A-5E4C-828C-529D1153D563}" dt="2025-09-30T07:54:38.469" v="866" actId="5793"/>
          <ac:spMkLst>
            <pc:docMk/>
            <pc:sldMk cId="1227533430" sldId="276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7:55:45.436" v="899" actId="20577"/>
          <ac:spMkLst>
            <pc:docMk/>
            <pc:sldMk cId="1227533430" sldId="276"/>
            <ac:spMk id="3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8:09:06.698" v="1161" actId="115"/>
        <pc:sldMkLst>
          <pc:docMk/>
          <pc:sldMk cId="2836367904" sldId="277"/>
        </pc:sldMkLst>
        <pc:spChg chg="mod">
          <ac:chgData name="Abubakar Ilyas" userId="08e58344d610965c" providerId="LiveId" clId="{A8385608-F74A-5E4C-828C-529D1153D563}" dt="2025-09-30T08:08:02.234" v="1127" actId="1076"/>
          <ac:spMkLst>
            <pc:docMk/>
            <pc:sldMk cId="2836367904" sldId="277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8:09:06.698" v="1161" actId="115"/>
          <ac:spMkLst>
            <pc:docMk/>
            <pc:sldMk cId="2836367904" sldId="277"/>
            <ac:spMk id="3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8:17:38.969" v="1247" actId="27636"/>
        <pc:sldMkLst>
          <pc:docMk/>
          <pc:sldMk cId="991698513" sldId="278"/>
        </pc:sldMkLst>
        <pc:spChg chg="mod">
          <ac:chgData name="Abubakar Ilyas" userId="08e58344d610965c" providerId="LiveId" clId="{A8385608-F74A-5E4C-828C-529D1153D563}" dt="2025-09-30T08:09:16.547" v="1162"/>
          <ac:spMkLst>
            <pc:docMk/>
            <pc:sldMk cId="991698513" sldId="278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8:17:38.969" v="1247" actId="27636"/>
          <ac:spMkLst>
            <pc:docMk/>
            <pc:sldMk cId="991698513" sldId="278"/>
            <ac:spMk id="3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8:15:08.744" v="1225" actId="1076"/>
        <pc:sldMkLst>
          <pc:docMk/>
          <pc:sldMk cId="3092971757" sldId="279"/>
        </pc:sldMkLst>
        <pc:spChg chg="mod">
          <ac:chgData name="Abubakar Ilyas" userId="08e58344d610965c" providerId="LiveId" clId="{A8385608-F74A-5E4C-828C-529D1153D563}" dt="2025-09-30T08:15:08.744" v="1225" actId="1076"/>
          <ac:spMkLst>
            <pc:docMk/>
            <pc:sldMk cId="3092971757" sldId="279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8:14:43.093" v="1223" actId="20577"/>
          <ac:spMkLst>
            <pc:docMk/>
            <pc:sldMk cId="3092971757" sldId="279"/>
            <ac:spMk id="3" creationId="{00000000-0000-0000-0000-000000000000}"/>
          </ac:spMkLst>
        </pc:spChg>
      </pc:sldChg>
      <pc:sldChg chg="modSp mod">
        <pc:chgData name="Abubakar Ilyas" userId="08e58344d610965c" providerId="LiveId" clId="{A8385608-F74A-5E4C-828C-529D1153D563}" dt="2025-09-30T08:19:13.652" v="1272" actId="12"/>
        <pc:sldMkLst>
          <pc:docMk/>
          <pc:sldMk cId="922943751" sldId="280"/>
        </pc:sldMkLst>
        <pc:spChg chg="mod">
          <ac:chgData name="Abubakar Ilyas" userId="08e58344d610965c" providerId="LiveId" clId="{A8385608-F74A-5E4C-828C-529D1153D563}" dt="2025-09-30T08:15:19.602" v="1226"/>
          <ac:spMkLst>
            <pc:docMk/>
            <pc:sldMk cId="922943751" sldId="280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8:19:13.652" v="1272" actId="12"/>
          <ac:spMkLst>
            <pc:docMk/>
            <pc:sldMk cId="922943751" sldId="280"/>
            <ac:spMk id="3" creationId="{00000000-0000-0000-0000-000000000000}"/>
          </ac:spMkLst>
        </pc:spChg>
      </pc:sldChg>
      <pc:sldChg chg="del">
        <pc:chgData name="Abubakar Ilyas" userId="08e58344d610965c" providerId="LiveId" clId="{A8385608-F74A-5E4C-828C-529D1153D563}" dt="2025-09-30T08:19:37.100" v="1274" actId="2696"/>
        <pc:sldMkLst>
          <pc:docMk/>
          <pc:sldMk cId="1865157035" sldId="281"/>
        </pc:sldMkLst>
      </pc:sldChg>
      <pc:sldChg chg="del">
        <pc:chgData name="Abubakar Ilyas" userId="08e58344d610965c" providerId="LiveId" clId="{A8385608-F74A-5E4C-828C-529D1153D563}" dt="2025-09-30T08:23:00.262" v="1304" actId="2696"/>
        <pc:sldMkLst>
          <pc:docMk/>
          <pc:sldMk cId="4050867982" sldId="282"/>
        </pc:sldMkLst>
      </pc:sldChg>
      <pc:sldChg chg="addSp delSp modSp mod">
        <pc:chgData name="Abubakar Ilyas" userId="08e58344d610965c" providerId="LiveId" clId="{A8385608-F74A-5E4C-828C-529D1153D563}" dt="2025-09-30T08:43:07.336" v="1587" actId="732"/>
        <pc:sldMkLst>
          <pc:docMk/>
          <pc:sldMk cId="2726787121" sldId="283"/>
        </pc:sldMkLst>
        <pc:spChg chg="mod">
          <ac:chgData name="Abubakar Ilyas" userId="08e58344d610965c" providerId="LiveId" clId="{A8385608-F74A-5E4C-828C-529D1153D563}" dt="2025-09-30T08:42:35.421" v="1578"/>
          <ac:spMkLst>
            <pc:docMk/>
            <pc:sldMk cId="2726787121" sldId="283"/>
            <ac:spMk id="2" creationId="{00000000-0000-0000-0000-000000000000}"/>
          </ac:spMkLst>
        </pc:spChg>
        <pc:spChg chg="add del mod">
          <ac:chgData name="Abubakar Ilyas" userId="08e58344d610965c" providerId="LiveId" clId="{A8385608-F74A-5E4C-828C-529D1153D563}" dt="2025-09-30T08:42:47.931" v="1580" actId="931"/>
          <ac:spMkLst>
            <pc:docMk/>
            <pc:sldMk cId="2726787121" sldId="283"/>
            <ac:spMk id="4" creationId="{B0CBFE14-93C4-A663-B0A4-7AD478287CF0}"/>
          </ac:spMkLst>
        </pc:spChg>
        <pc:picChg chg="del">
          <ac:chgData name="Abubakar Ilyas" userId="08e58344d610965c" providerId="LiveId" clId="{A8385608-F74A-5E4C-828C-529D1153D563}" dt="2025-09-30T08:42:37.726" v="1579" actId="478"/>
          <ac:picMkLst>
            <pc:docMk/>
            <pc:sldMk cId="2726787121" sldId="283"/>
            <ac:picMk id="5" creationId="{B4870ED1-3FB5-47DA-E19E-629D35684014}"/>
          </ac:picMkLst>
        </pc:picChg>
        <pc:picChg chg="add mod modCrop">
          <ac:chgData name="Abubakar Ilyas" userId="08e58344d610965c" providerId="LiveId" clId="{A8385608-F74A-5E4C-828C-529D1153D563}" dt="2025-09-30T08:43:07.336" v="1587" actId="732"/>
          <ac:picMkLst>
            <pc:docMk/>
            <pc:sldMk cId="2726787121" sldId="283"/>
            <ac:picMk id="7" creationId="{1232B9ED-249E-8DC9-3053-EA03AB2D80BB}"/>
          </ac:picMkLst>
        </pc:picChg>
      </pc:sldChg>
      <pc:sldChg chg="addSp delSp modSp mod">
        <pc:chgData name="Abubakar Ilyas" userId="08e58344d610965c" providerId="LiveId" clId="{A8385608-F74A-5E4C-828C-529D1153D563}" dt="2025-09-30T08:42:21.520" v="1577" actId="732"/>
        <pc:sldMkLst>
          <pc:docMk/>
          <pc:sldMk cId="137017397" sldId="284"/>
        </pc:sldMkLst>
        <pc:spChg chg="mod">
          <ac:chgData name="Abubakar Ilyas" userId="08e58344d610965c" providerId="LiveId" clId="{A8385608-F74A-5E4C-828C-529D1153D563}" dt="2025-09-30T08:41:44.369" v="1566"/>
          <ac:spMkLst>
            <pc:docMk/>
            <pc:sldMk cId="137017397" sldId="284"/>
            <ac:spMk id="2" creationId="{00000000-0000-0000-0000-000000000000}"/>
          </ac:spMkLst>
        </pc:spChg>
        <pc:spChg chg="add del mod">
          <ac:chgData name="Abubakar Ilyas" userId="08e58344d610965c" providerId="LiveId" clId="{A8385608-F74A-5E4C-828C-529D1153D563}" dt="2025-09-30T08:41:53.796" v="1567" actId="931"/>
          <ac:spMkLst>
            <pc:docMk/>
            <pc:sldMk cId="137017397" sldId="284"/>
            <ac:spMk id="4" creationId="{C8C976D7-6E65-9185-26F4-A2DEE29A9B3C}"/>
          </ac:spMkLst>
        </pc:spChg>
        <pc:picChg chg="add mod modCrop">
          <ac:chgData name="Abubakar Ilyas" userId="08e58344d610965c" providerId="LiveId" clId="{A8385608-F74A-5E4C-828C-529D1153D563}" dt="2025-09-30T08:42:21.520" v="1577" actId="732"/>
          <ac:picMkLst>
            <pc:docMk/>
            <pc:sldMk cId="137017397" sldId="284"/>
            <ac:picMk id="6" creationId="{A45D1A42-072C-F46B-5BCB-53D187589C77}"/>
          </ac:picMkLst>
        </pc:picChg>
        <pc:picChg chg="del">
          <ac:chgData name="Abubakar Ilyas" userId="08e58344d610965c" providerId="LiveId" clId="{A8385608-F74A-5E4C-828C-529D1153D563}" dt="2025-09-30T08:41:34.188" v="1563" actId="478"/>
          <ac:picMkLst>
            <pc:docMk/>
            <pc:sldMk cId="137017397" sldId="284"/>
            <ac:picMk id="7" creationId="{4A820C39-59FC-9FA4-93D0-AAF385481F75}"/>
          </ac:picMkLst>
        </pc:picChg>
      </pc:sldChg>
      <pc:sldChg chg="addSp delSp modSp mod">
        <pc:chgData name="Abubakar Ilyas" userId="08e58344d610965c" providerId="LiveId" clId="{A8385608-F74A-5E4C-828C-529D1153D563}" dt="2025-09-30T08:49:13.961" v="1687"/>
        <pc:sldMkLst>
          <pc:docMk/>
          <pc:sldMk cId="2016516756" sldId="285"/>
        </pc:sldMkLst>
        <pc:spChg chg="mod">
          <ac:chgData name="Abubakar Ilyas" userId="08e58344d610965c" providerId="LiveId" clId="{A8385608-F74A-5E4C-828C-529D1153D563}" dt="2025-09-30T08:49:13.961" v="1687"/>
          <ac:spMkLst>
            <pc:docMk/>
            <pc:sldMk cId="2016516756" sldId="285"/>
            <ac:spMk id="2" creationId="{00000000-0000-0000-0000-000000000000}"/>
          </ac:spMkLst>
        </pc:spChg>
        <pc:spChg chg="add del mod">
          <ac:chgData name="Abubakar Ilyas" userId="08e58344d610965c" providerId="LiveId" clId="{A8385608-F74A-5E4C-828C-529D1153D563}" dt="2025-09-30T08:45:28.976" v="1624" actId="931"/>
          <ac:spMkLst>
            <pc:docMk/>
            <pc:sldMk cId="2016516756" sldId="285"/>
            <ac:spMk id="4" creationId="{DC592B20-FEB2-4D9C-8ED7-664AFCDE0009}"/>
          </ac:spMkLst>
        </pc:spChg>
        <pc:picChg chg="del">
          <ac:chgData name="Abubakar Ilyas" userId="08e58344d610965c" providerId="LiveId" clId="{A8385608-F74A-5E4C-828C-529D1153D563}" dt="2025-09-30T08:45:20.492" v="1623" actId="478"/>
          <ac:picMkLst>
            <pc:docMk/>
            <pc:sldMk cId="2016516756" sldId="285"/>
            <ac:picMk id="6" creationId="{D698383A-A149-D47A-1F0F-4B9E711AEE60}"/>
          </ac:picMkLst>
        </pc:picChg>
        <pc:picChg chg="add mod modCrop">
          <ac:chgData name="Abubakar Ilyas" userId="08e58344d610965c" providerId="LiveId" clId="{A8385608-F74A-5E4C-828C-529D1153D563}" dt="2025-09-30T08:45:47.033" v="1633" actId="732"/>
          <ac:picMkLst>
            <pc:docMk/>
            <pc:sldMk cId="2016516756" sldId="285"/>
            <ac:picMk id="7" creationId="{0E0634D7-8BD1-EDE8-F469-DC7FE7334894}"/>
          </ac:picMkLst>
        </pc:picChg>
      </pc:sldChg>
      <pc:sldChg chg="addSp delSp modSp mod">
        <pc:chgData name="Abubakar Ilyas" userId="08e58344d610965c" providerId="LiveId" clId="{A8385608-F74A-5E4C-828C-529D1153D563}" dt="2025-09-30T08:43:54.554" v="1600" actId="18131"/>
        <pc:sldMkLst>
          <pc:docMk/>
          <pc:sldMk cId="411988891" sldId="286"/>
        </pc:sldMkLst>
        <pc:spChg chg="mod">
          <ac:chgData name="Abubakar Ilyas" userId="08e58344d610965c" providerId="LiveId" clId="{A8385608-F74A-5E4C-828C-529D1153D563}" dt="2025-09-30T08:43:17.595" v="1588"/>
          <ac:spMkLst>
            <pc:docMk/>
            <pc:sldMk cId="411988891" sldId="286"/>
            <ac:spMk id="2" creationId="{00000000-0000-0000-0000-000000000000}"/>
          </ac:spMkLst>
        </pc:spChg>
        <pc:spChg chg="add del mod">
          <ac:chgData name="Abubakar Ilyas" userId="08e58344d610965c" providerId="LiveId" clId="{A8385608-F74A-5E4C-828C-529D1153D563}" dt="2025-09-30T08:43:30.282" v="1590" actId="931"/>
          <ac:spMkLst>
            <pc:docMk/>
            <pc:sldMk cId="411988891" sldId="286"/>
            <ac:spMk id="4" creationId="{33959BDD-3415-DA98-669A-794111A1DD63}"/>
          </ac:spMkLst>
        </pc:spChg>
        <pc:picChg chg="add mod modCrop">
          <ac:chgData name="Abubakar Ilyas" userId="08e58344d610965c" providerId="LiveId" clId="{A8385608-F74A-5E4C-828C-529D1153D563}" dt="2025-09-30T08:43:54.554" v="1600" actId="18131"/>
          <ac:picMkLst>
            <pc:docMk/>
            <pc:sldMk cId="411988891" sldId="286"/>
            <ac:picMk id="6" creationId="{C296058B-278E-803C-EB76-A69C80CD5E36}"/>
          </ac:picMkLst>
        </pc:picChg>
        <pc:picChg chg="del">
          <ac:chgData name="Abubakar Ilyas" userId="08e58344d610965c" providerId="LiveId" clId="{A8385608-F74A-5E4C-828C-529D1153D563}" dt="2025-09-30T08:43:19.205" v="1589" actId="478"/>
          <ac:picMkLst>
            <pc:docMk/>
            <pc:sldMk cId="411988891" sldId="286"/>
            <ac:picMk id="7" creationId="{A853B476-FEB7-C8B9-3FAE-7CBE5B1A08C1}"/>
          </ac:picMkLst>
        </pc:picChg>
      </pc:sldChg>
      <pc:sldChg chg="addSp delSp modSp mod">
        <pc:chgData name="Abubakar Ilyas" userId="08e58344d610965c" providerId="LiveId" clId="{A8385608-F74A-5E4C-828C-529D1153D563}" dt="2025-09-30T08:44:41.734" v="1613" actId="732"/>
        <pc:sldMkLst>
          <pc:docMk/>
          <pc:sldMk cId="2964605829" sldId="287"/>
        </pc:sldMkLst>
        <pc:spChg chg="mod">
          <ac:chgData name="Abubakar Ilyas" userId="08e58344d610965c" providerId="LiveId" clId="{A8385608-F74A-5E4C-828C-529D1153D563}" dt="2025-09-30T08:44:07.856" v="1601"/>
          <ac:spMkLst>
            <pc:docMk/>
            <pc:sldMk cId="2964605829" sldId="287"/>
            <ac:spMk id="2" creationId="{00000000-0000-0000-0000-000000000000}"/>
          </ac:spMkLst>
        </pc:spChg>
        <pc:spChg chg="add del mod">
          <ac:chgData name="Abubakar Ilyas" userId="08e58344d610965c" providerId="LiveId" clId="{A8385608-F74A-5E4C-828C-529D1153D563}" dt="2025-09-30T08:44:17.835" v="1603" actId="931"/>
          <ac:spMkLst>
            <pc:docMk/>
            <pc:sldMk cId="2964605829" sldId="287"/>
            <ac:spMk id="4" creationId="{906D2C14-C4D7-8287-9E70-DD240726F0ED}"/>
          </ac:spMkLst>
        </pc:spChg>
        <pc:picChg chg="add mod modCrop">
          <ac:chgData name="Abubakar Ilyas" userId="08e58344d610965c" providerId="LiveId" clId="{A8385608-F74A-5E4C-828C-529D1153D563}" dt="2025-09-30T08:44:41.734" v="1613" actId="732"/>
          <ac:picMkLst>
            <pc:docMk/>
            <pc:sldMk cId="2964605829" sldId="287"/>
            <ac:picMk id="6" creationId="{2EA91244-E850-D967-8D86-51907BA58461}"/>
          </ac:picMkLst>
        </pc:picChg>
        <pc:picChg chg="del">
          <ac:chgData name="Abubakar Ilyas" userId="08e58344d610965c" providerId="LiveId" clId="{A8385608-F74A-5E4C-828C-529D1153D563}" dt="2025-09-30T08:44:09.494" v="1602" actId="478"/>
          <ac:picMkLst>
            <pc:docMk/>
            <pc:sldMk cId="2964605829" sldId="287"/>
            <ac:picMk id="7" creationId="{47DC866C-6577-4E68-1EB8-3E14D36C9510}"/>
          </ac:picMkLst>
        </pc:picChg>
      </pc:sldChg>
      <pc:sldChg chg="addSp delSp modSp mod">
        <pc:chgData name="Abubakar Ilyas" userId="08e58344d610965c" providerId="LiveId" clId="{A8385608-F74A-5E4C-828C-529D1153D563}" dt="2025-09-30T08:49:23.638" v="1691"/>
        <pc:sldMkLst>
          <pc:docMk/>
          <pc:sldMk cId="1382228047" sldId="288"/>
        </pc:sldMkLst>
        <pc:spChg chg="mod">
          <ac:chgData name="Abubakar Ilyas" userId="08e58344d610965c" providerId="LiveId" clId="{A8385608-F74A-5E4C-828C-529D1153D563}" dt="2025-09-30T08:49:21.362" v="1689"/>
          <ac:spMkLst>
            <pc:docMk/>
            <pc:sldMk cId="1382228047" sldId="288"/>
            <ac:spMk id="2" creationId="{00000000-0000-0000-0000-000000000000}"/>
          </ac:spMkLst>
        </pc:spChg>
        <pc:spChg chg="add del mod">
          <ac:chgData name="Abubakar Ilyas" userId="08e58344d610965c" providerId="LiveId" clId="{A8385608-F74A-5E4C-828C-529D1153D563}" dt="2025-09-30T08:46:17.107" v="1635" actId="931"/>
          <ac:spMkLst>
            <pc:docMk/>
            <pc:sldMk cId="1382228047" sldId="288"/>
            <ac:spMk id="4" creationId="{A9AE2B08-01BE-1C05-8CC8-AD4FFB184E37}"/>
          </ac:spMkLst>
        </pc:spChg>
        <pc:spChg chg="add del mod">
          <ac:chgData name="Abubakar Ilyas" userId="08e58344d610965c" providerId="LiveId" clId="{A8385608-F74A-5E4C-828C-529D1153D563}" dt="2025-09-30T08:49:23.638" v="1691"/>
          <ac:spMkLst>
            <pc:docMk/>
            <pc:sldMk cId="1382228047" sldId="288"/>
            <ac:spMk id="8" creationId="{40CFFAE9-E790-D593-DA92-AD75D8688CA1}"/>
          </ac:spMkLst>
        </pc:spChg>
        <pc:picChg chg="add mod modCrop">
          <ac:chgData name="Abubakar Ilyas" userId="08e58344d610965c" providerId="LiveId" clId="{A8385608-F74A-5E4C-828C-529D1153D563}" dt="2025-09-30T08:46:28.653" v="1642" actId="732"/>
          <ac:picMkLst>
            <pc:docMk/>
            <pc:sldMk cId="1382228047" sldId="288"/>
            <ac:picMk id="6" creationId="{284B0739-0593-0F8B-8DB4-9FD8BB4A7201}"/>
          </ac:picMkLst>
        </pc:picChg>
        <pc:picChg chg="del">
          <ac:chgData name="Abubakar Ilyas" userId="08e58344d610965c" providerId="LiveId" clId="{A8385608-F74A-5E4C-828C-529D1153D563}" dt="2025-09-30T08:45:59.125" v="1634" actId="478"/>
          <ac:picMkLst>
            <pc:docMk/>
            <pc:sldMk cId="1382228047" sldId="288"/>
            <ac:picMk id="7" creationId="{2E01C190-561A-D9CF-6419-A8B0F773E3F2}"/>
          </ac:picMkLst>
        </pc:picChg>
      </pc:sldChg>
      <pc:sldChg chg="addSp delSp modSp mod">
        <pc:chgData name="Abubakar Ilyas" userId="08e58344d610965c" providerId="LiveId" clId="{A8385608-F74A-5E4C-828C-529D1153D563}" dt="2025-09-30T08:41:42.743" v="1565"/>
        <pc:sldMkLst>
          <pc:docMk/>
          <pc:sldMk cId="3450464873" sldId="289"/>
        </pc:sldMkLst>
        <pc:spChg chg="mod">
          <ac:chgData name="Abubakar Ilyas" userId="08e58344d610965c" providerId="LiveId" clId="{A8385608-F74A-5E4C-828C-529D1153D563}" dt="2025-09-30T08:40:31.307" v="1549" actId="2711"/>
          <ac:spMkLst>
            <pc:docMk/>
            <pc:sldMk cId="3450464873" sldId="289"/>
            <ac:spMk id="2" creationId="{00000000-0000-0000-0000-000000000000}"/>
          </ac:spMkLst>
        </pc:spChg>
        <pc:spChg chg="add del mod">
          <ac:chgData name="Abubakar Ilyas" userId="08e58344d610965c" providerId="LiveId" clId="{A8385608-F74A-5E4C-828C-529D1153D563}" dt="2025-09-30T08:40:50.914" v="1550" actId="931"/>
          <ac:spMkLst>
            <pc:docMk/>
            <pc:sldMk cId="3450464873" sldId="289"/>
            <ac:spMk id="4" creationId="{ACAE6F65-7803-017E-F3FE-5F45E880B551}"/>
          </ac:spMkLst>
        </pc:spChg>
        <pc:spChg chg="add del mod">
          <ac:chgData name="Abubakar Ilyas" userId="08e58344d610965c" providerId="LiveId" clId="{A8385608-F74A-5E4C-828C-529D1153D563}" dt="2025-09-30T08:41:42.743" v="1565"/>
          <ac:spMkLst>
            <pc:docMk/>
            <pc:sldMk cId="3450464873" sldId="289"/>
            <ac:spMk id="5" creationId="{33EF886B-2FA2-7284-4C3E-62E6217272BA}"/>
          </ac:spMkLst>
        </pc:spChg>
        <pc:picChg chg="del">
          <ac:chgData name="Abubakar Ilyas" userId="08e58344d610965c" providerId="LiveId" clId="{A8385608-F74A-5E4C-828C-529D1153D563}" dt="2025-09-30T08:39:47.146" v="1500" actId="478"/>
          <ac:picMkLst>
            <pc:docMk/>
            <pc:sldMk cId="3450464873" sldId="289"/>
            <ac:picMk id="6" creationId="{663D2ED7-344F-587F-DA2C-07AC15409421}"/>
          </ac:picMkLst>
        </pc:picChg>
        <pc:picChg chg="add mod modCrop">
          <ac:chgData name="Abubakar Ilyas" userId="08e58344d610965c" providerId="LiveId" clId="{A8385608-F74A-5E4C-828C-529D1153D563}" dt="2025-09-30T08:41:30.252" v="1562" actId="1076"/>
          <ac:picMkLst>
            <pc:docMk/>
            <pc:sldMk cId="3450464873" sldId="289"/>
            <ac:picMk id="8" creationId="{9DAA2CE5-F659-B8F4-0598-88561A6D0A3F}"/>
          </ac:picMkLst>
        </pc:picChg>
      </pc:sldChg>
      <pc:sldChg chg="addSp delSp modSp mod">
        <pc:chgData name="Abubakar Ilyas" userId="08e58344d610965c" providerId="LiveId" clId="{A8385608-F74A-5E4C-828C-529D1153D563}" dt="2025-09-30T08:49:11.014" v="1686"/>
        <pc:sldMkLst>
          <pc:docMk/>
          <pc:sldMk cId="75714681" sldId="290"/>
        </pc:sldMkLst>
        <pc:spChg chg="mod">
          <ac:chgData name="Abubakar Ilyas" userId="08e58344d610965c" providerId="LiveId" clId="{A8385608-F74A-5E4C-828C-529D1153D563}" dt="2025-09-30T08:49:11.014" v="1686"/>
          <ac:spMkLst>
            <pc:docMk/>
            <pc:sldMk cId="75714681" sldId="290"/>
            <ac:spMk id="2" creationId="{00000000-0000-0000-0000-000000000000}"/>
          </ac:spMkLst>
        </pc:spChg>
        <pc:spChg chg="add del mod">
          <ac:chgData name="Abubakar Ilyas" userId="08e58344d610965c" providerId="LiveId" clId="{A8385608-F74A-5E4C-828C-529D1153D563}" dt="2025-09-30T08:44:58.481" v="1615" actId="931"/>
          <ac:spMkLst>
            <pc:docMk/>
            <pc:sldMk cId="75714681" sldId="290"/>
            <ac:spMk id="4" creationId="{C4A16BEC-70A7-689D-EC7D-64F4879655FE}"/>
          </ac:spMkLst>
        </pc:spChg>
        <pc:picChg chg="del">
          <ac:chgData name="Abubakar Ilyas" userId="08e58344d610965c" providerId="LiveId" clId="{A8385608-F74A-5E4C-828C-529D1153D563}" dt="2025-09-30T08:44:49.620" v="1614" actId="478"/>
          <ac:picMkLst>
            <pc:docMk/>
            <pc:sldMk cId="75714681" sldId="290"/>
            <ac:picMk id="6" creationId="{21828CF0-90A3-BCD7-CE78-0BBD3B16F50B}"/>
          </ac:picMkLst>
        </pc:picChg>
        <pc:picChg chg="add mod modCrop">
          <ac:chgData name="Abubakar Ilyas" userId="08e58344d610965c" providerId="LiveId" clId="{A8385608-F74A-5E4C-828C-529D1153D563}" dt="2025-09-30T08:45:15.320" v="1622" actId="732"/>
          <ac:picMkLst>
            <pc:docMk/>
            <pc:sldMk cId="75714681" sldId="290"/>
            <ac:picMk id="7" creationId="{5D818F2B-B194-5136-764B-69321DE4B833}"/>
          </ac:picMkLst>
        </pc:picChg>
      </pc:sldChg>
      <pc:sldChg chg="modSp mod">
        <pc:chgData name="Abubakar Ilyas" userId="08e58344d610965c" providerId="LiveId" clId="{A8385608-F74A-5E4C-828C-529D1153D563}" dt="2025-09-30T08:29:57.054" v="1417" actId="2711"/>
        <pc:sldMkLst>
          <pc:docMk/>
          <pc:sldMk cId="2306379516" sldId="291"/>
        </pc:sldMkLst>
        <pc:spChg chg="mod">
          <ac:chgData name="Abubakar Ilyas" userId="08e58344d610965c" providerId="LiveId" clId="{A8385608-F74A-5E4C-828C-529D1153D563}" dt="2025-09-30T08:29:57.054" v="1417" actId="2711"/>
          <ac:spMkLst>
            <pc:docMk/>
            <pc:sldMk cId="2306379516" sldId="291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8:29:27.195" v="1402" actId="113"/>
          <ac:spMkLst>
            <pc:docMk/>
            <pc:sldMk cId="2306379516" sldId="291"/>
            <ac:spMk id="5" creationId="{5A4564C3-E782-F27F-A3F2-38161C2760E8}"/>
          </ac:spMkLst>
        </pc:spChg>
      </pc:sldChg>
      <pc:sldChg chg="modSp mod">
        <pc:chgData name="Abubakar Ilyas" userId="08e58344d610965c" providerId="LiveId" clId="{A8385608-F74A-5E4C-828C-529D1153D563}" dt="2025-09-30T08:30:54.440" v="1442" actId="113"/>
        <pc:sldMkLst>
          <pc:docMk/>
          <pc:sldMk cId="3258189132" sldId="292"/>
        </pc:sldMkLst>
        <pc:spChg chg="mod">
          <ac:chgData name="Abubakar Ilyas" userId="08e58344d610965c" providerId="LiveId" clId="{A8385608-F74A-5E4C-828C-529D1153D563}" dt="2025-09-30T08:30:02.574" v="1418"/>
          <ac:spMkLst>
            <pc:docMk/>
            <pc:sldMk cId="3258189132" sldId="292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8:30:54.440" v="1442" actId="113"/>
          <ac:spMkLst>
            <pc:docMk/>
            <pc:sldMk cId="3258189132" sldId="292"/>
            <ac:spMk id="5" creationId="{5A4564C3-E782-F27F-A3F2-38161C2760E8}"/>
          </ac:spMkLst>
        </pc:spChg>
      </pc:sldChg>
      <pc:sldChg chg="addSp delSp modSp mod">
        <pc:chgData name="Abubakar Ilyas" userId="08e58344d610965c" providerId="LiveId" clId="{A8385608-F74A-5E4C-828C-529D1153D563}" dt="2025-09-30T08:32:21.913" v="1473"/>
        <pc:sldMkLst>
          <pc:docMk/>
          <pc:sldMk cId="74035431" sldId="293"/>
        </pc:sldMkLst>
        <pc:spChg chg="mod">
          <ac:chgData name="Abubakar Ilyas" userId="08e58344d610965c" providerId="LiveId" clId="{A8385608-F74A-5E4C-828C-529D1153D563}" dt="2025-09-30T08:31:07.099" v="1444"/>
          <ac:spMkLst>
            <pc:docMk/>
            <pc:sldMk cId="74035431" sldId="293"/>
            <ac:spMk id="2" creationId="{00000000-0000-0000-0000-000000000000}"/>
          </ac:spMkLst>
        </pc:spChg>
        <pc:spChg chg="add del mod">
          <ac:chgData name="Abubakar Ilyas" userId="08e58344d610965c" providerId="LiveId" clId="{A8385608-F74A-5E4C-828C-529D1153D563}" dt="2025-09-30T08:32:21.913" v="1473"/>
          <ac:spMkLst>
            <pc:docMk/>
            <pc:sldMk cId="74035431" sldId="293"/>
            <ac:spMk id="3" creationId="{F349E11B-D310-3633-F7E4-9380AE8A8143}"/>
          </ac:spMkLst>
        </pc:spChg>
        <pc:spChg chg="mod">
          <ac:chgData name="Abubakar Ilyas" userId="08e58344d610965c" providerId="LiveId" clId="{A8385608-F74A-5E4C-828C-529D1153D563}" dt="2025-09-30T08:32:16.782" v="1471" actId="113"/>
          <ac:spMkLst>
            <pc:docMk/>
            <pc:sldMk cId="74035431" sldId="293"/>
            <ac:spMk id="5" creationId="{5A4564C3-E782-F27F-A3F2-38161C2760E8}"/>
          </ac:spMkLst>
        </pc:spChg>
      </pc:sldChg>
      <pc:sldChg chg="modSp mod">
        <pc:chgData name="Abubakar Ilyas" userId="08e58344d610965c" providerId="LiveId" clId="{A8385608-F74A-5E4C-828C-529D1153D563}" dt="2025-09-30T08:33:23.645" v="1499" actId="113"/>
        <pc:sldMkLst>
          <pc:docMk/>
          <pc:sldMk cId="1275754702" sldId="294"/>
        </pc:sldMkLst>
        <pc:spChg chg="mod">
          <ac:chgData name="Abubakar Ilyas" userId="08e58344d610965c" providerId="LiveId" clId="{A8385608-F74A-5E4C-828C-529D1153D563}" dt="2025-09-30T08:32:29.165" v="1474"/>
          <ac:spMkLst>
            <pc:docMk/>
            <pc:sldMk cId="1275754702" sldId="294"/>
            <ac:spMk id="2" creationId="{00000000-0000-0000-0000-000000000000}"/>
          </ac:spMkLst>
        </pc:spChg>
        <pc:spChg chg="mod">
          <ac:chgData name="Abubakar Ilyas" userId="08e58344d610965c" providerId="LiveId" clId="{A8385608-F74A-5E4C-828C-529D1153D563}" dt="2025-09-30T08:33:23.645" v="1499" actId="113"/>
          <ac:spMkLst>
            <pc:docMk/>
            <pc:sldMk cId="1275754702" sldId="294"/>
            <ac:spMk id="5" creationId="{5A4564C3-E782-F27F-A3F2-38161C2760E8}"/>
          </ac:spMkLst>
        </pc:spChg>
      </pc:sldChg>
      <pc:sldChg chg="modSp add mod">
        <pc:chgData name="Abubakar Ilyas" userId="08e58344d610965c" providerId="LiveId" clId="{A8385608-F74A-5E4C-828C-529D1153D563}" dt="2025-09-30T08:20:32.258" v="1285" actId="115"/>
        <pc:sldMkLst>
          <pc:docMk/>
          <pc:sldMk cId="40060553" sldId="295"/>
        </pc:sldMkLst>
        <pc:spChg chg="mod">
          <ac:chgData name="Abubakar Ilyas" userId="08e58344d610965c" providerId="LiveId" clId="{A8385608-F74A-5E4C-828C-529D1153D563}" dt="2025-09-30T08:20:32.258" v="1285" actId="115"/>
          <ac:spMkLst>
            <pc:docMk/>
            <pc:sldMk cId="40060553" sldId="295"/>
            <ac:spMk id="3" creationId="{6FBBC0A9-D54D-7C3D-FD3F-529969F26CB3}"/>
          </ac:spMkLst>
        </pc:spChg>
      </pc:sldChg>
      <pc:sldChg chg="modSp add mod">
        <pc:chgData name="Abubakar Ilyas" userId="08e58344d610965c" providerId="LiveId" clId="{A8385608-F74A-5E4C-828C-529D1153D563}" dt="2025-09-30T08:22:54.586" v="1303" actId="14100"/>
        <pc:sldMkLst>
          <pc:docMk/>
          <pc:sldMk cId="2021418226" sldId="296"/>
        </pc:sldMkLst>
        <pc:spChg chg="mod">
          <ac:chgData name="Abubakar Ilyas" userId="08e58344d610965c" providerId="LiveId" clId="{A8385608-F74A-5E4C-828C-529D1153D563}" dt="2025-09-30T08:21:53.899" v="1299" actId="14100"/>
          <ac:spMkLst>
            <pc:docMk/>
            <pc:sldMk cId="2021418226" sldId="296"/>
            <ac:spMk id="2" creationId="{F65A01DD-AB1C-D351-F3A4-B9FA0BF9DA10}"/>
          </ac:spMkLst>
        </pc:spChg>
        <pc:spChg chg="mod">
          <ac:chgData name="Abubakar Ilyas" userId="08e58344d610965c" providerId="LiveId" clId="{A8385608-F74A-5E4C-828C-529D1153D563}" dt="2025-09-30T08:22:54.586" v="1303" actId="14100"/>
          <ac:spMkLst>
            <pc:docMk/>
            <pc:sldMk cId="2021418226" sldId="296"/>
            <ac:spMk id="3" creationId="{8706A478-1E5A-F606-21CF-42E801CA2990}"/>
          </ac:spMkLst>
        </pc:spChg>
      </pc:sldChg>
      <pc:sldChg chg="addSp delSp modSp add mod">
        <pc:chgData name="Abubakar Ilyas" userId="08e58344d610965c" providerId="LiveId" clId="{A8385608-F74A-5E4C-828C-529D1153D563}" dt="2025-09-30T08:49:25.348" v="1692"/>
        <pc:sldMkLst>
          <pc:docMk/>
          <pc:sldMk cId="2422167374" sldId="297"/>
        </pc:sldMkLst>
        <pc:spChg chg="mod">
          <ac:chgData name="Abubakar Ilyas" userId="08e58344d610965c" providerId="LiveId" clId="{A8385608-F74A-5E4C-828C-529D1153D563}" dt="2025-09-30T08:49:25.348" v="1692"/>
          <ac:spMkLst>
            <pc:docMk/>
            <pc:sldMk cId="2422167374" sldId="297"/>
            <ac:spMk id="2" creationId="{A60B98D8-7ED9-261D-799D-D915DD46B62A}"/>
          </ac:spMkLst>
        </pc:spChg>
        <pc:spChg chg="add del mod">
          <ac:chgData name="Abubakar Ilyas" userId="08e58344d610965c" providerId="LiveId" clId="{A8385608-F74A-5E4C-828C-529D1153D563}" dt="2025-09-30T08:46:55.565" v="1645" actId="931"/>
          <ac:spMkLst>
            <pc:docMk/>
            <pc:sldMk cId="2422167374" sldId="297"/>
            <ac:spMk id="4" creationId="{C3195A85-E4CA-FA27-09A2-8B408F8BD0ED}"/>
          </ac:spMkLst>
        </pc:spChg>
        <pc:picChg chg="del">
          <ac:chgData name="Abubakar Ilyas" userId="08e58344d610965c" providerId="LiveId" clId="{A8385608-F74A-5E4C-828C-529D1153D563}" dt="2025-09-30T08:46:47.284" v="1644" actId="478"/>
          <ac:picMkLst>
            <pc:docMk/>
            <pc:sldMk cId="2422167374" sldId="297"/>
            <ac:picMk id="6" creationId="{8857A6AC-E84D-D294-5439-39769B11A332}"/>
          </ac:picMkLst>
        </pc:picChg>
        <pc:picChg chg="add mod modCrop">
          <ac:chgData name="Abubakar Ilyas" userId="08e58344d610965c" providerId="LiveId" clId="{A8385608-F74A-5E4C-828C-529D1153D563}" dt="2025-09-30T08:47:09.651" v="1652" actId="732"/>
          <ac:picMkLst>
            <pc:docMk/>
            <pc:sldMk cId="2422167374" sldId="297"/>
            <ac:picMk id="7" creationId="{A77308B5-FF62-28A2-7C46-D14E75A46DA6}"/>
          </ac:picMkLst>
        </pc:picChg>
      </pc:sldChg>
      <pc:sldChg chg="addSp delSp modSp add mod">
        <pc:chgData name="Abubakar Ilyas" userId="08e58344d610965c" providerId="LiveId" clId="{A8385608-F74A-5E4C-828C-529D1153D563}" dt="2025-09-30T08:49:30.712" v="1693"/>
        <pc:sldMkLst>
          <pc:docMk/>
          <pc:sldMk cId="1126674510" sldId="298"/>
        </pc:sldMkLst>
        <pc:spChg chg="mod">
          <ac:chgData name="Abubakar Ilyas" userId="08e58344d610965c" providerId="LiveId" clId="{A8385608-F74A-5E4C-828C-529D1153D563}" dt="2025-09-30T08:49:30.712" v="1693"/>
          <ac:spMkLst>
            <pc:docMk/>
            <pc:sldMk cId="1126674510" sldId="298"/>
            <ac:spMk id="2" creationId="{DFC86C3B-04D3-12BC-767C-8BD3CDAFF48C}"/>
          </ac:spMkLst>
        </pc:spChg>
        <pc:spChg chg="add del mod">
          <ac:chgData name="Abubakar Ilyas" userId="08e58344d610965c" providerId="LiveId" clId="{A8385608-F74A-5E4C-828C-529D1153D563}" dt="2025-09-30T08:47:23.852" v="1655" actId="931"/>
          <ac:spMkLst>
            <pc:docMk/>
            <pc:sldMk cId="1126674510" sldId="298"/>
            <ac:spMk id="4" creationId="{E68FF667-C374-BFA3-0123-CDF1A00B3B21}"/>
          </ac:spMkLst>
        </pc:spChg>
        <pc:picChg chg="add mod modCrop">
          <ac:chgData name="Abubakar Ilyas" userId="08e58344d610965c" providerId="LiveId" clId="{A8385608-F74A-5E4C-828C-529D1153D563}" dt="2025-09-30T08:47:38.405" v="1664" actId="732"/>
          <ac:picMkLst>
            <pc:docMk/>
            <pc:sldMk cId="1126674510" sldId="298"/>
            <ac:picMk id="6" creationId="{01F32BBF-625A-6BE2-3A27-D21D9556E74F}"/>
          </ac:picMkLst>
        </pc:picChg>
        <pc:picChg chg="del">
          <ac:chgData name="Abubakar Ilyas" userId="08e58344d610965c" providerId="LiveId" clId="{A8385608-F74A-5E4C-828C-529D1153D563}" dt="2025-09-30T08:47:15.660" v="1654" actId="478"/>
          <ac:picMkLst>
            <pc:docMk/>
            <pc:sldMk cId="1126674510" sldId="298"/>
            <ac:picMk id="7" creationId="{6D5C41CB-7366-D3AC-D729-CD6E17D43EAF}"/>
          </ac:picMkLst>
        </pc:picChg>
      </pc:sldChg>
      <pc:sldChg chg="addSp delSp modSp add mod">
        <pc:chgData name="Abubakar Ilyas" userId="08e58344d610965c" providerId="LiveId" clId="{A8385608-F74A-5E4C-828C-529D1153D563}" dt="2025-09-30T08:49:35.422" v="1694"/>
        <pc:sldMkLst>
          <pc:docMk/>
          <pc:sldMk cId="2966112612" sldId="299"/>
        </pc:sldMkLst>
        <pc:spChg chg="mod">
          <ac:chgData name="Abubakar Ilyas" userId="08e58344d610965c" providerId="LiveId" clId="{A8385608-F74A-5E4C-828C-529D1153D563}" dt="2025-09-30T08:49:35.422" v="1694"/>
          <ac:spMkLst>
            <pc:docMk/>
            <pc:sldMk cId="2966112612" sldId="299"/>
            <ac:spMk id="2" creationId="{32E1B36D-110D-EE5E-7477-587C6B839C4B}"/>
          </ac:spMkLst>
        </pc:spChg>
        <pc:spChg chg="add del mod">
          <ac:chgData name="Abubakar Ilyas" userId="08e58344d610965c" providerId="LiveId" clId="{A8385608-F74A-5E4C-828C-529D1153D563}" dt="2025-09-30T08:47:54.344" v="1667" actId="931"/>
          <ac:spMkLst>
            <pc:docMk/>
            <pc:sldMk cId="2966112612" sldId="299"/>
            <ac:spMk id="4" creationId="{6C176B22-66B9-B24A-44BE-1D715B8EAC69}"/>
          </ac:spMkLst>
        </pc:spChg>
        <pc:picChg chg="del">
          <ac:chgData name="Abubakar Ilyas" userId="08e58344d610965c" providerId="LiveId" clId="{A8385608-F74A-5E4C-828C-529D1153D563}" dt="2025-09-30T08:47:43.760" v="1666" actId="478"/>
          <ac:picMkLst>
            <pc:docMk/>
            <pc:sldMk cId="2966112612" sldId="299"/>
            <ac:picMk id="6" creationId="{91D8139D-2E49-76CA-30C5-CC291AA78B63}"/>
          </ac:picMkLst>
        </pc:picChg>
        <pc:picChg chg="add mod modCrop">
          <ac:chgData name="Abubakar Ilyas" userId="08e58344d610965c" providerId="LiveId" clId="{A8385608-F74A-5E4C-828C-529D1153D563}" dt="2025-09-30T08:48:09.338" v="1674" actId="732"/>
          <ac:picMkLst>
            <pc:docMk/>
            <pc:sldMk cId="2966112612" sldId="299"/>
            <ac:picMk id="7" creationId="{D7D98F3F-3B98-DC7B-B09C-D282DCBCED9E}"/>
          </ac:picMkLst>
        </pc:picChg>
      </pc:sldChg>
      <pc:sldChg chg="addSp delSp modSp add mod">
        <pc:chgData name="Abubakar Ilyas" userId="08e58344d610965c" providerId="LiveId" clId="{A8385608-F74A-5E4C-828C-529D1153D563}" dt="2025-09-30T08:49:44.503" v="1696" actId="1076"/>
        <pc:sldMkLst>
          <pc:docMk/>
          <pc:sldMk cId="2167298197" sldId="300"/>
        </pc:sldMkLst>
        <pc:spChg chg="mod">
          <ac:chgData name="Abubakar Ilyas" userId="08e58344d610965c" providerId="LiveId" clId="{A8385608-F74A-5E4C-828C-529D1153D563}" dt="2025-09-30T08:49:39.816" v="1695"/>
          <ac:spMkLst>
            <pc:docMk/>
            <pc:sldMk cId="2167298197" sldId="300"/>
            <ac:spMk id="2" creationId="{BCBC82D1-17CB-E7AD-0A43-1A433650A53B}"/>
          </ac:spMkLst>
        </pc:spChg>
        <pc:spChg chg="add del mod">
          <ac:chgData name="Abubakar Ilyas" userId="08e58344d610965c" providerId="LiveId" clId="{A8385608-F74A-5E4C-828C-529D1153D563}" dt="2025-09-30T08:48:27.069" v="1677" actId="931"/>
          <ac:spMkLst>
            <pc:docMk/>
            <pc:sldMk cId="2167298197" sldId="300"/>
            <ac:spMk id="4" creationId="{67705446-4F27-0A21-D641-8D8BF886F786}"/>
          </ac:spMkLst>
        </pc:spChg>
        <pc:picChg chg="add mod modCrop">
          <ac:chgData name="Abubakar Ilyas" userId="08e58344d610965c" providerId="LiveId" clId="{A8385608-F74A-5E4C-828C-529D1153D563}" dt="2025-09-30T08:49:44.503" v="1696" actId="1076"/>
          <ac:picMkLst>
            <pc:docMk/>
            <pc:sldMk cId="2167298197" sldId="300"/>
            <ac:picMk id="6" creationId="{BC5A0122-A8A8-3E64-8403-39F1C004E06B}"/>
          </ac:picMkLst>
        </pc:picChg>
        <pc:picChg chg="del">
          <ac:chgData name="Abubakar Ilyas" userId="08e58344d610965c" providerId="LiveId" clId="{A8385608-F74A-5E4C-828C-529D1153D563}" dt="2025-09-30T08:48:18.049" v="1676" actId="478"/>
          <ac:picMkLst>
            <pc:docMk/>
            <pc:sldMk cId="2167298197" sldId="300"/>
            <ac:picMk id="7" creationId="{16FEBD8E-E90B-AD18-C616-B3B8A3BA22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28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6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1685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0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2868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226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893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67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32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51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1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2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85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0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93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51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PK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PK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CFF95-5037-4C62-B01B-B3431EAE06A0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F848E7C-EE78-4B3F-A942-F56D061FA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87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6335" y="3322749"/>
            <a:ext cx="8915399" cy="3439558"/>
          </a:xfrm>
        </p:spPr>
        <p:txBody>
          <a:bodyPr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پبلک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ایڈمنسٹریشن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تصور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پبلک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ایڈمنسٹریشن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تصور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پبلک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ایڈمنسٹریشن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خلافتِ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راشدہ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تحت طرز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حکومت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سرکاری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ملازمین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داریاں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قانون کے ذرائع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اسلام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احتساب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حضرت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علی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خط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گورنر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مصر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مالک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الاشتر کے نام،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47546" y="528034"/>
            <a:ext cx="8915399" cy="279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r-PK" dirty="0">
                <a:latin typeface="Arial" panose="020B0604020202020204" pitchFamily="34" charset="0"/>
                <a:cs typeface="Arial" panose="020B0604020202020204" pitchFamily="34" charset="0"/>
              </a:rPr>
              <a:t>۶۔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پبلک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ایڈمنسٹریشن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طرزِ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حکومت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854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471" y="220073"/>
            <a:ext cx="9109142" cy="805445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خلافتِ راشدہ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D87659-E724-814D-57AE-06716813D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4059735"/>
            <a:ext cx="8915400" cy="2352639"/>
          </a:xfrm>
        </p:spPr>
        <p:txBody>
          <a:bodyPr/>
          <a:lstStyle/>
          <a:p>
            <a:pPr marL="0" indent="0" algn="ctr" rtl="1">
              <a:buNone/>
            </a:pP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خلافتِ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راشدہ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کیوں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کہلاتی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  <a:p>
            <a:pPr marL="0" indent="0" algn="ctr" rtl="1">
              <a:buNone/>
            </a:pPr>
            <a:endParaRPr lang="ar-SA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کیونکہ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طرزِ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حکومت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 رسول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نظام کے سب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قریب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مکمل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طور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اُن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اصولوں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مبنی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 رسول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مقرر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فرمائے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جو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قرآن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بیان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فرمائے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PK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57FC4C-3574-3C3B-2A6B-C0FCB854D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806219"/>
              </p:ext>
            </p:extLst>
          </p:nvPr>
        </p:nvGraphicFramePr>
        <p:xfrm>
          <a:off x="2288271" y="1254641"/>
          <a:ext cx="8915400" cy="2255520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732794789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54464659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1855782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sz="2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دورانیہ</a:t>
                      </a:r>
                      <a:endParaRPr lang="ar-SA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نام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sz="2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خلیفہ</a:t>
                      </a:r>
                      <a:endParaRPr lang="ar-SA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317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632 تا 634 (</a:t>
                      </a:r>
                      <a:r>
                        <a:rPr lang="ar-SA" sz="18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ڈھائ</a:t>
                      </a:r>
                      <a:r>
                        <a:rPr lang="ar-SA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سال)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ابوبکر</a:t>
                      </a:r>
                      <a:r>
                        <a:rPr lang="ar-SA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پہلے</a:t>
                      </a:r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694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634 تا 644 (10 سال)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عمرؓ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دوسرے</a:t>
                      </a:r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632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644 تا 656 (12 سال)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عثمانؓ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تیسرے</a:t>
                      </a:r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12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656 تا 662 (</a:t>
                      </a:r>
                      <a:r>
                        <a:rPr lang="ar-SA" sz="18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ساڑھے</a:t>
                      </a:r>
                      <a:r>
                        <a:rPr lang="ar-SA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5 سال)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علی</a:t>
                      </a:r>
                      <a:r>
                        <a:rPr lang="ar-SA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SA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چوتھے</a:t>
                      </a:r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26872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algn="ctr" defTabSz="457200" rtl="1" eaLnBrk="1" latinLnBrk="0" hangingPunct="1">
                        <a:buNone/>
                      </a:pPr>
                      <a:r>
                        <a:rPr lang="ar-SA" sz="20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خلافتِ</a:t>
                      </a:r>
                      <a:r>
                        <a:rPr lang="ar-SA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SA" sz="20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راشدہ</a:t>
                      </a:r>
                      <a:r>
                        <a:rPr lang="ar-SA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SA" sz="20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کا</a:t>
                      </a:r>
                      <a:r>
                        <a:rPr lang="ar-SA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SA" sz="20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کُل</a:t>
                      </a:r>
                      <a:r>
                        <a:rPr lang="ar-SA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SA" sz="20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دورانیہ</a:t>
                      </a:r>
                      <a:r>
                        <a:rPr lang="ar-SA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– 30 سال</a:t>
                      </a:r>
                      <a:endParaRPr lang="ar-SA" sz="20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1" eaLnBrk="1" latinLnBrk="0" hangingPunct="1">
                        <a:buNone/>
                      </a:pPr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784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471" y="624110"/>
            <a:ext cx="9109142" cy="805445"/>
          </a:xfrm>
        </p:spPr>
        <p:txBody>
          <a:bodyPr/>
          <a:lstStyle/>
          <a:p>
            <a:pPr algn="ctr" rtl="1"/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خلافتِ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راشدہ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تحت طرز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حکومت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471" y="1828800"/>
            <a:ext cx="9109142" cy="4893971"/>
          </a:xfrm>
        </p:spPr>
        <p:txBody>
          <a:bodyPr/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۱۔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خلافت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تصور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ریاست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سربراہ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مرکزی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اتھارٹی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(جو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چیز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دار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انتخاب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طریقہ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(باب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نمبر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7 - اسلام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سیاسی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بیان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۲۔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شورائی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مسجد؛ اجتماع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جگہ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ضرورت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مطابق؛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کب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جمع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ہونا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کس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جمع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فیصلہ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سازی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طریقہ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: عوام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مکمل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حق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لیکن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خلیفہ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احکامات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صوابدیدی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اختیار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حاصل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تاہم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خلیفہ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فیصلہ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پہلے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مشاورت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ہدایت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33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528" y="381965"/>
            <a:ext cx="9427335" cy="6284649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۳۔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مضبوط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مرکزی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نظام جس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متعدد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محکمے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خلیفہ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پاس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تمام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اختیارات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لیکن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بہتر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انتظامی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امور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مختلف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محکمے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قائم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marL="0" indent="0" algn="r" rtl="1">
              <a:buNone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دیوان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الخراج 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خزانہ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دیوان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الجند 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فوجی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امور</a:t>
            </a:r>
          </a:p>
          <a:p>
            <a:pPr marL="0" indent="0" algn="r" rtl="1">
              <a:buNone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دیوان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الختم – خطوط اور مراسلات</a:t>
            </a:r>
          </a:p>
          <a:p>
            <a:pPr marL="0" indent="0" algn="r" rtl="1">
              <a:buNone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دیوان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البريد 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ڈاک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خانہ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جو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خفیہ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سروسز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طور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دیوان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الرسائل – خطوط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تحریر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محکمہ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دیوان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المظالم – محتسب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شکایات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ازالہ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والا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ادارہ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r" rtl="1">
              <a:buNone/>
            </a:pP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۴۔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صوبوں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اور اضلاع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قیام</a:t>
            </a: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 حضرت عمرؓ کے دور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قائم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ہوا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جزیرۂ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عرب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انتظامی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طور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مدینہ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تقسیم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عراق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بصرہ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کوفہ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تقسیم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فارس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خراسان،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آذربائیجان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فارس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تقسیم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حضرت عثمانؓ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ریاست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صوبوں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تقسیم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مدینہ،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یمن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کوفہ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بصرہ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شام، مصر،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شمالی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افریقہ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جزیرہ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فارس،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آذربائیجان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خراسان۔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صوبے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حضرت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علی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ؓ کے دور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برقرار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26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528" y="734095"/>
            <a:ext cx="9427335" cy="586872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۵۔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صوبوں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کے عہدے دار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والی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گورنر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سربراہ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قاضی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جج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کاتب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چیف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سیکریٹری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کاتب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الدیوان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فوجی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سیکریٹری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صاحب الخراج – محصولات/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زکوٰۃ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جمع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والا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صاحب الاحداث 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پولیس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چیف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صاحب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المال 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آمد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خرچ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خزانے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انچارج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عامل 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ضلعی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افسر/منتظم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۶۔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عدالتی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انتظامیہ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مکمل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طور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آزاد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قاضی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بنانے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بااثر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صاحبِ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حیثیت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افراد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ترجیح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جاتی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تاکہ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کسی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دباؤ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آئیں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5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528" y="734096"/>
            <a:ext cx="9427335" cy="6123904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۷۔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پولیس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نظام (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الشرطہ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تصور خود رسول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(حضرت محمد بن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مسلمہ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ؓ مدینہ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پہلے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سرکاری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پولیس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افسر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)۔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حضرت عمرؓ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ریاست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پھیلاؤ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بعد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باقاعدہ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طور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قائم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صوبے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ضلع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جیلوں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قیدخانوں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 قائم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مدینہ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جیل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حضرت عمرؓ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خود قائم کی،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کوفہ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حضرت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علی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اور دمشق (شام)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حضرت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معاویہ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۸۔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بیت</a:t>
            </a: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 المال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تمام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حکومتی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آمدنی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ذرائع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المال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جمع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ضرورت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مطابق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خرچ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آمدنی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ذرائع:</a:t>
            </a:r>
          </a:p>
          <a:p>
            <a:pPr lvl="2" algn="r" rtl="1">
              <a:buFont typeface="Courier New" panose="02070309020205020404" pitchFamily="49" charset="0"/>
              <a:buChar char="o"/>
            </a:pP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زکوٰۃ</a:t>
            </a:r>
            <a:endParaRPr lang="ar-SA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r" rtl="1">
              <a:buFont typeface="Courier New" panose="02070309020205020404" pitchFamily="49" charset="0"/>
              <a:buChar char="o"/>
            </a:pP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صدقات (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رضاکارانہ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عطیات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 algn="r" rtl="1">
              <a:buFont typeface="Courier New" panose="02070309020205020404" pitchFamily="49" charset="0"/>
              <a:buChar char="o"/>
            </a:pP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غنیمت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جنگی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مالِ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غنیمت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 algn="r" rtl="1">
              <a:buFont typeface="Courier New" panose="02070309020205020404" pitchFamily="49" charset="0"/>
              <a:buChar char="o"/>
            </a:pP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جزیہ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حکومت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کے تحت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رہنے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والے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بالغ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غیر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مسلم مرد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ٹیکس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 algn="r" rtl="1">
              <a:buFont typeface="Courier New" panose="02070309020205020404" pitchFamily="49" charset="0"/>
              <a:buChar char="o"/>
            </a:pP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عشر (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زمین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پیداوار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زکوٰۃ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 algn="r" rtl="1">
              <a:buFont typeface="Courier New" panose="02070309020205020404" pitchFamily="49" charset="0"/>
              <a:buChar char="o"/>
            </a:pP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خراج (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زمین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غیر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مسلموں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لیا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جانے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 والا </a:t>
            </a:r>
            <a:r>
              <a:rPr lang="ar-S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ٹیکس</a:t>
            </a:r>
            <a:r>
              <a:rPr lang="ar-SA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362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528" y="734095"/>
            <a:ext cx="9427335" cy="5730499"/>
          </a:xfrm>
        </p:spPr>
        <p:txBody>
          <a:bodyPr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۹۔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ڈاکخانے</a:t>
            </a: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تصور حضرت عمرؓ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مستقل نظام قائم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ریاستی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افسران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درمیان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رابطے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آہنگی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نہایت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مؤثر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تیز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رفتار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پیغام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رسانی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یقینی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بنایا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۱۰۔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شہری</a:t>
            </a: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منصوبہ</a:t>
            </a: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بندی</a:t>
            </a:r>
            <a:endParaRPr lang="ar-SA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اس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ضرورت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وقت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پیش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جب نبی کریم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ہجرت فرما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مدینہ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تشریف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وہاں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آبادی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بتدریج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بڑھنے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مکان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خاص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طریقے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نظم کے ساتھ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تعمیر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گلیوں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چوڑائی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ہدایات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گئیں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ایسی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آمدورفت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دونوں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طرف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سکے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)۔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گھروں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درمیانی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فاصلے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ہدایات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نبی کریم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بڑے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بڑے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مکان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بنانے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ناپسند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فرمایا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تاکہ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سب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گنجائش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مساوات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معیار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قائم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۱۱۔ مردم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شماری</a:t>
            </a:r>
            <a:endParaRPr lang="ar-SA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نبی کریم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مدینہ منورہ ہجرت کے فوراً بعد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مسلمانوں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مردم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شماری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کروائی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سب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پہلی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مردم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شماری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بالغ مسلمان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مردوں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تاکہ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فوجیوں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تعداد معلوم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سکے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کیونکہ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جلد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جہاد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فرض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والا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ur-P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ur-P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10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 rtl="1"/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سرکاری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ملازمین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داریاں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349" y="1169581"/>
            <a:ext cx="9096263" cy="5571461"/>
          </a:xfrm>
        </p:spPr>
        <p:txBody>
          <a:bodyPr>
            <a:normAutofit lnSpcReduction="10000"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۱۔ خالص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نیت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کے ساتھ خدمت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شمولیت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"اعمال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دارومدار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نیتوں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شخص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ملے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جو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کی۔"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بخاری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- 1)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۲۔ انصاف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یقینی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بنانا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۳۔ قانون کی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حکمرانی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یقینی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بنانا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۴۔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شفافیت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یقینی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بنانا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۵۔ اقربا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پروری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جانبداری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وغیرہ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اجتناب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۶۔ فلاح و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بہبود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فروغ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دینے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حصہ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لینا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۷۔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آسانی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دستیاب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ہونا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۸۔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اپنی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دوسروں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کی جواب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دہی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یقینی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بنانا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۹۔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امتیاز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اجتناب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۱۰۔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حتی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الامکان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اقدار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قائم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رکھنا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09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868" y="207556"/>
            <a:ext cx="9096263" cy="818324"/>
          </a:xfrm>
        </p:spPr>
        <p:txBody>
          <a:bodyPr/>
          <a:lstStyle/>
          <a:p>
            <a:pPr algn="ctr" rtl="1"/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اسلام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احتساب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349" y="1169581"/>
            <a:ext cx="9096263" cy="5688419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احتساب کی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اہمیت</a:t>
            </a:r>
            <a:endParaRPr lang="ar-SA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آخرت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ایمان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یومِ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حساب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ایمان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ایمانِ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مسلم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بنیادی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عقائد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مسلمانوں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پختہ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یقین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قیامت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دن سب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جمع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فرمائے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کے اعمال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حساب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فیصلہ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بعد،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تو جزا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سزا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ملے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buFont typeface="Arial" panose="020B0604020202020204" pitchFamily="34" charset="0"/>
              <a:buChar char="•"/>
            </a:pP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مندرجہ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بالا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اخذ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جا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سکتا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حقیقت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زندگی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بعد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زندگی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شخص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اعمال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اسلام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احتساب کی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اہمیت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کافی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دلیل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اگرچہ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دنیا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احتساب قائم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تب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قیامت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دن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آخرت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یقینی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بنائے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لہٰذا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لوگوں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احتساب قائم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رکھنے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داری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سونپی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ان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عین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عقل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مندی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پوری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صلاحیت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مطابق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یقینی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بنائیں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تاکہ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اگلی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زندگی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رسوائی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سکیں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US" sz="1800" i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367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اسلام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احتساب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031" y="1169582"/>
            <a:ext cx="10404026" cy="5539562"/>
          </a:xfrm>
        </p:spPr>
        <p:txBody>
          <a:bodyPr>
            <a:normAutofit fontScale="92500" lnSpcReduction="10000"/>
          </a:bodyPr>
          <a:lstStyle/>
          <a:p>
            <a:pPr marL="0" indent="0" algn="ctr" rtl="1">
              <a:buNone/>
            </a:pPr>
            <a:r>
              <a:rPr lang="ar-SA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اگلی</a:t>
            </a:r>
            <a:r>
              <a:rPr lang="ar-SA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زندگی</a:t>
            </a:r>
            <a:r>
              <a:rPr lang="ar-SA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600" b="1" dirty="0">
                <a:latin typeface="Calibri" panose="020F0502020204030204" pitchFamily="34" charset="0"/>
                <a:cs typeface="Calibri" panose="020F0502020204030204" pitchFamily="34" charset="0"/>
              </a:rPr>
              <a:t> احتساب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صرف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جج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کسی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ساتھ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ناانصافی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کے اعمال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حساب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مکمل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انصاف قائم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marL="0" indent="0" algn="r" rtl="1">
              <a:buNone/>
            </a:pP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“اور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قیامت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دن انصاف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ترازو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قائم کریں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کسی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جان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کچھ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ظلم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اگر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عمل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رائی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دانے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برابر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تو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سامنے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آئیں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حساب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لینے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کافی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 (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الانبیاء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- 47)</a:t>
            </a:r>
          </a:p>
          <a:p>
            <a:pPr marL="0" indent="0" algn="r" rtl="1">
              <a:buNone/>
            </a:pP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سرکشی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دنیا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زندگی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ترجیح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تو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شک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ٹھکانا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جہنم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اور جس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رب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سامنے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کھڑے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ڈرا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نفس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خواہشات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روکے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رکھا، تو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شک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ٹھکانا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جنت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 (النازعات: 37 - 41)</a:t>
            </a:r>
          </a:p>
          <a:p>
            <a:pPr marL="0" indent="0" algn="r" rtl="1">
              <a:buNone/>
            </a:pP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پس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جس کے اعمال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ترازو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بھاری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خوشحال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زندگی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اور جس کے اعمال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ترازو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ہلکے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ٹھکانا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ہاویہ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گڑھا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تمہیں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معلوم کہ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ہاویہ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بھڑکتی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آگ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 (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القارعہ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6 - 11)</a:t>
            </a:r>
          </a:p>
          <a:p>
            <a:pPr marL="0" indent="0" algn="r" rtl="1">
              <a:buNone/>
            </a:pP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“تو جس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ذرہ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برابر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نیکی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دیکھے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اور جس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ذرہ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برابر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برائی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دیکھے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 (الزلزال: 7 - 8)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b="1" i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9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557" y="148856"/>
            <a:ext cx="9096263" cy="818324"/>
          </a:xfrm>
        </p:spPr>
        <p:txBody>
          <a:bodyPr/>
          <a:lstStyle/>
          <a:p>
            <a:pPr algn="ctr"/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اسلام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احتساب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8409" y="1169582"/>
            <a:ext cx="9877647" cy="5539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A" sz="2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دنیا</a:t>
            </a:r>
            <a:r>
              <a:rPr lang="ar-SA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احتساب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انسانوں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سپرد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کیونکہ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خلیفہ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marL="0" indent="0" algn="r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“(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یاد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کرو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) جب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تمہارے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رب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فرشتوں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زمین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خلیفہ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بنانے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والا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۔” (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البقرہ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- 30)</a:t>
            </a:r>
          </a:p>
          <a:p>
            <a:pPr marL="0" indent="0" algn="r" rtl="1">
              <a:buNone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مندرجہ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ذیل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حدیث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احتساب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قیام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بنیاد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فراہم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کرتی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r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“تم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راعی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کی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رعیت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پوچھا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لوگوں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حاکم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نگہبان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رعیت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آدمی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والوں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نگہبان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ان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عورت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شوہر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اس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بچوں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نگہبان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ان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خادم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مالک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مال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نگہبان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اس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سن لو! تم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راعی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رعیت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 (ابو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داؤد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- 2928)</a:t>
            </a:r>
          </a:p>
          <a:p>
            <a:pPr marL="0" indent="0" algn="r">
              <a:buNone/>
            </a:pP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دنیا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احتساب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قیام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تصور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اوپر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حدیث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بخوبی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بیان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اگر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عام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آدمی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(جس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پاس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عہدہ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والوں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دار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پوچھا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تو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اسی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طرح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اہلکار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عہدہ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رکھتے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لازمی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طور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دائرۂ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اسلام کے مطابق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مستثنیٰ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ہوگا</a:t>
            </a:r>
            <a:endParaRPr lang="en-US" sz="1800" i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71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622" y="855930"/>
            <a:ext cx="9018989" cy="805445"/>
          </a:xfrm>
        </p:spPr>
        <p:txBody>
          <a:bodyPr/>
          <a:lstStyle/>
          <a:p>
            <a:pPr marL="285750" indent="-285750" algn="ct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پبلک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ایڈمنسٹریشن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تصور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622" y="1944709"/>
            <a:ext cx="9018989" cy="4327121"/>
          </a:xfrm>
        </p:spPr>
        <p:txBody>
          <a:bodyPr>
            <a:normAutofit/>
          </a:bodyPr>
          <a:lstStyle/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سرکاری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پالیسیوں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نفاذ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علمی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شعبہ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عوامی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عہدوں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سرکاری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ملازمین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تیار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ووڈرو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ولسن،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پبلک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ایڈمنسٹریشن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بانی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کی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تعریف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کی: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عوامی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قانون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تفصیل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اور منظم طور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عمل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درآمد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۔"</a:t>
            </a:r>
          </a:p>
          <a:p>
            <a:pPr marL="0" indent="0" algn="r" rtl="1">
              <a:buNone/>
            </a:pP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انہوں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سرکاری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اداروں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دو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شعبوں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تقسیم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انتظامیہ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سیاست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مقصد سرکاری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پالیسیوں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انداز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منظم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حکومت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مؤثر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طریقے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کام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سکے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0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اسلام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احتساب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8409" y="1169582"/>
            <a:ext cx="9877647" cy="5539562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عہدِ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نبوی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خلفائے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راشدین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زمانے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احتساب</a:t>
            </a:r>
          </a:p>
          <a:p>
            <a:pPr marL="0" indent="0" algn="ctr" rtl="1">
              <a:buNone/>
            </a:pP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عدلیہ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اور احتساب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باقاعدہ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رسول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مختلف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علاقوں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قاضی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مقرر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مدینہ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حضرت عمرؓ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قاضی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مقرر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حضرت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علی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ؓ اور حضرت معاذؓ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یمن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مختلف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علاقوں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بھیجا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marL="0" indent="0" algn="r" rtl="1">
              <a:buNone/>
            </a:pP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احتساب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محکمہ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حسبہ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خلفائے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راشدین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دور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عوام کے احتساب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حسبہ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محکمہ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قائم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مقصد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لوگ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داریوں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P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b="1" i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43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683C7-BF95-0D6B-802F-194EBCBB7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10B2A-56EC-24AB-A4C3-82C12E6E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اسلام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احتساب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BC0A9-D54D-7C3D-FD3F-529969F26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409" y="1169582"/>
            <a:ext cx="9877647" cy="5539562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عہدِ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نبوی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خلفائے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راشدین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زمانے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احتساب</a:t>
            </a:r>
          </a:p>
          <a:p>
            <a:pPr marL="0" indent="0" algn="ctr" rtl="1">
              <a:buNone/>
            </a:pP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محکمۂ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محتسب</a:t>
            </a:r>
            <a:endParaRPr lang="en-GB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عوامی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عہدہ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داروں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احتساب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قائم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دیوانِ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مظالم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حتیٰ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خلفاء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عوام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اجازت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ضرورت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پڑنے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خود ان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احتساب کریں۔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حضرت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ابوبکر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ؓ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پہلا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خطبہ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بطور </a:t>
            </a:r>
            <a:r>
              <a:rPr lang="ar-SA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خلیفہ</a:t>
            </a:r>
            <a:r>
              <a:rPr lang="ar-S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لوگو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مجھے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تم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حاکم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بنایا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حالانکہ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تم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سب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بہتر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اگر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اچھا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کروں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تو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میری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مدد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، اور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اگر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غلطی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کروں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تو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مجھے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درست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سچائی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امانت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کے مترادف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جھوٹ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خیانت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کے برابر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۔ تم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کمزور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میرے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نزدیک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طاقتور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یہاں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تک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حق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واپس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دوں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، ان شاء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۔ اور تم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طاقتور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میرے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نزدیک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کمزور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یہاں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تک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دوسروں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حق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لے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لوں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، ان شاء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۔"</a:t>
            </a:r>
          </a:p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حضرت عمرؓ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حضرت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سعید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بن عامر (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گورنر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حمص)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احتساب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endParaRPr lang="en-US" sz="1800" b="1" i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4AC35-B4FE-2811-C5CF-D299C3988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01DD-AB1C-D351-F3A4-B9FA0BF9D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49" y="119225"/>
            <a:ext cx="9096263" cy="656279"/>
          </a:xfrm>
        </p:spPr>
        <p:txBody>
          <a:bodyPr/>
          <a:lstStyle/>
          <a:p>
            <a:pPr algn="ctr"/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اسلام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احتساب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نظام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6A478-1E5A-F606-21CF-42E801CA2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479" y="937549"/>
            <a:ext cx="10334578" cy="5771595"/>
          </a:xfrm>
        </p:spPr>
        <p:txBody>
          <a:bodyPr>
            <a:normAutofit fontScale="85000" lnSpcReduction="20000"/>
          </a:bodyPr>
          <a:lstStyle/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حضرت عمرؓ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حضرت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سعید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بن عامر (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گورنر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حمص)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احتساب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کرناجب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اجلاس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بلایا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تو حضرت عمرؓ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لوگوں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پوچھا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تمہیں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کے خلاف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شکایات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  <a:p>
            <a:pPr marL="0" indent="0" algn="r" rtl="1">
              <a:buNone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انہوں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ہمارے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پاس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وقت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آتے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سورج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کافی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بلند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چکا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حضرت عمرؓ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سعید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!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تم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کہتے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؟”</a:t>
            </a:r>
          </a:p>
          <a:p>
            <a:pPr marL="0" indent="0" algn="r" rtl="1">
              <a:buNone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سعید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کچھ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خاموش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قسم،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بیان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چاہتا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مگر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چارہ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خادم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، تو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صبح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اُٹھ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خود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روٹی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آٹا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گوندھتا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اُٹھنے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انتظار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خود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پکاتا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اس کے بعد وضو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لوگوں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پاس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آتا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حضرت عمرؓ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تمہاری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ان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دوسری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شکایت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؟”</a:t>
            </a:r>
          </a:p>
          <a:p>
            <a:pPr marL="0" indent="0" algn="r" rtl="1">
              <a:buNone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انہوں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رات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کسی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دیتے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سعید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قسم،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بیان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پسند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مگر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دن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لوگوں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رکھا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رات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حضرت عمرؓ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“اس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تمہاری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تیسری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شکایت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؟”</a:t>
            </a:r>
          </a:p>
          <a:p>
            <a:pPr marL="0" indent="0" algn="r" rtl="1">
              <a:buNone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انہوں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مہینے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دن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ہمارے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پاس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آتے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سعید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امیرالمؤمنین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پاس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خادم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پاس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کپڑوں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کے سوا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کچھ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بدن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مہینے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بار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دھوتا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ان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خشک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انتظار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دن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آخری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حصے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باہر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آتا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حضرت عمرؓ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“اس کے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تمہاری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شکایت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؟”</a:t>
            </a:r>
          </a:p>
          <a:p>
            <a:pPr marL="0" indent="0" algn="r" rtl="1">
              <a:buNone/>
            </a:pP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انہوں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کبھی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کبھار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مجلس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ہوش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جاتے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اس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سعید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خبیب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بن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عدی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ؓ کے قتل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منظر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دیکھا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مشرک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قریش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دیکھا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اُنہیں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ٹکڑے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ٹکڑے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کہہ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رہے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‘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تم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پسند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محمد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تمہاری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جگہ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؟’ تو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خبیب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ؓ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جواب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دیا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: ‘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پسند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گھر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والوں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سلامت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محمدؐﷺ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کانٹا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چُبھ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۔’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کی قسم! جب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مجھے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دن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یاد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آتا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میرا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اُن کی مدد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یاد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آتا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تو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یہی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سمجھتا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مجھے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معاف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کرے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بے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ہوش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جاتا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sz="2000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  <a:endParaRPr lang="en-US" sz="1800" i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18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 descr="A page of a book&#10;&#10;AI-generated content may be incorrect.">
            <a:extLst>
              <a:ext uri="{FF2B5EF4-FFF2-40B4-BE49-F238E27FC236}">
                <a16:creationId xmlns:a16="http://schemas.microsoft.com/office/drawing/2014/main" id="{9DAA2CE5-F659-B8F4-0598-88561A6D0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9" r="48964"/>
          <a:stretch>
            <a:fillRect/>
          </a:stretch>
        </p:blipFill>
        <p:spPr>
          <a:xfrm>
            <a:off x="2834512" y="1481559"/>
            <a:ext cx="6522976" cy="4543871"/>
          </a:xfrm>
        </p:spPr>
      </p:pic>
    </p:spTree>
    <p:extLst>
      <p:ext uri="{BB962C8B-B14F-4D97-AF65-F5344CB8AC3E}">
        <p14:creationId xmlns:p14="http://schemas.microsoft.com/office/powerpoint/2010/main" val="3450464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-up of a book&#10;&#10;AI-generated content may be incorrect.">
            <a:extLst>
              <a:ext uri="{FF2B5EF4-FFF2-40B4-BE49-F238E27FC236}">
                <a16:creationId xmlns:a16="http://schemas.microsoft.com/office/drawing/2014/main" id="{A45D1A42-072C-F46B-5BCB-53D187589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t="2346" r="2923"/>
          <a:stretch>
            <a:fillRect/>
          </a:stretch>
        </p:blipFill>
        <p:spPr>
          <a:xfrm>
            <a:off x="2084881" y="1180618"/>
            <a:ext cx="8818472" cy="5446676"/>
          </a:xfrm>
        </p:spPr>
      </p:pic>
    </p:spTree>
    <p:extLst>
      <p:ext uri="{BB962C8B-B14F-4D97-AF65-F5344CB8AC3E}">
        <p14:creationId xmlns:p14="http://schemas.microsoft.com/office/powerpoint/2010/main" val="137017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close-up of a book&#10;&#10;AI-generated content may be incorrect.">
            <a:extLst>
              <a:ext uri="{FF2B5EF4-FFF2-40B4-BE49-F238E27FC236}">
                <a16:creationId xmlns:a16="http://schemas.microsoft.com/office/drawing/2014/main" id="{1232B9ED-249E-8DC9-3053-EA03AB2D8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r="2020"/>
          <a:stretch>
            <a:fillRect/>
          </a:stretch>
        </p:blipFill>
        <p:spPr>
          <a:xfrm>
            <a:off x="2408349" y="1049030"/>
            <a:ext cx="8599175" cy="5685165"/>
          </a:xfrm>
        </p:spPr>
      </p:pic>
    </p:spTree>
    <p:extLst>
      <p:ext uri="{BB962C8B-B14F-4D97-AF65-F5344CB8AC3E}">
        <p14:creationId xmlns:p14="http://schemas.microsoft.com/office/powerpoint/2010/main" val="2726787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-up of a book&#10;&#10;AI-generated content may be incorrect.">
            <a:extLst>
              <a:ext uri="{FF2B5EF4-FFF2-40B4-BE49-F238E27FC236}">
                <a16:creationId xmlns:a16="http://schemas.microsoft.com/office/drawing/2014/main" id="{C296058B-278E-803C-EB76-A69C80CD5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-710" r="8251" b="3928"/>
          <a:stretch>
            <a:fillRect/>
          </a:stretch>
        </p:blipFill>
        <p:spPr>
          <a:xfrm>
            <a:off x="2210766" y="942130"/>
            <a:ext cx="8414794" cy="5685164"/>
          </a:xfrm>
        </p:spPr>
      </p:pic>
    </p:spTree>
    <p:extLst>
      <p:ext uri="{BB962C8B-B14F-4D97-AF65-F5344CB8AC3E}">
        <p14:creationId xmlns:p14="http://schemas.microsoft.com/office/powerpoint/2010/main" val="411988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-up of a book&#10;&#10;AI-generated content may be incorrect.">
            <a:extLst>
              <a:ext uri="{FF2B5EF4-FFF2-40B4-BE49-F238E27FC236}">
                <a16:creationId xmlns:a16="http://schemas.microsoft.com/office/drawing/2014/main" id="{2EA91244-E850-D967-8D86-51907BA58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r="4616" b="3873"/>
          <a:stretch>
            <a:fillRect/>
          </a:stretch>
        </p:blipFill>
        <p:spPr>
          <a:xfrm>
            <a:off x="1875099" y="901668"/>
            <a:ext cx="8935656" cy="5725626"/>
          </a:xfrm>
        </p:spPr>
      </p:pic>
    </p:spTree>
    <p:extLst>
      <p:ext uri="{BB962C8B-B14F-4D97-AF65-F5344CB8AC3E}">
        <p14:creationId xmlns:p14="http://schemas.microsoft.com/office/powerpoint/2010/main" val="2964605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close-up of a book&#10;&#10;AI-generated content may be incorrect.">
            <a:extLst>
              <a:ext uri="{FF2B5EF4-FFF2-40B4-BE49-F238E27FC236}">
                <a16:creationId xmlns:a16="http://schemas.microsoft.com/office/drawing/2014/main" id="{5D818F2B-B194-5136-764B-69321DE4B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r="5542"/>
          <a:stretch>
            <a:fillRect/>
          </a:stretch>
        </p:blipFill>
        <p:spPr>
          <a:xfrm>
            <a:off x="2106592" y="883357"/>
            <a:ext cx="8403221" cy="5743937"/>
          </a:xfrm>
        </p:spPr>
      </p:pic>
    </p:spTree>
    <p:extLst>
      <p:ext uri="{BB962C8B-B14F-4D97-AF65-F5344CB8AC3E}">
        <p14:creationId xmlns:p14="http://schemas.microsoft.com/office/powerpoint/2010/main" val="75714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close-up of a book&#10;&#10;AI-generated content may be incorrect.">
            <a:extLst>
              <a:ext uri="{FF2B5EF4-FFF2-40B4-BE49-F238E27FC236}">
                <a16:creationId xmlns:a16="http://schemas.microsoft.com/office/drawing/2014/main" id="{0E0634D7-8BD1-EDE8-F469-DC7FE7334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r="5771"/>
          <a:stretch>
            <a:fillRect/>
          </a:stretch>
        </p:blipFill>
        <p:spPr>
          <a:xfrm>
            <a:off x="2223153" y="847866"/>
            <a:ext cx="8541303" cy="6010134"/>
          </a:xfrm>
        </p:spPr>
      </p:pic>
    </p:spTree>
    <p:extLst>
      <p:ext uri="{BB962C8B-B14F-4D97-AF65-F5344CB8AC3E}">
        <p14:creationId xmlns:p14="http://schemas.microsoft.com/office/powerpoint/2010/main" val="2016516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212502"/>
            <a:ext cx="8911687" cy="663451"/>
          </a:xfrm>
        </p:spPr>
        <p:txBody>
          <a:bodyPr/>
          <a:lstStyle/>
          <a:p>
            <a:pPr algn="ctr" rtl="1"/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پبلک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ایڈمنسٹریشن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تصور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238491"/>
            <a:ext cx="9798756" cy="5407007"/>
          </a:xfrm>
        </p:spPr>
        <p:txBody>
          <a:bodyPr>
            <a:normAutofit fontScale="92500" lnSpcReduction="10000"/>
          </a:bodyPr>
          <a:lstStyle/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انتظامیہ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عربی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لفظ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تدبیر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استعمال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کہ:</a:t>
            </a:r>
          </a:p>
          <a:p>
            <a:pPr marL="0" indent="0" algn="ct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تمام امور کی </a:t>
            </a:r>
            <a:r>
              <a:rPr lang="ar-SA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تدبیر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يُدَبِّرُ الْاَمْرَ (الرعد – 2)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آسمان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زمین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تمام امور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چلاتا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يُدَبِّرُ الْاَمْرَ مِنَ السَّمَاءِ اِلَى الْاَرْضِ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السجدہ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– 5)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ڈاکٹر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محمد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عبداللہ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البری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کتاب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Administrative Development: An Islamic Perspective” </a:t>
            </a:r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پبلک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ایڈمنسٹریشن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تصور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بیان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“اسلام کے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اصولوں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احکامات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نافذ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کرنے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عمل، جو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منصوبہ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بندی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تنظیم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رہنمائی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ریاست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انسانی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مادی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وسائل کے نظم و نسق کے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ذریعے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شریعت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کے مقاصد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حاصل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کرنے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انجام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دیا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تعریف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نہایت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اہم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کیونکہ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واضح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انتظامیہ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مقاصد (مقاصد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الشریعہ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سیاستدانوں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عوامی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طے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بلکہ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الٰہی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قانون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اعلیٰ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مقاصد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طے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جان، عقل،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خاندان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مال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حفاظت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شامل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اسلام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منتظم محض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منیجر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بلکہ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امین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الٰہی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داری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ادا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6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-up of a book&#10;&#10;AI-generated content may be incorrect.">
            <a:extLst>
              <a:ext uri="{FF2B5EF4-FFF2-40B4-BE49-F238E27FC236}">
                <a16:creationId xmlns:a16="http://schemas.microsoft.com/office/drawing/2014/main" id="{284B0739-0593-0F8B-8DB4-9FD8BB4A7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r="3288"/>
          <a:stretch>
            <a:fillRect/>
          </a:stretch>
        </p:blipFill>
        <p:spPr>
          <a:xfrm>
            <a:off x="2096456" y="918740"/>
            <a:ext cx="8783747" cy="5939260"/>
          </a:xfrm>
        </p:spPr>
      </p:pic>
    </p:spTree>
    <p:extLst>
      <p:ext uri="{BB962C8B-B14F-4D97-AF65-F5344CB8AC3E}">
        <p14:creationId xmlns:p14="http://schemas.microsoft.com/office/powerpoint/2010/main" val="1382228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EC572-E0FB-66F3-77FF-DB106D542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B98D8-7ED9-261D-799D-D915DD46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close-up of a book&#10;&#10;AI-generated content may be incorrect.">
            <a:extLst>
              <a:ext uri="{FF2B5EF4-FFF2-40B4-BE49-F238E27FC236}">
                <a16:creationId xmlns:a16="http://schemas.microsoft.com/office/drawing/2014/main" id="{A77308B5-FF62-28A2-7C46-D14E75A46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r="4999"/>
          <a:stretch>
            <a:fillRect/>
          </a:stretch>
        </p:blipFill>
        <p:spPr>
          <a:xfrm>
            <a:off x="1782501" y="925975"/>
            <a:ext cx="8843058" cy="5932025"/>
          </a:xfrm>
        </p:spPr>
      </p:pic>
    </p:spTree>
    <p:extLst>
      <p:ext uri="{BB962C8B-B14F-4D97-AF65-F5344CB8AC3E}">
        <p14:creationId xmlns:p14="http://schemas.microsoft.com/office/powerpoint/2010/main" val="2422167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1DBE8-834B-EBFC-6A45-000AFA3FE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86C3B-04D3-12BC-767C-8BD3CDAF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-up of a book&#10;&#10;AI-generated content may be incorrect.">
            <a:extLst>
              <a:ext uri="{FF2B5EF4-FFF2-40B4-BE49-F238E27FC236}">
                <a16:creationId xmlns:a16="http://schemas.microsoft.com/office/drawing/2014/main" id="{01F32BBF-625A-6BE2-3A27-D21D9556E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r="3809"/>
          <a:stretch>
            <a:fillRect/>
          </a:stretch>
        </p:blipFill>
        <p:spPr>
          <a:xfrm>
            <a:off x="1446835" y="840676"/>
            <a:ext cx="9096263" cy="6017324"/>
          </a:xfrm>
        </p:spPr>
      </p:pic>
    </p:spTree>
    <p:extLst>
      <p:ext uri="{BB962C8B-B14F-4D97-AF65-F5344CB8AC3E}">
        <p14:creationId xmlns:p14="http://schemas.microsoft.com/office/powerpoint/2010/main" val="1126674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C06CC-B61A-0CA1-E78D-05ED245EA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1B36D-110D-EE5E-7477-587C6B83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close-up of a book&#10;&#10;AI-generated content may be incorrect.">
            <a:extLst>
              <a:ext uri="{FF2B5EF4-FFF2-40B4-BE49-F238E27FC236}">
                <a16:creationId xmlns:a16="http://schemas.microsoft.com/office/drawing/2014/main" id="{D7D98F3F-3B98-DC7B-B09C-D282DCBCE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r="2505"/>
          <a:stretch>
            <a:fillRect/>
          </a:stretch>
        </p:blipFill>
        <p:spPr>
          <a:xfrm>
            <a:off x="1658548" y="944863"/>
            <a:ext cx="8862840" cy="5823513"/>
          </a:xfrm>
        </p:spPr>
      </p:pic>
    </p:spTree>
    <p:extLst>
      <p:ext uri="{BB962C8B-B14F-4D97-AF65-F5344CB8AC3E}">
        <p14:creationId xmlns:p14="http://schemas.microsoft.com/office/powerpoint/2010/main" val="2966112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499ED-5C00-5D50-F0B1-3EE97295D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C82D1-17CB-E7AD-0A43-1A433650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مالک الاشتر کی جانب علیؓ کا مکتوب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lose-up of an open book&#10;&#10;AI-generated content may be incorrect.">
            <a:extLst>
              <a:ext uri="{FF2B5EF4-FFF2-40B4-BE49-F238E27FC236}">
                <a16:creationId xmlns:a16="http://schemas.microsoft.com/office/drawing/2014/main" id="{BC5A0122-A8A8-3E64-8403-39F1C004E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4595" r="4011"/>
          <a:stretch>
            <a:fillRect/>
          </a:stretch>
        </p:blipFill>
        <p:spPr>
          <a:xfrm>
            <a:off x="1639746" y="1049030"/>
            <a:ext cx="8912507" cy="5707772"/>
          </a:xfrm>
        </p:spPr>
      </p:pic>
    </p:spTree>
    <p:extLst>
      <p:ext uri="{BB962C8B-B14F-4D97-AF65-F5344CB8AC3E}">
        <p14:creationId xmlns:p14="http://schemas.microsoft.com/office/powerpoint/2010/main" val="2167298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حاصل شدہ اسباق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4564C3-E782-F27F-A3F2-38161C27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433" y="1169582"/>
            <a:ext cx="10196623" cy="5539562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۱۔ </a:t>
            </a:r>
            <a:r>
              <a:rPr lang="ar-SA" sz="2000" b="1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اگرچہ</a:t>
            </a:r>
            <a:r>
              <a:rPr lang="ar-SA" sz="2000" b="1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تم </a:t>
            </a:r>
            <a:r>
              <a:rPr lang="ar-SA" sz="2000" b="1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ایک</a:t>
            </a:r>
            <a:r>
              <a:rPr lang="ar-SA" sz="2000" b="1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حکمران</a:t>
            </a:r>
            <a:r>
              <a:rPr lang="ar-SA" sz="2000" b="1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ہو</a:t>
            </a:r>
            <a:r>
              <a:rPr lang="ar-SA" sz="2000" b="1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، </a:t>
            </a:r>
            <a:r>
              <a:rPr lang="ar-SA" sz="2000" b="1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لیکن</a:t>
            </a:r>
            <a:r>
              <a:rPr lang="ar-SA" sz="2000" b="1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تم صرف </a:t>
            </a:r>
            <a:r>
              <a:rPr lang="ar-SA" sz="2000" b="1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اللہ</a:t>
            </a:r>
            <a:r>
              <a:rPr lang="ar-SA" sz="2000" b="1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تعالیٰ</a:t>
            </a:r>
            <a:r>
              <a:rPr lang="ar-SA" sz="2000" b="1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کے </a:t>
            </a:r>
            <a:r>
              <a:rPr lang="ar-SA" sz="2000" b="1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بندے</a:t>
            </a:r>
            <a:r>
              <a:rPr lang="ar-SA" sz="2000" b="1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ہو</a:t>
            </a:r>
            <a:endParaRPr lang="ar-SA" sz="2000" b="1" dirty="0"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18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۔</a:t>
            </a:r>
            <a:r>
              <a:rPr lang="ar-SA" sz="1800" dirty="0">
                <a:effectLst/>
                <a:latin typeface="TimesNewRoman"/>
              </a:rPr>
              <a:t>“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حکم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دیا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ڈرے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، اس کی اطاعت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ترجیح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دے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اور اس کی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کتاب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(قرآن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مجید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جو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کچھ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فرض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یا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نفل کے طور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حکم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دیا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، اس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عمل </a:t>
            </a:r>
            <a:r>
              <a:rPr lang="ar-SA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کرے</a:t>
            </a:r>
            <a:r>
              <a:rPr lang="ar-SA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endParaRPr lang="ar-SA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۲۔ </a:t>
            </a:r>
            <a:r>
              <a:rPr lang="ar-SA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احتیاط</a:t>
            </a:r>
            <a:r>
              <a:rPr lang="ar-SA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کام</a:t>
            </a:r>
            <a:r>
              <a:rPr lang="ar-SA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لینا</a:t>
            </a:r>
            <a:endParaRPr lang="ar-SA" sz="2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پس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جان لو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مالک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! کہ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تمہیں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علاقے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بھیجا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جہاں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پہلے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حکومتیں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ظالم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اب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لوگ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تمہارے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معاملات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دیکھیں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تم 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پہلے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حکمرانوں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معاملات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دیکھا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لوگ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تنقید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کریں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تم 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تنقید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endParaRPr lang="ur-PK" dirty="0">
              <a:latin typeface="TimesNewRoman"/>
            </a:endParaRPr>
          </a:p>
          <a:p>
            <a:pPr marL="0" indent="0" algn="r" rtl="1">
              <a:buNone/>
            </a:pPr>
            <a:r>
              <a:rPr lang="ur-PK" sz="2000" b="1" dirty="0">
                <a:latin typeface="Calibri" panose="020F0502020204030204" pitchFamily="34" charset="0"/>
                <a:cs typeface="Calibri" panose="020F0502020204030204" pitchFamily="34" charset="0"/>
              </a:rPr>
              <a:t>۳۔ معافی اور درگزر سے کام لینا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رعایا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رحمت،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محبت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نرمی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عادی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بنا لو۔ 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ہرگز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جاؤ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لالچی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درندے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سمجھتے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بس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ہڑپ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جانا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کیونکہ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لوگ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دو طرح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تمہارے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بھائی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تمہاری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طرح مخلوق۔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لغزشیں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کریں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غلطیوں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مبتلا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بوجھ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غفلت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خطا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بیٹھیں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پس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معاف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دو اور 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درگزر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چاہتے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تمہیں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معاف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تم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درگزر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فرمائے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en-GB" sz="1800" i="1" dirty="0">
                <a:effectLst/>
                <a:latin typeface="TimesNewRoman"/>
              </a:rPr>
              <a:t> </a:t>
            </a:r>
            <a:endParaRPr lang="en-GB" i="1" dirty="0"/>
          </a:p>
          <a:p>
            <a:pPr marL="0" indent="0" algn="r" rtl="1">
              <a:buNone/>
            </a:pPr>
            <a:endParaRPr lang="en-US" sz="1800" i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379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>
            <a:normAutofit/>
          </a:bodyPr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حاصل شدہ اسباق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4564C3-E782-F27F-A3F2-38161C27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433" y="1169582"/>
            <a:ext cx="10196623" cy="553956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۴۔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اپنے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گردوپیش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منفی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رویوں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دور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endParaRPr lang="ar-SA" sz="2000" b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تمہارے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ماتحت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لوگوں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جو شخص تم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سب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زیادہ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دور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تمہاری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نظر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سب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برا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ہونا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چاہیے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وہ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جو سب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زیادہ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لوگوں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کمزوریوں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ٹوہ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لگانے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والا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کیونکہ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لوگوں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کمزوریاں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ہوتی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حکمران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ان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چھپانے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والا سب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زیادہ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موزوں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شخص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endParaRPr lang="ar-SA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۵۔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کینہ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و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عداوت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ختم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endParaRPr lang="ar-SA" sz="2000" b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لوگوں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کے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دلوں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کینے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گرہ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کھول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دو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اپنے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آپ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دشمنی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کے سبب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کاٹ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دو۔ جس بات کی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حقیقت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تم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واضح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، اس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چشم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پوشی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اختیار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غیبت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والے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تائید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جلدی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کیونکہ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غیبت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والا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دھوکے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باز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اگرچہ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وہ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خیرخواہوں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صورت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نظر آتا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endParaRPr lang="ar-SA" sz="1800" b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۶۔ عدل و مساوات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فرق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endParaRPr lang="ar-SA" sz="2000" b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نیک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بد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تمہارے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نزدیک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ایک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درجہ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کیونکہ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اس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نیکوں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نیکی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روکنے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بدکاروں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بدکاری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طرف راغب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پہلو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ایک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اس کے مقام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رکھو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جو اس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حق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۔”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i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89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حاصل شدہ اسباق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4564C3-E782-F27F-A3F2-38161C27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433" y="1169582"/>
            <a:ext cx="10196623" cy="553956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۷۔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ٹوٹے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جوڑو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،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لیکن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سلامت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مت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توڑو</a:t>
            </a:r>
            <a:endParaRPr lang="ar-SA" sz="2000" b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“ان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اچھی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روشوں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مت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توڑو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جن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تم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پہلے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کے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لوگ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کاربند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تھے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جن کے باعث عام اتحاد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تھا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رعایا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خوشحال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رہی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کوئی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ایسا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نیا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طریقہ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ایجاد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جو ان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پرانے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طریقوں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نقصان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پہنچائے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کیونکہ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اس صورت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پرانے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طریقے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قائم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والوں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تو ثواب ملتا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رہے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گا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لیکن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انہیں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ختم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وبال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تمہارے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سر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ہوگا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endParaRPr lang="ar-SA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۸۔ حق دار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اس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حق دو</a:t>
            </a:r>
          </a:p>
          <a:p>
            <a:pPr marL="0" indent="0" algn="r" rtl="1">
              <a:buNone/>
            </a:pP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ایک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کارکردگی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قدر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ایک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عمل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دوسرے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کے نام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لکھو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انعام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کارکردگی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کم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رکھو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کسی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بلند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رتبہ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شخص کی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حیثیت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تمہیں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اس کے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چھوٹے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عمل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بڑا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سمجھنے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مجبور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کسی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پست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حیثیت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والے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کم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وقعتی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تمہیں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اس کے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بڑے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عمل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چھوٹا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دکھائے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endParaRPr lang="ar-SA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۹۔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اہلیت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والوں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مقرر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endParaRPr lang="ar-SA" sz="2000" b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انہیں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آزما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ذمہ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داری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دو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کسی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جانبداری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یا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طرف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داری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بنیاد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مقرر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کیونکہ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یہ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دونوں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باتیں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ناانصافی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انصافی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کے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بڑے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اسباب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۔”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i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5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49" y="230706"/>
            <a:ext cx="9096263" cy="818324"/>
          </a:xfrm>
        </p:spPr>
        <p:txBody>
          <a:bodyPr/>
          <a:lstStyle/>
          <a:p>
            <a:pPr algn="ctr"/>
            <a:r>
              <a:rPr lang="ur-PK" dirty="0">
                <a:latin typeface="Calibri" panose="020F0502020204030204" pitchFamily="34" charset="0"/>
                <a:cs typeface="Calibri" panose="020F0502020204030204" pitchFamily="34" charset="0"/>
              </a:rPr>
              <a:t>حاصل شدہ اسباق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4564C3-E782-F27F-A3F2-38161C27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433" y="1169582"/>
            <a:ext cx="10196623" cy="553956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۱۰۔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اپنے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لوگوں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سنو</a:t>
            </a:r>
          </a:p>
          <a:p>
            <a:pPr marL="0" indent="0" algn="r" rtl="1">
              <a:buNone/>
            </a:pP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شکایت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والوں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کے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لیے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ایک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وقت مقرر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جس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تم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اپنے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آپ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ان کے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لیے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فارغ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کرلو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ان کے ساتھ عام مجلس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بیٹھو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اللہ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کے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لیے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عاجزی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اختیار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کرو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جس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تمہیں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پیدا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کیا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endParaRPr lang="ar-SA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۱۱۔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انہیں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اپنی</a:t>
            </a: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صورت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دکھاؤ</a:t>
            </a:r>
            <a:endParaRPr lang="ar-SA" sz="2000" b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“عوام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زیادہ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عرصہ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تک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الگ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رہو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کیونکہ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حکمرانوں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رعایا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چھپنا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کم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ظرفی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کی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نشانی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اس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ان کے معاملات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سے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ناواقفیت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پیدا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ہوتی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۔”</a:t>
            </a:r>
          </a:p>
          <a:p>
            <a:pPr marL="0" indent="0" algn="r" rtl="1">
              <a:buNone/>
            </a:pPr>
            <a:endParaRPr lang="ar-SA" sz="1800" b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۱۲۔ منظم </a:t>
            </a:r>
            <a:r>
              <a:rPr lang="ar-SA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رہو</a:t>
            </a:r>
            <a:endParaRPr lang="ar-SA" sz="2000" b="1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معاملے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اس کی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صحیح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جگہ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رکھو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اور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ہر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کام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کو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اس کے مناسب وقت </a:t>
            </a:r>
            <a:r>
              <a:rPr lang="ar-SA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پر</a:t>
            </a:r>
            <a:r>
              <a:rPr lang="ar-SA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انجام دو۔”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i="1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54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875763"/>
            <a:ext cx="8915400" cy="5215763"/>
          </a:xfrm>
        </p:spPr>
        <p:txBody>
          <a:bodyPr>
            <a:normAutofit/>
          </a:bodyPr>
          <a:lstStyle/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باہم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مظبوط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مربوط نظام جو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روحانیت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پہلوؤں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نظر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انداز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یعنی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بھروسہ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توکّل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)۔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خلاصہ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عوامی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معاملات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بھروسے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کےساتھ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سنبھالنا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ڈاکٹر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عبداللہ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مطابق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عوامی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انتظامیہ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۷ عناصر:</a:t>
            </a:r>
          </a:p>
          <a:p>
            <a:pPr marL="0" indent="0" algn="r" rtl="1">
              <a:buNone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۱۔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صحیح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نیت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۲۔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منصوبہ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بندی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۳۔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تنظیم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۴۔ نفاذ</a:t>
            </a:r>
          </a:p>
          <a:p>
            <a:pPr marL="0" indent="0" algn="ctr" rtl="1"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۵۔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نگرانی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۶۔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قابو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پانا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کنٹرول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۷۔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جانچ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پڑتال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جائزہ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لینا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53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747" y="230571"/>
            <a:ext cx="9070505" cy="805445"/>
          </a:xfrm>
        </p:spPr>
        <p:txBody>
          <a:bodyPr/>
          <a:lstStyle/>
          <a:p>
            <a:pPr algn="ctr"/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پبلک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ایڈمنسٹریشن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294" y="1119764"/>
            <a:ext cx="9432744" cy="5651426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بنیادی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أصول</a:t>
            </a:r>
          </a:p>
          <a:p>
            <a:pPr marL="0" indent="0" algn="ctr" rtl="1">
              <a:buNone/>
            </a:pP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۱۔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امانت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تصور</a:t>
            </a:r>
          </a:p>
          <a:p>
            <a:pPr marL="0" indent="0" algn="ctr" rtl="1">
              <a:buNone/>
            </a:pP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بیشک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ہم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امانت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آسمانوں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زمین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پہاڑوں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پیش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کیا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تو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انہوں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اٹھانے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انکار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دیا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اور اس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ڈر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گئے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مگر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انسان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اٹھا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لیا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بیشک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بڑا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نادان اور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کم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علم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۔” (الاحزاب - 72)</a:t>
            </a:r>
          </a:p>
          <a:p>
            <a:pPr marL="0" indent="0" algn="ctr" rtl="1">
              <a:buNone/>
            </a:pP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اوپر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امانت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مراد "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اختیار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دراصل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طرف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امانت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ہماری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زندگی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بامقصد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بناتی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خالق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بندگی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کریں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کریں جس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حکم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امانت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حجم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لوگوں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سماجی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درجے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فرق کے ساتھ مختلف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ہوتی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امانت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درجے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مطابق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آزماتا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عوامی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منتظمین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اور سرکاری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ملازمین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سمجھنا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چاہیے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کہ جب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منصب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سنبھالتے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تو ان کی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امانت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حجم عام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شہری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کی طرح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رہتا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انہیں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جان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لینا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چاہیے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کہ اب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صرف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اپنی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ذات کے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ہی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جوابدہ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رہے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بلکہ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ان کے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ماتحت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جو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علاقے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دائرہ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کار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، ان کے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جوابدہ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گے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7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986" y="927278"/>
            <a:ext cx="9044747" cy="552503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۲۔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خلافت</a:t>
            </a: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سورۃ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البقرہ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آیت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حوالہ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دیں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خلافت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تصور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انتظامیہ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آئینی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ڈھانچہ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فراہم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جو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مندرجہ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ذیل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نکات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مبنی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r" rtl="1">
              <a:buFont typeface="Arial" panose="020B0604020202020204" pitchFamily="34" charset="0"/>
              <a:buChar char="•"/>
            </a:pP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۱۔ قانونِ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الٰہی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بالادستی</a:t>
            </a: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۲۔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عوامی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خدمت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دینی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فریضہ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سمجھنا</a:t>
            </a: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۳۔ محدود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حکومت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0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07" y="273235"/>
            <a:ext cx="9070505" cy="831203"/>
          </a:xfrm>
        </p:spPr>
        <p:txBody>
          <a:bodyPr/>
          <a:lstStyle/>
          <a:p>
            <a:pPr algn="ctr"/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اسلامی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پبلک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ایڈمنسٹریشن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خصوصیات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443" y="1254642"/>
            <a:ext cx="9697431" cy="547576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۱۔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مشاورت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ذریعے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انتظامیہ</a:t>
            </a: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“اور 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معاملات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مشورہ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(آلِ عمران – 159)</a:t>
            </a:r>
          </a:p>
          <a:p>
            <a:pPr marL="0" indent="0" algn="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رب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پکار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لبیک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کہتے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نماز قائم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معاملات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باہمی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مشاورت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چلاتے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اور جو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کچھ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خرچ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الشوریٰ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– 38)</a:t>
            </a:r>
          </a:p>
          <a:p>
            <a:pPr marL="0" indent="0" algn="r" rtl="1">
              <a:buNone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۲۔ عدل و انصاف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یقینی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بنانا</a:t>
            </a:r>
          </a:p>
          <a:p>
            <a:pPr marL="0" indent="0" algn="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ایمان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والو!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انصاف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مضبوطی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قائم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رہو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عدل کے ساتھ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گواہی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دو،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کسی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قوم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دشمنی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تمہیں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بات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آمادہ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تم انصاف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انصاف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تقویٰ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زیادہ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قریب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ڈرو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شک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تمہارے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اعمال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باخبر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المائدہ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– 8)</a:t>
            </a:r>
          </a:p>
          <a:p>
            <a:pPr marL="0" indent="0" algn="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ایمان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والو! انصاف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مضبوطی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قائم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رہو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گواہی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دو،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خواہ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خود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تمہارے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خلاف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والدین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رشتہ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داروں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خلاف۔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امیر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غریب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دونوں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زیادہ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خیر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خواہ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(النساء – 135)</a:t>
            </a:r>
          </a:p>
          <a:p>
            <a:pPr marL="0" indent="0" algn="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اگر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فیصلہ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تو ان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درمیان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انصاف کے ساتھ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فیصلہ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شک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انصاف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والوں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پسند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(النساء – 42)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31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2200941" y="669700"/>
            <a:ext cx="9803218" cy="606070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۳۔ قانون کی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حکمرانی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قائم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کرنا</a:t>
            </a: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لوگو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! تم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پہلی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قومیں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وجہ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ہلاک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ہوئیں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جب 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بڑا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آدمی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چوری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چھوڑ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جب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کمزور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چوری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تو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حد قائم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قسم!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اگر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محمد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بیٹی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فاطمہ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چوری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ہاتھ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کاٹ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(مسلم – 1688)</a:t>
            </a:r>
          </a:p>
          <a:p>
            <a:pPr marL="0" indent="0" algn="r" rtl="1">
              <a:buNone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۴۔ احتساب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یقینی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بنانا</a:t>
            </a:r>
          </a:p>
          <a:p>
            <a:pPr marL="0" indent="0" algn="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“تم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دار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رعیت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پوچھا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حاکم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رعایا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دار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رعایا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پوچھا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مرد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والوں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دار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والوں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پوچھا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عورت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شوہر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اس کی اولاد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دار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پوچھا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غلام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آقا کے مال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دار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اس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پوچھا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 سن لو! تم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دار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رعیت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بارے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پوچھا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(ابو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داؤد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– 2928)</a:t>
            </a:r>
          </a:p>
          <a:p>
            <a:pPr marL="0" indent="0" algn="r" rtl="1">
              <a:buNone/>
            </a:pP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۵۔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شفافیت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برقرار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رکھنا</a:t>
            </a: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خلفائے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راشدین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انتہائی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شفافیت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روایت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قائم کی۔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گورنروں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تقرریاں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عوام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سامنے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جاتیں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والی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ہدایات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عام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لوگوں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سنائی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جاتیں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تاکہ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شہریوں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معلوم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ان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حکمرانوں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کس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معیار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توقع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جاتی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1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045" y="563526"/>
            <a:ext cx="9276567" cy="6145618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۶۔ فلاح و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بہبود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 فروغ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ریاست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صرف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چوکیدار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بلکہ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بھلائی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فروغ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فعال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کردار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ادا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کرتی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marL="0" indent="0" algn="r" rtl="1">
              <a:buNone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“جو شخص تم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برائی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دیکھے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ہاتھ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بدل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اگر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کی طاقت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رکھتا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تو زبان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اگر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ممکن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تو دل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برا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) اور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ایمان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سب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کمزور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درجہ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نسائی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– 5008)</a:t>
            </a:r>
          </a:p>
          <a:p>
            <a:pPr marL="0" indent="0" algn="r" rtl="1">
              <a:buNone/>
            </a:pP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۷۔ 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اہل</a:t>
            </a: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لوگوں</a:t>
            </a: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ذمہ</a:t>
            </a: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داری</a:t>
            </a: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دینا</a:t>
            </a:r>
            <a:endParaRPr lang="ar-SA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حضرت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یوسف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علیہ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السلام کی مثال: “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مجھے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زمین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خزانوں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مقرر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کیجیے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شک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حفاظت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کرنے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والا اور علم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رکھنے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والا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۔” (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یوسف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: 55)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قرآن کی جمع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آوری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سربراہی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حضرت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زید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بن ثابت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رضی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عنہ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سونپی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فوجی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کمان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ہمیشہ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لوگوں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سپرد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جو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جنگی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امور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ماہر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چاہے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اسلام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بعد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داخل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خالد بن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ولید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عمرو بن عاص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رضی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عنہما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حضرت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اسامہ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بن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زید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رضی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عنہ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صرف 18 سال کی عمر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نہایت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اہم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لشکر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سپہ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سالار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بنایا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حالانکہ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اس فوج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میں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حضرت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ابوبکر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اور حضرت عمر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رضی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عنہما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جیسے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سینئر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صحابہ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شامل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تھے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marL="0" indent="0" algn="r" rtl="1">
              <a:buNone/>
            </a:pP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۸۔ تمام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شہریوں</a:t>
            </a: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درمیان</a:t>
            </a:r>
            <a:r>
              <a:rPr lang="ar-SA" sz="2200" b="1" dirty="0">
                <a:latin typeface="Calibri" panose="020F0502020204030204" pitchFamily="34" charset="0"/>
                <a:cs typeface="Calibri" panose="020F0502020204030204" pitchFamily="34" charset="0"/>
              </a:rPr>
              <a:t> مساوات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یقینی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بنایا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کسی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بنیاد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امتیاز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اللہ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تعالیٰ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کے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نزدیک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سب برابر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کسی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دوسرے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فضیلت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دینے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کوئی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جواز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یہاں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کہ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ایک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مسلمان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کو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بھی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غیر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مسلم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پر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ترجیح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نہیں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جائے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latin typeface="Calibri" panose="020F0502020204030204" pitchFamily="34" charset="0"/>
                <a:cs typeface="Calibri" panose="020F0502020204030204" pitchFamily="34" charset="0"/>
              </a:rPr>
              <a:t>گی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۔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7295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4308</TotalTime>
  <Words>4745</Words>
  <Application>Microsoft Macintosh PowerPoint</Application>
  <PresentationFormat>Widescreen</PresentationFormat>
  <Paragraphs>323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Century Gothic</vt:lpstr>
      <vt:lpstr>Courier New</vt:lpstr>
      <vt:lpstr>TimesNewRoman</vt:lpstr>
      <vt:lpstr>Wingdings</vt:lpstr>
      <vt:lpstr>Wingdings 3</vt:lpstr>
      <vt:lpstr>Wisp</vt:lpstr>
      <vt:lpstr>PowerPoint Presentation</vt:lpstr>
      <vt:lpstr>پبلک ایڈمنسٹریشن کا تصور</vt:lpstr>
      <vt:lpstr>اسلامی پبلک ایڈمنسٹریشن کا تصور</vt:lpstr>
      <vt:lpstr>PowerPoint Presentation</vt:lpstr>
      <vt:lpstr>اسلامی پبلک ایڈمنسٹریشن</vt:lpstr>
      <vt:lpstr>PowerPoint Presentation</vt:lpstr>
      <vt:lpstr>اسلامی پبلک ایڈمنسٹریشن کی خصوصیات</vt:lpstr>
      <vt:lpstr>PowerPoint Presentation</vt:lpstr>
      <vt:lpstr>PowerPoint Presentation</vt:lpstr>
      <vt:lpstr>خلافتِ راشدہ</vt:lpstr>
      <vt:lpstr>خلافتِ راشدہ کے تحت طرز حکومت</vt:lpstr>
      <vt:lpstr>PowerPoint Presentation</vt:lpstr>
      <vt:lpstr>PowerPoint Presentation</vt:lpstr>
      <vt:lpstr>PowerPoint Presentation</vt:lpstr>
      <vt:lpstr>PowerPoint Presentation</vt:lpstr>
      <vt:lpstr>سرکاری ملازمین کی ذمہ داریاں</vt:lpstr>
      <vt:lpstr>اسلام میں احتساب کا نظام</vt:lpstr>
      <vt:lpstr>اسلام میں احتساب کا نظام</vt:lpstr>
      <vt:lpstr>اسلام میں احتساب کا نظام</vt:lpstr>
      <vt:lpstr>اسلام میں احتساب کا نظام</vt:lpstr>
      <vt:lpstr>اسلام میں احتساب کا نظام</vt:lpstr>
      <vt:lpstr>اسلام میں احتساب کا نظام</vt:lpstr>
      <vt:lpstr>مالک الاشتر کی جانب علیؓ کا مکتوب</vt:lpstr>
      <vt:lpstr>مالک الاشتر کی جانب علیؓ کا مکتوب</vt:lpstr>
      <vt:lpstr>مالک الاشتر کی جانب علیؓ کا مکتوب</vt:lpstr>
      <vt:lpstr>مالک الاشتر کی جانب علیؓ کا مکتوب</vt:lpstr>
      <vt:lpstr>مالک الاشتر کی جانب علیؓ کا مکتوب</vt:lpstr>
      <vt:lpstr>مالک الاشتر کی جانب علیؓ کا مکتوب</vt:lpstr>
      <vt:lpstr>مالک الاشتر کی جانب علیؓ کا مکتوب</vt:lpstr>
      <vt:lpstr>مالک الاشتر کی جانب علیؓ کا مکتوب</vt:lpstr>
      <vt:lpstr>مالک الاشتر کی جانب علیؓ کا مکتوب</vt:lpstr>
      <vt:lpstr>مالک الاشتر کی جانب علیؓ کا مکتوب</vt:lpstr>
      <vt:lpstr>مالک الاشتر کی جانب علیؓ کا مکتوب</vt:lpstr>
      <vt:lpstr>مالک الاشتر کی جانب علیؓ کا مکتوب</vt:lpstr>
      <vt:lpstr>حاصل شدہ اسباق</vt:lpstr>
      <vt:lpstr>حاصل شدہ اسباق</vt:lpstr>
      <vt:lpstr>حاصل شدہ اسباق</vt:lpstr>
      <vt:lpstr>حاصل شدہ اسباق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Abubakr</dc:creator>
  <cp:lastModifiedBy>Abubakar Ilyas</cp:lastModifiedBy>
  <cp:revision>27</cp:revision>
  <dcterms:created xsi:type="dcterms:W3CDTF">2021-03-10T20:35:39Z</dcterms:created>
  <dcterms:modified xsi:type="dcterms:W3CDTF">2025-09-30T08:49:46Z</dcterms:modified>
</cp:coreProperties>
</file>