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5D47-8505-A249-9D63-E90839C8E6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Pakistan  Iran Relations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4A9CC7-EF4A-F54F-8E7D-50B0924962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57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697B1-E32D-BC4D-B2DF-B6F41E688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Cordial relations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34980-D4D9-A442-BBEE-A13EF903D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9099" y="-1654969"/>
            <a:ext cx="5730585" cy="14088698"/>
          </a:xfrm>
        </p:spPr>
        <p:txBody>
          <a:bodyPr>
            <a:normAutofit/>
          </a:bodyPr>
          <a:lstStyle/>
          <a:p>
            <a:r>
              <a:rPr lang="en-US"/>
              <a:t>Historical context </a:t>
            </a:r>
          </a:p>
          <a:p>
            <a:r>
              <a:rPr lang="en-US"/>
              <a:t>History of Iranian nation and Muslims of subcontinent</a:t>
            </a:r>
          </a:p>
          <a:p>
            <a:r>
              <a:rPr lang="en-US"/>
              <a:t>Recognization (1947 and 1979)</a:t>
            </a:r>
          </a:p>
          <a:p>
            <a:r>
              <a:rPr lang="en-US"/>
              <a:t>Liaqat Ali Khan And Iranian King visits (1948 &amp; 1950 respectively) </a:t>
            </a:r>
          </a:p>
          <a:p>
            <a:r>
              <a:rPr lang="en-US"/>
              <a:t>Treaty of friendship1950</a:t>
            </a:r>
          </a:p>
          <a:p>
            <a:r>
              <a:rPr lang="en-US"/>
              <a:t>Cento(Baghdad pact 1955)</a:t>
            </a:r>
          </a:p>
          <a:p>
            <a:r>
              <a:rPr lang="en-US"/>
              <a:t>RCD (1964) </a:t>
            </a:r>
          </a:p>
          <a:p>
            <a:r>
              <a:rPr lang="en-US"/>
              <a:t>MFN status</a:t>
            </a:r>
          </a:p>
          <a:p>
            <a:r>
              <a:rPr lang="en-US"/>
              <a:t>Pak India War 1965. Embargo on oil supply to india/5000 tone petroleum and  Pera medical services for Pakistan. </a:t>
            </a:r>
          </a:p>
          <a:p>
            <a:r>
              <a:rPr lang="en-US"/>
              <a:t>Baloch uprising (1971)</a:t>
            </a:r>
          </a:p>
          <a:p>
            <a:r>
              <a:rPr lang="en-US"/>
              <a:t>Iranian revolution ( 1979)</a:t>
            </a:r>
          </a:p>
          <a:p>
            <a:r>
              <a:rPr lang="en-US"/>
              <a:t>Reasons /chemistry for cordial relations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F16B48-81BB-E241-9592-32A753613DE4}"/>
              </a:ext>
            </a:extLst>
          </p:cNvPr>
          <p:cNvSpPr txBox="1"/>
          <p:nvPr/>
        </p:nvSpPr>
        <p:spPr>
          <a:xfrm>
            <a:off x="7253288" y="200263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94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4A9C7-E382-9D4F-B77A-7CC3E844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Reasons Or chemistry for  cordial relations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0EF75-AB3D-D84B-A9BE-67F0E2746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156" y="-1393030"/>
            <a:ext cx="3976773" cy="1056578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Active participants of Western alliance . </a:t>
            </a:r>
          </a:p>
          <a:p>
            <a:pPr marL="0" indent="0">
              <a:buNone/>
            </a:pPr>
            <a:r>
              <a:rPr lang="en-US"/>
              <a:t>Moderate Islamic ideolgy and Muslim brotherhood. </a:t>
            </a:r>
          </a:p>
          <a:p>
            <a:pPr marL="0" indent="0">
              <a:buNone/>
            </a:pPr>
            <a:r>
              <a:rPr lang="en-US"/>
              <a:t>Soviet union as common threat. </a:t>
            </a:r>
          </a:p>
          <a:p>
            <a:pPr marL="0" indent="0">
              <a:buNone/>
            </a:pPr>
            <a:r>
              <a:rPr lang="en-US"/>
              <a:t>Energy dependency of Pakistan. </a:t>
            </a:r>
          </a:p>
          <a:p>
            <a:pPr marL="0" indent="0">
              <a:buNone/>
            </a:pPr>
            <a:r>
              <a:rPr lang="en-US"/>
              <a:t>Sepreatists movements factor. </a:t>
            </a:r>
          </a:p>
          <a:p>
            <a:pPr marL="0" indent="0">
              <a:buNone/>
            </a:pPr>
            <a:r>
              <a:rPr lang="en-US"/>
              <a:t>Secterian devisions and  violence factor.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6015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E1CA1-AA38-E840-B774-9D7640D6E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 turning bleak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124C6-6196-7641-B38F-3809CBF85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Oic in  Pakistan and Iran refusal 1974</a:t>
            </a:r>
          </a:p>
          <a:p>
            <a:r>
              <a:rPr lang="en-US"/>
              <a:t>Indian nuclear experiments and Iran silence </a:t>
            </a:r>
          </a:p>
          <a:p>
            <a:r>
              <a:rPr lang="en-US"/>
              <a:t>1978-1979 Iranian revolution and unexpected Recognization by Pakistan. </a:t>
            </a:r>
          </a:p>
          <a:p>
            <a:r>
              <a:rPr lang="en-US"/>
              <a:t>Iran Iraq war (1980 to 1988) and Gcc </a:t>
            </a:r>
          </a:p>
          <a:p>
            <a:r>
              <a:rPr lang="en-US"/>
              <a:t>After fall of soviet union pak iran tides turned Due to support of different/opposite ethnic groups In Afghanistan. </a:t>
            </a:r>
          </a:p>
          <a:p>
            <a:r>
              <a:rPr lang="en-US"/>
              <a:t>Taliban govt (1996 to 2001)</a:t>
            </a:r>
          </a:p>
        </p:txBody>
      </p:sp>
    </p:spTree>
    <p:extLst>
      <p:ext uri="{BB962C8B-B14F-4D97-AF65-F5344CB8AC3E}">
        <p14:creationId xmlns:p14="http://schemas.microsoft.com/office/powerpoint/2010/main" val="3761275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29EA0-C339-B542-844A-3FA7C85D1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 post 9/11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1B265-6E8C-D846-B33B-42365CB6E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Pak  U. S  cordination against taliban in Rule</a:t>
            </a:r>
          </a:p>
          <a:p>
            <a:r>
              <a:rPr lang="en-US"/>
              <a:t>U. S Prseance in region, American  Boots on Pakistani soil. </a:t>
            </a:r>
          </a:p>
          <a:p>
            <a:r>
              <a:rPr lang="en-US"/>
              <a:t> Triparty summits to address potential conflicts failed to generate convergence among stakeholders.</a:t>
            </a:r>
          </a:p>
          <a:p>
            <a:r>
              <a:rPr lang="en-US"/>
              <a:t>Taliban dialog forums, such as hosted by Islamabad  in Murree in 2015. </a:t>
            </a:r>
          </a:p>
        </p:txBody>
      </p:sp>
    </p:spTree>
    <p:extLst>
      <p:ext uri="{BB962C8B-B14F-4D97-AF65-F5344CB8AC3E}">
        <p14:creationId xmlns:p14="http://schemas.microsoft.com/office/powerpoint/2010/main" val="341958068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Atlas</vt:lpstr>
      <vt:lpstr>Pakistan  Iran Relations </vt:lpstr>
      <vt:lpstr>Cordial relations</vt:lpstr>
      <vt:lpstr>Reasons Or chemistry for  cordial relations</vt:lpstr>
      <vt:lpstr>Relation turning bleak</vt:lpstr>
      <vt:lpstr>Relation post 9/11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shoaib baloch</dc:creator>
  <cp:lastModifiedBy>shoaib baloch</cp:lastModifiedBy>
  <cp:revision>7</cp:revision>
  <dcterms:created xsi:type="dcterms:W3CDTF">2021-06-28T19:06:21Z</dcterms:created>
  <dcterms:modified xsi:type="dcterms:W3CDTF">2026-03-03T09:39:13Z</dcterms:modified>
</cp:coreProperties>
</file>