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498C5C-AC11-6748-8A7E-B3CD89CB743D}" v="58" dt="2025-08-28T08:13:57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599"/>
  </p:normalViewPr>
  <p:slideViewPr>
    <p:cSldViewPr snapToGrid="0">
      <p:cViewPr varScale="1">
        <p:scale>
          <a:sx n="85" d="100"/>
          <a:sy n="85" d="100"/>
        </p:scale>
        <p:origin x="13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ubakar Ilyas" userId="08e58344d610965c" providerId="LiveId" clId="{A8385608-F74A-5E4C-828C-529D1153D563}"/>
    <pc:docChg chg="custSel addSld delSld modSld">
      <pc:chgData name="Abubakar Ilyas" userId="08e58344d610965c" providerId="LiveId" clId="{A8385608-F74A-5E4C-828C-529D1153D563}" dt="2025-08-28T08:15:21.278" v="160" actId="20577"/>
      <pc:docMkLst>
        <pc:docMk/>
      </pc:docMkLst>
      <pc:sldChg chg="modSp mod">
        <pc:chgData name="Abubakar Ilyas" userId="08e58344d610965c" providerId="LiveId" clId="{A8385608-F74A-5E4C-828C-529D1153D563}" dt="2025-08-28T08:15:21.278" v="160" actId="20577"/>
        <pc:sldMkLst>
          <pc:docMk/>
          <pc:sldMk cId="1835813599" sldId="256"/>
        </pc:sldMkLst>
        <pc:spChg chg="mod">
          <ac:chgData name="Abubakar Ilyas" userId="08e58344d610965c" providerId="LiveId" clId="{A8385608-F74A-5E4C-828C-529D1153D563}" dt="2025-08-28T08:15:21.278" v="160" actId="20577"/>
          <ac:spMkLst>
            <pc:docMk/>
            <pc:sldMk cId="1835813599" sldId="256"/>
            <ac:spMk id="2" creationId="{53B37C4D-CC49-37F4-EF12-B0A71061A4DC}"/>
          </ac:spMkLst>
        </pc:spChg>
      </pc:sldChg>
      <pc:sldChg chg="modSp del mod">
        <pc:chgData name="Abubakar Ilyas" userId="08e58344d610965c" providerId="LiveId" clId="{A8385608-F74A-5E4C-828C-529D1153D563}" dt="2025-08-28T07:38:00.983" v="24" actId="2696"/>
        <pc:sldMkLst>
          <pc:docMk/>
          <pc:sldMk cId="844958058" sldId="257"/>
        </pc:sldMkLst>
        <pc:spChg chg="mod">
          <ac:chgData name="Abubakar Ilyas" userId="08e58344d610965c" providerId="LiveId" clId="{A8385608-F74A-5E4C-828C-529D1153D563}" dt="2025-08-28T07:37:55.087" v="23" actId="20577"/>
          <ac:spMkLst>
            <pc:docMk/>
            <pc:sldMk cId="844958058" sldId="257"/>
            <ac:spMk id="3" creationId="{D23271F9-158E-CECD-BE7B-88DBE9E08718}"/>
          </ac:spMkLst>
        </pc:spChg>
      </pc:sldChg>
      <pc:sldChg chg="modSp mod">
        <pc:chgData name="Abubakar Ilyas" userId="08e58344d610965c" providerId="LiveId" clId="{A8385608-F74A-5E4C-828C-529D1153D563}" dt="2025-08-28T07:39:29.192" v="71" actId="2711"/>
        <pc:sldMkLst>
          <pc:docMk/>
          <pc:sldMk cId="4165525580" sldId="264"/>
        </pc:sldMkLst>
        <pc:spChg chg="mod">
          <ac:chgData name="Abubakar Ilyas" userId="08e58344d610965c" providerId="LiveId" clId="{A8385608-F74A-5E4C-828C-529D1153D563}" dt="2025-08-28T07:39:29.192" v="71" actId="2711"/>
          <ac:spMkLst>
            <pc:docMk/>
            <pc:sldMk cId="4165525580" sldId="264"/>
            <ac:spMk id="2" creationId="{104C40D6-9EBD-B40D-A965-08B72A85D4A1}"/>
          </ac:spMkLst>
        </pc:spChg>
      </pc:sldChg>
      <pc:sldChg chg="modSp mod">
        <pc:chgData name="Abubakar Ilyas" userId="08e58344d610965c" providerId="LiveId" clId="{A8385608-F74A-5E4C-828C-529D1153D563}" dt="2025-08-28T07:39:38.553" v="73" actId="2711"/>
        <pc:sldMkLst>
          <pc:docMk/>
          <pc:sldMk cId="177338488" sldId="265"/>
        </pc:sldMkLst>
        <pc:spChg chg="mod">
          <ac:chgData name="Abubakar Ilyas" userId="08e58344d610965c" providerId="LiveId" clId="{A8385608-F74A-5E4C-828C-529D1153D563}" dt="2025-08-28T07:39:38.553" v="73" actId="2711"/>
          <ac:spMkLst>
            <pc:docMk/>
            <pc:sldMk cId="177338488" sldId="265"/>
            <ac:spMk id="2" creationId="{BDD9F671-E57D-AB87-534C-7D615E9529EB}"/>
          </ac:spMkLst>
        </pc:spChg>
      </pc:sldChg>
      <pc:sldChg chg="modSp mod">
        <pc:chgData name="Abubakar Ilyas" userId="08e58344d610965c" providerId="LiveId" clId="{A8385608-F74A-5E4C-828C-529D1153D563}" dt="2025-08-28T07:39:55.072" v="76" actId="1076"/>
        <pc:sldMkLst>
          <pc:docMk/>
          <pc:sldMk cId="3577177369" sldId="266"/>
        </pc:sldMkLst>
        <pc:spChg chg="mod">
          <ac:chgData name="Abubakar Ilyas" userId="08e58344d610965c" providerId="LiveId" clId="{A8385608-F74A-5E4C-828C-529D1153D563}" dt="2025-08-28T07:39:49.527" v="75" actId="2711"/>
          <ac:spMkLst>
            <pc:docMk/>
            <pc:sldMk cId="3577177369" sldId="266"/>
            <ac:spMk id="2" creationId="{B9ADDADC-CEA1-39D4-5592-59361F52A3F0}"/>
          </ac:spMkLst>
        </pc:spChg>
        <pc:spChg chg="mod">
          <ac:chgData name="Abubakar Ilyas" userId="08e58344d610965c" providerId="LiveId" clId="{A8385608-F74A-5E4C-828C-529D1153D563}" dt="2025-08-28T07:39:55.072" v="76" actId="1076"/>
          <ac:spMkLst>
            <pc:docMk/>
            <pc:sldMk cId="3577177369" sldId="266"/>
            <ac:spMk id="3" creationId="{994DD910-EEAB-C28E-9EC7-0AC36564ABCD}"/>
          </ac:spMkLst>
        </pc:spChg>
      </pc:sldChg>
      <pc:sldChg chg="modSp mod">
        <pc:chgData name="Abubakar Ilyas" userId="08e58344d610965c" providerId="LiveId" clId="{A8385608-F74A-5E4C-828C-529D1153D563}" dt="2025-08-28T07:40:08.688" v="79" actId="1076"/>
        <pc:sldMkLst>
          <pc:docMk/>
          <pc:sldMk cId="82360683" sldId="267"/>
        </pc:sldMkLst>
        <pc:spChg chg="mod">
          <ac:chgData name="Abubakar Ilyas" userId="08e58344d610965c" providerId="LiveId" clId="{A8385608-F74A-5E4C-828C-529D1153D563}" dt="2025-08-28T07:40:04.527" v="78" actId="2711"/>
          <ac:spMkLst>
            <pc:docMk/>
            <pc:sldMk cId="82360683" sldId="267"/>
            <ac:spMk id="2" creationId="{F7486184-2C0E-81B0-E7CC-A266998F843A}"/>
          </ac:spMkLst>
        </pc:spChg>
        <pc:spChg chg="mod">
          <ac:chgData name="Abubakar Ilyas" userId="08e58344d610965c" providerId="LiveId" clId="{A8385608-F74A-5E4C-828C-529D1153D563}" dt="2025-08-28T07:40:08.688" v="79" actId="1076"/>
          <ac:spMkLst>
            <pc:docMk/>
            <pc:sldMk cId="82360683" sldId="267"/>
            <ac:spMk id="3" creationId="{2D2AAAEF-1643-F056-F395-8748F31D5161}"/>
          </ac:spMkLst>
        </pc:spChg>
      </pc:sldChg>
      <pc:sldChg chg="modSp mod">
        <pc:chgData name="Abubakar Ilyas" userId="08e58344d610965c" providerId="LiveId" clId="{A8385608-F74A-5E4C-828C-529D1153D563}" dt="2025-08-28T07:40:39.755" v="88" actId="1076"/>
        <pc:sldMkLst>
          <pc:docMk/>
          <pc:sldMk cId="193035738" sldId="268"/>
        </pc:sldMkLst>
        <pc:spChg chg="mod">
          <ac:chgData name="Abubakar Ilyas" userId="08e58344d610965c" providerId="LiveId" clId="{A8385608-F74A-5E4C-828C-529D1153D563}" dt="2025-08-28T07:40:19.845" v="84" actId="1036"/>
          <ac:spMkLst>
            <pc:docMk/>
            <pc:sldMk cId="193035738" sldId="268"/>
            <ac:spMk id="2" creationId="{3E7008D8-1F36-3698-F992-C7922AB16FC1}"/>
          </ac:spMkLst>
        </pc:spChg>
        <pc:spChg chg="mod">
          <ac:chgData name="Abubakar Ilyas" userId="08e58344d610965c" providerId="LiveId" clId="{A8385608-F74A-5E4C-828C-529D1153D563}" dt="2025-08-28T07:40:39.755" v="88" actId="1076"/>
          <ac:spMkLst>
            <pc:docMk/>
            <pc:sldMk cId="193035738" sldId="268"/>
            <ac:spMk id="3" creationId="{9A04B966-95AA-8E5B-BBE7-18289A0CEC1D}"/>
          </ac:spMkLst>
        </pc:spChg>
      </pc:sldChg>
      <pc:sldChg chg="modSp mod">
        <pc:chgData name="Abubakar Ilyas" userId="08e58344d610965c" providerId="LiveId" clId="{A8385608-F74A-5E4C-828C-529D1153D563}" dt="2025-08-28T07:40:35.639" v="87" actId="1076"/>
        <pc:sldMkLst>
          <pc:docMk/>
          <pc:sldMk cId="2283614252" sldId="269"/>
        </pc:sldMkLst>
        <pc:spChg chg="mod">
          <ac:chgData name="Abubakar Ilyas" userId="08e58344d610965c" providerId="LiveId" clId="{A8385608-F74A-5E4C-828C-529D1153D563}" dt="2025-08-28T07:40:31.907" v="86" actId="2711"/>
          <ac:spMkLst>
            <pc:docMk/>
            <pc:sldMk cId="2283614252" sldId="269"/>
            <ac:spMk id="2" creationId="{885A870C-CFFF-EFF2-0963-DB8E1AE2CB69}"/>
          </ac:spMkLst>
        </pc:spChg>
        <pc:spChg chg="mod">
          <ac:chgData name="Abubakar Ilyas" userId="08e58344d610965c" providerId="LiveId" clId="{A8385608-F74A-5E4C-828C-529D1153D563}" dt="2025-08-28T07:40:35.639" v="87" actId="1076"/>
          <ac:spMkLst>
            <pc:docMk/>
            <pc:sldMk cId="2283614252" sldId="269"/>
            <ac:spMk id="3" creationId="{9AD0E7EA-7E07-2E56-AC25-0FF8655AA334}"/>
          </ac:spMkLst>
        </pc:spChg>
      </pc:sldChg>
      <pc:sldChg chg="modSp mod">
        <pc:chgData name="Abubakar Ilyas" userId="08e58344d610965c" providerId="LiveId" clId="{A8385608-F74A-5E4C-828C-529D1153D563}" dt="2025-08-28T07:40:55.989" v="93" actId="403"/>
        <pc:sldMkLst>
          <pc:docMk/>
          <pc:sldMk cId="2477703190" sldId="270"/>
        </pc:sldMkLst>
        <pc:spChg chg="mod">
          <ac:chgData name="Abubakar Ilyas" userId="08e58344d610965c" providerId="LiveId" clId="{A8385608-F74A-5E4C-828C-529D1153D563}" dt="2025-08-28T07:40:55.989" v="93" actId="403"/>
          <ac:spMkLst>
            <pc:docMk/>
            <pc:sldMk cId="2477703190" sldId="270"/>
            <ac:spMk id="2" creationId="{FAF59DF0-B311-B52B-A164-C967A7B3F102}"/>
          </ac:spMkLst>
        </pc:spChg>
      </pc:sldChg>
      <pc:sldChg chg="modSp mod">
        <pc:chgData name="Abubakar Ilyas" userId="08e58344d610965c" providerId="LiveId" clId="{A8385608-F74A-5E4C-828C-529D1153D563}" dt="2025-08-28T07:41:12.871" v="96" actId="1076"/>
        <pc:sldMkLst>
          <pc:docMk/>
          <pc:sldMk cId="1045100829" sldId="271"/>
        </pc:sldMkLst>
        <pc:spChg chg="mod">
          <ac:chgData name="Abubakar Ilyas" userId="08e58344d610965c" providerId="LiveId" clId="{A8385608-F74A-5E4C-828C-529D1153D563}" dt="2025-08-28T07:41:08.224" v="95" actId="2711"/>
          <ac:spMkLst>
            <pc:docMk/>
            <pc:sldMk cId="1045100829" sldId="271"/>
            <ac:spMk id="2" creationId="{0E2BA477-5447-815E-F7FF-FF8C46BCC9C0}"/>
          </ac:spMkLst>
        </pc:spChg>
        <pc:spChg chg="mod">
          <ac:chgData name="Abubakar Ilyas" userId="08e58344d610965c" providerId="LiveId" clId="{A8385608-F74A-5E4C-828C-529D1153D563}" dt="2025-08-28T07:41:12.871" v="96" actId="1076"/>
          <ac:spMkLst>
            <pc:docMk/>
            <pc:sldMk cId="1045100829" sldId="271"/>
            <ac:spMk id="3" creationId="{82947AD1-EF4D-E984-0BCC-83D2B905ECDB}"/>
          </ac:spMkLst>
        </pc:spChg>
      </pc:sldChg>
      <pc:sldChg chg="modSp mod">
        <pc:chgData name="Abubakar Ilyas" userId="08e58344d610965c" providerId="LiveId" clId="{A8385608-F74A-5E4C-828C-529D1153D563}" dt="2025-08-28T07:41:20.760" v="98" actId="2711"/>
        <pc:sldMkLst>
          <pc:docMk/>
          <pc:sldMk cId="488047624" sldId="272"/>
        </pc:sldMkLst>
        <pc:spChg chg="mod">
          <ac:chgData name="Abubakar Ilyas" userId="08e58344d610965c" providerId="LiveId" clId="{A8385608-F74A-5E4C-828C-529D1153D563}" dt="2025-08-28T07:41:20.760" v="98" actId="2711"/>
          <ac:spMkLst>
            <pc:docMk/>
            <pc:sldMk cId="488047624" sldId="272"/>
            <ac:spMk id="2" creationId="{4923AA6D-6816-E404-3DA4-4CD960058273}"/>
          </ac:spMkLst>
        </pc:spChg>
      </pc:sldChg>
      <pc:sldChg chg="modSp mod">
        <pc:chgData name="Abubakar Ilyas" userId="08e58344d610965c" providerId="LiveId" clId="{A8385608-F74A-5E4C-828C-529D1153D563}" dt="2025-08-28T07:41:39.819" v="101" actId="1076"/>
        <pc:sldMkLst>
          <pc:docMk/>
          <pc:sldMk cId="2898278227" sldId="273"/>
        </pc:sldMkLst>
        <pc:spChg chg="mod">
          <ac:chgData name="Abubakar Ilyas" userId="08e58344d610965c" providerId="LiveId" clId="{A8385608-F74A-5E4C-828C-529D1153D563}" dt="2025-08-28T07:41:35.189" v="100" actId="2711"/>
          <ac:spMkLst>
            <pc:docMk/>
            <pc:sldMk cId="2898278227" sldId="273"/>
            <ac:spMk id="2" creationId="{112C223B-4858-2A4A-224E-EBFDE6CB9CA6}"/>
          </ac:spMkLst>
        </pc:spChg>
        <pc:spChg chg="mod">
          <ac:chgData name="Abubakar Ilyas" userId="08e58344d610965c" providerId="LiveId" clId="{A8385608-F74A-5E4C-828C-529D1153D563}" dt="2025-08-28T07:41:39.819" v="101" actId="1076"/>
          <ac:spMkLst>
            <pc:docMk/>
            <pc:sldMk cId="2898278227" sldId="273"/>
            <ac:spMk id="3" creationId="{BA7E1835-CCB8-DF98-678E-F164FE871058}"/>
          </ac:spMkLst>
        </pc:spChg>
      </pc:sldChg>
      <pc:sldChg chg="modSp mod">
        <pc:chgData name="Abubakar Ilyas" userId="08e58344d610965c" providerId="LiveId" clId="{A8385608-F74A-5E4C-828C-529D1153D563}" dt="2025-08-28T07:42:03.824" v="110" actId="27636"/>
        <pc:sldMkLst>
          <pc:docMk/>
          <pc:sldMk cId="2534575237" sldId="274"/>
        </pc:sldMkLst>
        <pc:spChg chg="mod">
          <ac:chgData name="Abubakar Ilyas" userId="08e58344d610965c" providerId="LiveId" clId="{A8385608-F74A-5E4C-828C-529D1153D563}" dt="2025-08-28T07:41:48.507" v="103" actId="2711"/>
          <ac:spMkLst>
            <pc:docMk/>
            <pc:sldMk cId="2534575237" sldId="274"/>
            <ac:spMk id="2" creationId="{4779E8C3-95C0-3743-47D2-5FF6A49B7967}"/>
          </ac:spMkLst>
        </pc:spChg>
        <pc:spChg chg="mod">
          <ac:chgData name="Abubakar Ilyas" userId="08e58344d610965c" providerId="LiveId" clId="{A8385608-F74A-5E4C-828C-529D1153D563}" dt="2025-08-28T07:42:03.824" v="110" actId="27636"/>
          <ac:spMkLst>
            <pc:docMk/>
            <pc:sldMk cId="2534575237" sldId="274"/>
            <ac:spMk id="3" creationId="{477C7866-C991-B18A-6C3F-D8EC23CE8B52}"/>
          </ac:spMkLst>
        </pc:spChg>
      </pc:sldChg>
      <pc:sldChg chg="modSp add mod">
        <pc:chgData name="Abubakar Ilyas" userId="08e58344d610965c" providerId="LiveId" clId="{A8385608-F74A-5E4C-828C-529D1153D563}" dt="2025-08-28T07:42:52.834" v="115" actId="113"/>
        <pc:sldMkLst>
          <pc:docMk/>
          <pc:sldMk cId="1762603338" sldId="275"/>
        </pc:sldMkLst>
        <pc:spChg chg="mod">
          <ac:chgData name="Abubakar Ilyas" userId="08e58344d610965c" providerId="LiveId" clId="{A8385608-F74A-5E4C-828C-529D1153D563}" dt="2025-08-28T07:42:52.834" v="115" actId="113"/>
          <ac:spMkLst>
            <pc:docMk/>
            <pc:sldMk cId="1762603338" sldId="275"/>
            <ac:spMk id="3" creationId="{3F8FD6F4-B61B-61C0-8D0F-6E238C8FB0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6877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81050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0606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41765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663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875313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014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0144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8765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8764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527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5397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94096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70996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7641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10039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CE74C-87BC-F144-8DAC-71E6A8E43F0F}" type="datetimeFigureOut">
              <a:rPr lang="en-PK" smtClean="0"/>
              <a:t>28/08/2025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2F4F825-FA50-D943-AA43-21EE31B98A9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8553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37C4D-CC49-37F4-EF12-B0A71061A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314793"/>
            <a:ext cx="8915399" cy="6415791"/>
          </a:xfrm>
        </p:spPr>
        <p:txBody>
          <a:bodyPr>
            <a:normAutofit/>
          </a:bodyPr>
          <a:lstStyle/>
          <a:p>
            <a:pPr algn="r" rtl="1"/>
            <a:r>
              <a:rPr lang="ur-PK" sz="4800" b="1" dirty="0">
                <a:latin typeface="Calibri" panose="020F0502020204030204" pitchFamily="34" charset="0"/>
                <a:cs typeface="Calibri" panose="020F0502020204030204" pitchFamily="34" charset="0"/>
              </a:rPr>
              <a:t>۳۔ انسانی حقوق اور اسلام میں خواتین کا مقام و مرتبہ</a:t>
            </a:r>
            <a:br>
              <a:rPr lang="ur-PK" sz="4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6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ur-PK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الوداع</a:t>
            </a:r>
            <a:b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۔ اسلام کے مقرر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حقوق</a:t>
            </a:r>
            <a:b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۔ اسلام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  <a:b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۔ اسلام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کی حقوق</a:t>
            </a:r>
            <a:b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۔ اسلام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انسان کی قدر و </a:t>
            </a:r>
            <a:r>
              <a:rPr lang="ar-SA" sz="4000" b="1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قیمت</a:t>
            </a:r>
            <a:endParaRPr lang="en-PK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813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B937-2415-59AF-C9C6-75B96FF61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86184-2C0E-81B0-E7CC-A266998F8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AAAEF-1643-F056-F395-8748F31D5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890337"/>
            <a:ext cx="11466094" cy="59676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قبل از اسلام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دورِ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جاہلیت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عورت کے ساتھ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سلوک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پیدائش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باعثِ شرم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سمجھتے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جب 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خوشخبری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چہرہ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سیاہ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پڑ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غم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چھپتا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خبر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ذلت کے ساتھ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دبا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 سن لو!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برا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(النحل: 58-59)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لڑکیوں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دفن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عام رواج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جب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دفن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جرم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التکویر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8-9)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عورت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مال 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جائیداد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طرح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سمجھا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والد کے انتقال کے بعد ان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بیویوں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وراثت کے سامان کی طرح وراثت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60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4987E-DC96-43AA-BCD6-2BC64BA42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008D8-1F36-3698-F992-C7922AB16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22544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4B966-95AA-8E5B-BBE7-18289A0CE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75" y="1084168"/>
            <a:ext cx="11466094" cy="5967663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اسلام </a:t>
            </a:r>
            <a:r>
              <a:rPr lang="ar-SA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مرد و عورت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برابر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کے رب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کی دعا قبول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عمل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ضائع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خواہ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عورت، تم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(آلِ عمران: 195)</a:t>
            </a: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مسلمان مرد اور مسلمان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مومن مرد اور مومن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صبر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صبر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عاجزی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عاجزی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صدقہ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صدقہ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روزہ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روزہ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عصمت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کثرت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سب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مغفرت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بڑا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تیار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رکھا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(الاحزاب: 35)</a:t>
            </a:r>
          </a:p>
          <a:p>
            <a:pPr marL="0" indent="0" algn="r" rtl="1">
              <a:buNone/>
            </a:pPr>
            <a:b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احترام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بار بار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شخص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حسنِ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سلوک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 دار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اس کے 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اس کے 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چوتھی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اس کے 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5971)</a:t>
            </a:r>
          </a:p>
          <a:p>
            <a:pPr marL="0" indent="0" algn="r" rtl="1">
              <a:buNone/>
            </a:pP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35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6CB55-180D-EF4E-B78B-A0C5C355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A870C-CFFF-EFF2-0963-DB8E1AE2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0E7EA-7E07-2E56-AC25-0FF8655AA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1150890"/>
            <a:ext cx="11466094" cy="5967663"/>
          </a:xfrm>
        </p:spPr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اسلام </a:t>
            </a:r>
            <a:r>
              <a:rPr lang="ar-SA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 مقام</a:t>
            </a:r>
          </a:p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بیویوں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برتاؤ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“تم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بیوی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بیویوں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ساتھ سب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1977)</a:t>
            </a:r>
            <a:endParaRPr lang="ar-SA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ازواج کے ساتھ حسنِ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سلوک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محبت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بھرا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برتاؤ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مثال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ar-SA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بیٹیوں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کے ساتھ حسنِ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سلوک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فاطمہ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رویہ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0" lvl="1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وراثت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حق۔</a:t>
            </a: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“جس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تین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بیٹیاں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 کے ساتھ صبر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کھلائے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پلائے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مال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کپڑے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انتظام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قیامت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دن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جہنم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ڈھال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3669)</a:t>
            </a:r>
          </a:p>
          <a:p>
            <a:pPr marL="0" indent="0" algn="r" rtl="1">
              <a:buNone/>
            </a:pP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کے احترام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عمومی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ڈرو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الوداع)</a:t>
            </a:r>
          </a:p>
          <a:p>
            <a:pPr marL="0" indent="0" algn="r" rtl="1">
              <a:buNone/>
            </a:pP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14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9E031-5A3E-3842-A9B9-82B7C4A48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59DF0-B311-B52B-A164-C967A7B3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Autofit/>
          </a:bodyPr>
          <a:lstStyle/>
          <a:p>
            <a:pPr algn="ctr" rtl="1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کی حقوق</a:t>
            </a:r>
            <a:b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C2ACE-1780-3493-C26A-83E163F9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1039198"/>
            <a:ext cx="11466094" cy="5967663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“جس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کے کہ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زمین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فساد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گویا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اور جس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جان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بچائی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گویا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جان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بچائی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المائدہ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32)</a:t>
            </a:r>
          </a:p>
          <a:p>
            <a:pPr marL="0" indent="0" algn="r" rtl="1">
              <a:buNone/>
            </a:pP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رضا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مندی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بیوہ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وقت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مشورہ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کنواری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لڑکی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کی رضا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! اس کی رضا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طرح معلوم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رہنا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کی رضا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(مسلم: 1419)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عائشہ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بیان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کرتی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کنواری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ولی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اجازت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لینا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؟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ہاں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اجازت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لینا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شرماتی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“اس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رہنا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اس کی اجازت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(مسلم: 1420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بَریرہ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مُغیث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واقعہ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حاصل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پڑھانے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“علم حاصل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فرض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224)</a:t>
            </a: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عائشہ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ؓ کی مثال۔</a:t>
            </a:r>
          </a:p>
        </p:txBody>
      </p:sp>
    </p:spTree>
    <p:extLst>
      <p:ext uri="{BB962C8B-B14F-4D97-AF65-F5344CB8AC3E}">
        <p14:creationId xmlns:p14="http://schemas.microsoft.com/office/powerpoint/2010/main" val="2477703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EBB2E-5D69-939E-E8D7-C5D88FA4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BA477-5447-815E-F7FF-FF8C46BCC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کی حقوق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7AD1-EF4D-E984-0BCC-83D2B905E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1339001"/>
            <a:ext cx="11466094" cy="59676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دوبارہ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 (عمر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قید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بیویوں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چکی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سوائے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عائشہ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کے۔</a:t>
            </a:r>
          </a:p>
          <a:p>
            <a:pPr marL="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۵۔ خلع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 (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عدالت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علیحدگی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مطالبہ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عورت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جہاں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ظلم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کے حقوق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شوہر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طلاق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تو عورت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عدالت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خلع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مطالبہ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۶۔ مال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ملکیت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“مرد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عورت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(النساء: 32)</a:t>
            </a:r>
          </a:p>
          <a:p>
            <a:pPr marL="0" indent="0" algn="r" rtl="1">
              <a:buNone/>
            </a:pP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کاروبار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اور تجارت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خدیجہ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کی مثال۔</a:t>
            </a:r>
          </a:p>
          <a:p>
            <a:pPr marL="0" indent="0" algn="r" rtl="1">
              <a:buNone/>
            </a:pP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00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91F2A-30ED-3AB2-B8AE-1D4D793D9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3AA6D-6816-E404-3DA4-4CD960058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خواتین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کی حقوق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E52E-F483-C8D0-9EDC-D0C7A212A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894819"/>
            <a:ext cx="11466094" cy="5967663"/>
          </a:xfrm>
        </p:spPr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۶۔ وراثت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سورۃ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النساء (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11-12)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مرد اور عورت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وراثت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حصے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مقرر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بنیادی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ضروریات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“مرد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نگران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بعض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بعض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فضیلت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مال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خرچ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(النساء: 34)</a:t>
            </a: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آیت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وضاحت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دو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مثالیں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r" rtl="1">
              <a:buNone/>
            </a:pPr>
            <a:endParaRPr lang="ar-SA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دودھ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پلانے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معاوضہ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لینے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 (طلاق کی صورت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“تم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(طلاق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یافتہ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رہائش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دو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جہاں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تم خود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رہتے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طاقت کے مطابق اور 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تنگی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ڈالو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حاملہ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خرچ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یہاں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بچہ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دودھ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پلائیں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معاوضہ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دو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آپس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نیک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نیتی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مشورہ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آپس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اختلاف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عورت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دودھ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پلائے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(الطلاق: 6)</a:t>
            </a:r>
          </a:p>
          <a:p>
            <a:pPr marL="0" indent="0" algn="r" rtl="1">
              <a:buNone/>
            </a:pP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طلاق کی صورت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بچوں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نان و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نفقہ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ماں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حضانت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والد تمام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اخراجات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دار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04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A85B4-B9DF-AE7B-800A-58C4367B6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C223B-4858-2A4A-224E-EBFDE6CB9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انسان کی قدر و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قیمت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E1835-CCB8-DF98-678E-F164FE871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1209612"/>
            <a:ext cx="11466094" cy="59676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سب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افضل مخلوق (اشرف المخلوقات)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آدم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عزت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بخشی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خشکی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سوار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پاکیزہ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بہت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مخلوقات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فضیلت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برتر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اسرائیل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70)</a:t>
            </a:r>
          </a:p>
          <a:p>
            <a:pPr marL="0" indent="0" algn="r" rtl="1">
              <a:buNone/>
            </a:pP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صورت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عمدہ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4)</a:t>
            </a:r>
          </a:p>
          <a:p>
            <a:pPr marL="0" indent="0" algn="r" rtl="1">
              <a:buNone/>
            </a:pPr>
            <a:b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علم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نوازا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(جو صرف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خاص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آدم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نام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سکھائے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فرشتوں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البقرہ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31-33)</a:t>
            </a:r>
          </a:p>
          <a:p>
            <a:pPr marL="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b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فرشتوں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آدم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سجدہ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) جب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فرشتوں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آدم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سجدہ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سجدہ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ابلیس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انکار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تکبر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کافروں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البقرہ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34)</a:t>
            </a: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278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E1CA7-6C92-0AD0-FFFF-02E885ADD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9E8C3-95C0-3743-47D2-5FF6A49B7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انسان کی قدر و </a:t>
            </a:r>
            <a:r>
              <a:rPr lang="ar-SA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منزلت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C7866-C991-B18A-6C3F-D8EC23CE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173" y="1039198"/>
            <a:ext cx="11466094" cy="5967663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۵۔ انسان: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نائب (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خلیفہ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زمین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“اور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) جب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رب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فرشتوں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زمین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خلیفہ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بنانے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والا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البقرہ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30)</a:t>
            </a:r>
          </a:p>
          <a:p>
            <a:pPr marL="0" indent="0" algn="r" rtl="1">
              <a:buNone/>
            </a:pPr>
            <a:b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انسان: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محبت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مرکز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بندے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گمان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قریب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میرا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کے ساتھ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دل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دل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مجھے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طرف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بالشت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بڑھتا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کی طرف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بڑھتا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بڑھتا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پھیلا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کی طرف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بڑھتا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طرف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آتا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دوڑ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کی طرف آتا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۔” (مسلم: 2675)</a:t>
            </a:r>
          </a:p>
          <a:p>
            <a:pPr marL="0" indent="0" algn="r" rtl="1">
              <a:buNone/>
            </a:pPr>
            <a:b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تمام مخلوقات انسان کے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مسخر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گئیں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آسمانوں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زمین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آسمان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پانی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اتارا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پھل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نکالے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بطور رزق، اور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کشتیاں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مسخر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سمندر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چلیں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دریا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مسخر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سورج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چاند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مسخر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گردش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دن اور رات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مسخر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اور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تم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مانگی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نعمتوں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شمار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چاہو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تو شمار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ظالم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ناشکرا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ابراہیم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32-34)</a:t>
            </a:r>
          </a:p>
        </p:txBody>
      </p:sp>
    </p:spTree>
    <p:extLst>
      <p:ext uri="{BB962C8B-B14F-4D97-AF65-F5344CB8AC3E}">
        <p14:creationId xmlns:p14="http://schemas.microsoft.com/office/powerpoint/2010/main" val="2534575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C0087-E976-9CFC-C9A8-07E4D9908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16CD-C13A-0650-2D2E-5CA5EEC62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sz="40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4000" dirty="0">
                <a:latin typeface="Calibri" panose="020F0502020204030204" pitchFamily="34" charset="0"/>
                <a:cs typeface="Calibri" panose="020F0502020204030204" pitchFamily="34" charset="0"/>
              </a:rPr>
              <a:t> انسان کی قدر و </a:t>
            </a:r>
            <a:r>
              <a:rPr lang="ar-SA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منزلت</a:t>
            </a:r>
            <a:br>
              <a:rPr lang="ar-SA" b="1" dirty="0"/>
            </a:br>
            <a:b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FD6F4-B61B-61C0-8D0F-6E238C8FB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5" y="894819"/>
            <a:ext cx="11466094" cy="596766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b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۷۔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سب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اعلیٰ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مقصدِ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تخلیق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کے ساتھ نوازا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صرف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عبادت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کریں۔”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الذاریات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56)</a:t>
            </a:r>
          </a:p>
          <a:p>
            <a:pPr marL="0" indent="0" algn="r" rtl="1">
              <a:buNone/>
            </a:pPr>
            <a:b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۸۔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انسان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“اور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نبیؐ)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کہہ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دو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رب کی طرف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انکار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الکہف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29)</a:t>
            </a:r>
          </a:p>
          <a:p>
            <a:pPr marL="0" indent="0" algn="r" rtl="1">
              <a:buNone/>
            </a:pPr>
            <a:b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۹۔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اصل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معیارِ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عزت: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تقویٰ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یقیناً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عزت والا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سب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پرہیزگار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۔” (الحجرات: 13)</a:t>
            </a:r>
          </a:p>
          <a:p>
            <a:pPr marL="0" indent="0" algn="r" rtl="1">
              <a:buNone/>
            </a:pP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603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41B36-361E-17D0-D9FE-97D0A52C4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C7EA-5009-E730-B6E2-0AA2F1ED0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356466"/>
            <a:ext cx="9404723" cy="858724"/>
          </a:xfrm>
        </p:spPr>
        <p:txBody>
          <a:bodyPr>
            <a:normAutofit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تعارف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E0F14-84E5-5E30-32BB-CDC6639EE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311442"/>
            <a:ext cx="11076657" cy="5366084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لفظ “حق”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عربی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استعمال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سچائی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درستگی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جائز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اسماء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اصطلاحی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طور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“حق”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قانونی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شخص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lvl="1" algn="r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جمع “حقوق”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اور “حقوق” دو قسم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حقوق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حقوق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عمومی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بھلائی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فرد کے ساتھ خاص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عبادات۔</a:t>
            </a:r>
          </a:p>
          <a:p>
            <a:pPr marL="91440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حقوق العباد: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حقوق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افراد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مثلاً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مال، عزت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جان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حق۔</a:t>
            </a:r>
          </a:p>
          <a:p>
            <a:pPr marL="0" indent="0" algn="r" rtl="1">
              <a:buNone/>
            </a:pPr>
            <a:endParaRPr lang="en-PK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91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0019B-FEAF-4E93-E510-18A01631E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95F04-B2C7-A9C8-7CC1-6CD341973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80" y="151929"/>
            <a:ext cx="9404723" cy="858724"/>
          </a:xfrm>
        </p:spPr>
        <p:txBody>
          <a:bodyPr>
            <a:normAutofit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تعارف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76D7B-66FA-BEF3-3352-22BCF9C13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010653"/>
            <a:ext cx="11478126" cy="5666873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انسان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سب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افضل مخلوق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(اشرف المخلوقات)۔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آدم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عزت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بخشی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خشکی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سوار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پاکیزہ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چیزیں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عطا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بہت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مخلوقات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فضیلت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برتر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اسرائیل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70)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عمدہ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b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التین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: 4)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عظیم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احترام اور حقوق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دیے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طاقتور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طبقے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کمزوروں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 (مثال: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قریش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غلاموں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رویہ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نسل،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رنگ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مذہب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تفریق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ساتھ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برتاؤ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مثال قائم کی۔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انسانیت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کے حقوق کے علَم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بردار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نبوت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اور بعد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ادوار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الوداع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عظیم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جسے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تاریخ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پہلا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حقوق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دستاویز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قرار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en-PK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1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AE3AD-BAA4-D165-66E8-2A78CFB6D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952A-EE69-F986-9AB9-C164F0F96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356466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الوداع</a:t>
            </a:r>
            <a:br>
              <a:rPr lang="ar-SA" b="1" dirty="0"/>
            </a:br>
            <a:b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501A7-A645-4FD5-DCE1-496A67A59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311442"/>
            <a:ext cx="11076657" cy="5366084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9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ذوالحجہ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ہجری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حج کے دن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ar-SA" sz="32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اہمیت</a:t>
            </a:r>
            <a:endParaRPr lang="ar-SA" sz="32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پہلی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آخری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مرتبہ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اتنے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مجمع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خطاب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23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سالہ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محنت 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جدوجہد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نچوڑ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کھڑا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جانتے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وقت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قریب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امت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نہایت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ہدایات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ارشاد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فرمائیں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</p:txBody>
      </p:sp>
    </p:spTree>
    <p:extLst>
      <p:ext uri="{BB962C8B-B14F-4D97-AF65-F5344CB8AC3E}">
        <p14:creationId xmlns:p14="http://schemas.microsoft.com/office/powerpoint/2010/main" val="46915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86E2A-B68B-7919-E48D-13765FBAE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BB453-F49F-DFC3-9A01-2F15BC7F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356466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الوداع کے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نکات</a:t>
            </a:r>
            <a:br>
              <a:rPr lang="ar-SA" b="1" dirty="0"/>
            </a:br>
            <a:b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2D2AF-7129-FD72-13E9-0B14120C4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311442"/>
            <a:ext cx="11076657" cy="536608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جان اور مال کی حرمت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خون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مال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حرام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اس دن، اس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مہینے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اس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شہر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حرمت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  <a:p>
            <a:pPr algn="r" rtl="1">
              <a:buFont typeface="Wingdings" pitchFamily="2" charset="2"/>
              <a:buChar char="v"/>
            </a:pP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کے حقوق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لوگو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ڈرو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امانت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کلام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ان کے جسم تم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حلال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 …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نافرمانی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حیائی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بچیں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وفادار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تو تم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لازم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اچھا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کھلاؤ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اچھا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پہناؤ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  <a:p>
            <a:pPr algn="r" rtl="1">
              <a:buFont typeface="Wingdings" pitchFamily="2" charset="2"/>
              <a:buChar char="v"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شوہر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کے حقوق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لازم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شوہروں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حقوق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خیال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رکھیں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ان کے ساتھ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وفاداری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کریں۔”</a:t>
            </a:r>
          </a:p>
          <a:p>
            <a:pPr marL="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۴۔ مال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(سود کی حرمت کے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سود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حرام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</p:txBody>
      </p:sp>
    </p:spTree>
    <p:extLst>
      <p:ext uri="{BB962C8B-B14F-4D97-AF65-F5344CB8AC3E}">
        <p14:creationId xmlns:p14="http://schemas.microsoft.com/office/powerpoint/2010/main" val="242972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6D888-8007-EBE3-FCE7-775F049B9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3D8D-82AF-D443-6804-F6FC379D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356466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الوداع کے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نکات</a:t>
            </a:r>
            <a:br>
              <a:rPr lang="ar-SA" b="1" dirty="0"/>
            </a:br>
            <a:b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20D8B-5663-FBAE-1AAD-59F4F10A6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311442"/>
            <a:ext cx="11076657" cy="536608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۵۔ نسل،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رنگ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قومیت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برتری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نفی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عرب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عجمی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فضیلت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عجمی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عرب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گورے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گورے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فضیلت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سوائے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تقویٰ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عمل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  <a:p>
            <a:pPr algn="r" rtl="1">
              <a:buFont typeface="Wingdings" pitchFamily="2" charset="2"/>
              <a:buChar char="v"/>
            </a:pP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۶۔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حکمرانوں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کے حقوق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“جو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حکومت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ان کی اطاعت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  <a:p>
            <a:pPr marL="0" indent="0" algn="r" rtl="1">
              <a:buNone/>
            </a:pP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غائبین</a:t>
            </a:r>
            <a:r>
              <a:rPr lang="ur-PK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کے حقوق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“جو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باتیں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سن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دوسروں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پہنچائیں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دوسروں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پہنچائیں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</a:p>
        </p:txBody>
      </p:sp>
    </p:spTree>
    <p:extLst>
      <p:ext uri="{BB962C8B-B14F-4D97-AF65-F5344CB8AC3E}">
        <p14:creationId xmlns:p14="http://schemas.microsoft.com/office/powerpoint/2010/main" val="3631470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AB650-0778-A535-8FC4-46B726860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40D6-9EBD-B40D-A965-08B72A85D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کے مقرر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حقوق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3B81E-4585-7108-BD92-7030BFB9F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1039198"/>
            <a:ext cx="11076657" cy="5818802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اور اس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دین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سب انسان برابر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مرد اور عورت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قوموں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قبیلوں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تقسیم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پہچانو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عزت والا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پرہیزگار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کچھ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جاننے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والا، خبر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والا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(الحجرات: 13)</a:t>
            </a:r>
          </a:p>
          <a:p>
            <a:pPr marL="0" indent="0" algn="r" rtl="1">
              <a:lnSpc>
                <a:spcPct val="150000"/>
              </a:lnSpc>
              <a:buNone/>
            </a:pP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حرمت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انسان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کے کہ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زمین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فساد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گویا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قتل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جان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بچائی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گویا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جان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بچائی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المائدہ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32)</a:t>
            </a: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خون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مال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حرام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دن،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مہینے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حرمت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خطبہ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الوداع)</a:t>
            </a: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ضروریات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رشتہ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 دو، اور محتاج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مسافر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مال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بےجا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خرچ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اسرائیل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26)</a:t>
            </a:r>
            <a:b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525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95099-ED26-97EB-1942-4E45379E3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9F671-E57D-AB87-534C-7D615E952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کے مقرر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حقوق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44073-2B60-D0F1-5F70-3D54856BE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891" y="899301"/>
            <a:ext cx="11076657" cy="5818802"/>
          </a:xfrm>
        </p:spPr>
        <p:txBody>
          <a:bodyPr>
            <a:normAutofit lnSpcReduction="10000"/>
          </a:bodyPr>
          <a:lstStyle/>
          <a:p>
            <a:pPr marL="0" indent="0" algn="r" rtl="1">
              <a:lnSpc>
                <a:spcPct val="150000"/>
              </a:lnSpc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۴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 مال کی حرمت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والو!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مال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ناحق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کھاؤ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باہمی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رضامندی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تجارت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</a:t>
            </a: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(النساء: 29)</a:t>
            </a:r>
          </a:p>
          <a:p>
            <a:pPr marL="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مذہبی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آزادی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ہدایت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گمراہی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ہوچکی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البقرہ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256)</a:t>
            </a:r>
          </a:p>
          <a:p>
            <a:pPr marL="0" indent="0" algn="r" rtl="1">
              <a:buNone/>
            </a:pPr>
            <a:b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۶۔ وراثت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 مرد و عورت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سورۃ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النساء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11-12)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جنسوں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وراثت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حصے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بیان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۷۔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حق مرد و عورت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“علم حاصل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فرض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۔” (ابن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224)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38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095C27-C2C5-0204-FEE0-6627B34E9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DDADC-CEA1-39D4-5592-59361F52A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859" y="180474"/>
            <a:ext cx="9404723" cy="85872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اسلام کے مقرر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حقوق</a:t>
            </a: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PK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DD910-EEAB-C28E-9EC7-0AC36564A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173" y="1039198"/>
            <a:ext cx="11466094" cy="5967663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۸۔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رازداری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آپس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ٹوہ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لگو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غیبت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۔” (الحجرات: 12)</a:t>
            </a:r>
          </a:p>
          <a:p>
            <a:pPr marL="0" indent="0" algn="r" rtl="1">
              <a:buNone/>
            </a:pPr>
            <a:b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بدگمانی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بچو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بدگمانی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بڑا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جھوٹ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عیوب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جستجو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باتیں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سننے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کوشش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دوسرے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دشمنی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رکھو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بلکہ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بندے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بھائی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بھائی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جاؤ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5144)</a:t>
            </a:r>
          </a:p>
          <a:p>
            <a:pPr marL="0" indent="0" algn="r" rtl="1">
              <a:buNone/>
            </a:pPr>
            <a:b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۹۔ عفت و عصمت کی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“جو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پاک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دامن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تہمت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لگاتے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چار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گواہ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لاتے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(80)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کوڑے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مارو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ان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گواہی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قبول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لوگ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فاسق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۔” (النور: 4)</a:t>
            </a:r>
          </a:p>
          <a:p>
            <a:pPr marL="0" indent="0" algn="r" rtl="1">
              <a:buNone/>
            </a:pPr>
            <a:b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۱۰۔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بچوں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شناخت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تحفظ</a:t>
            </a: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ادارہ</a:t>
            </a: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زنا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سخت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سزا</a:t>
            </a: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نومولود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نام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والدین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بچے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پہلا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حق</a:t>
            </a:r>
          </a:p>
          <a:p>
            <a:pPr marL="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150000"/>
              </a:lnSpc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7736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800</TotalTime>
  <Words>3168</Words>
  <Application>Microsoft Macintosh PowerPoint</Application>
  <PresentationFormat>Widescreen</PresentationFormat>
  <Paragraphs>161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Wingdings</vt:lpstr>
      <vt:lpstr>Wingdings 3</vt:lpstr>
      <vt:lpstr>Wisp</vt:lpstr>
      <vt:lpstr>۳۔ انسانی حقوق اور اسلام میں خواتین کا مقام و مرتبہ  ۔ خطبہ حجۃ الوداع ۔ اسلام کے مقرر کردہ انسانی حقوق ۔ اسلام میں عورت کا مقام ۔ اسلام میں خواتین کی حقوق ۔ اسلام میں انسان کی قدر و قیمت</vt:lpstr>
      <vt:lpstr>تعارف</vt:lpstr>
      <vt:lpstr>تعارف</vt:lpstr>
      <vt:lpstr>خطبہ حجۃ الوداع  </vt:lpstr>
      <vt:lpstr>خطبہ حجۃ الوداع کے اہم نکات  </vt:lpstr>
      <vt:lpstr>خطبہ حجۃ الوداع کے اہم نکات  </vt:lpstr>
      <vt:lpstr>اسلام کے مقرر کردہ انسانی حقوق  </vt:lpstr>
      <vt:lpstr>اسلام کے مقرر کردہ انسانی حقوق  </vt:lpstr>
      <vt:lpstr>اسلام کے مقرر کردہ انسانی حقوق  </vt:lpstr>
      <vt:lpstr>اسلام میں عورت کا مقام  </vt:lpstr>
      <vt:lpstr>اسلام میں عورت کا مقام  </vt:lpstr>
      <vt:lpstr>اسلام میں عورت کا مقام  </vt:lpstr>
      <vt:lpstr>اسلام میں خواتین کی حقوق  </vt:lpstr>
      <vt:lpstr>اسلام میں خواتین کی حقوق  </vt:lpstr>
      <vt:lpstr>اسلام میں خواتین کی حقوق  </vt:lpstr>
      <vt:lpstr>اسلام میں انسان کی قدر و قیمت  </vt:lpstr>
      <vt:lpstr>اسلام میں انسان کی قدر و منزلت  </vt:lpstr>
      <vt:lpstr>اسلام میں انسان کی قدر و منزلت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 Ilyas</dc:creator>
  <cp:lastModifiedBy>Abubakar Ilyas</cp:lastModifiedBy>
  <cp:revision>1</cp:revision>
  <dcterms:created xsi:type="dcterms:W3CDTF">2025-08-27T05:13:56Z</dcterms:created>
  <dcterms:modified xsi:type="dcterms:W3CDTF">2025-08-28T08:15:31Z</dcterms:modified>
</cp:coreProperties>
</file>