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29" autoAdjust="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99CE4F-254B-4BCC-BBB8-89E15A7554B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E21209-1998-470D-A90C-51E4E4A419B7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800" dirty="0"/>
            <a:t>Supranational Regional Inter-</a:t>
          </a:r>
          <a:r>
            <a:rPr lang="en-US" sz="2800" dirty="0" err="1"/>
            <a:t>Gvt</a:t>
          </a:r>
          <a:r>
            <a:rPr lang="en-US" sz="2800" dirty="0"/>
            <a:t> Organization</a:t>
          </a:r>
        </a:p>
      </dgm:t>
    </dgm:pt>
    <dgm:pt modelId="{423F5622-830F-4926-A650-0E1A42859FA5}" type="parTrans" cxnId="{123B4ECA-97CE-41D0-8DE5-2FA8B661A2F5}">
      <dgm:prSet/>
      <dgm:spPr/>
      <dgm:t>
        <a:bodyPr/>
        <a:lstStyle/>
        <a:p>
          <a:endParaRPr lang="en-US"/>
        </a:p>
      </dgm:t>
    </dgm:pt>
    <dgm:pt modelId="{732FFFFA-0D24-4568-828B-5F5F0CA9BCE1}" type="sibTrans" cxnId="{123B4ECA-97CE-41D0-8DE5-2FA8B661A2F5}">
      <dgm:prSet/>
      <dgm:spPr/>
      <dgm:t>
        <a:bodyPr/>
        <a:lstStyle/>
        <a:p>
          <a:endParaRPr lang="en-US"/>
        </a:p>
      </dgm:t>
    </dgm:pt>
    <dgm:pt modelId="{E3C8DCF5-199F-477F-A2D8-293FBDB30B37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A union of 27 European Countries</a:t>
          </a:r>
        </a:p>
      </dgm:t>
    </dgm:pt>
    <dgm:pt modelId="{F58987BD-B1FD-4163-9A5D-CF2F947016C2}" type="parTrans" cxnId="{87DC3904-A675-475F-A695-93117FB73258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293B2776-C86D-43E7-90D6-1910B9B7FD05}" type="sibTrans" cxnId="{87DC3904-A675-475F-A695-93117FB73258}">
      <dgm:prSet/>
      <dgm:spPr/>
      <dgm:t>
        <a:bodyPr/>
        <a:lstStyle/>
        <a:p>
          <a:endParaRPr lang="en-US"/>
        </a:p>
      </dgm:t>
    </dgm:pt>
    <dgm:pt modelId="{1DBE7A6D-F897-40A0-8C45-56DD124D885F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Pooled-in sovereignty </a:t>
          </a:r>
        </a:p>
      </dgm:t>
    </dgm:pt>
    <dgm:pt modelId="{E362A864-688D-4350-83B5-B9A345DB41C4}" type="parTrans" cxnId="{763B74E9-92C9-4AB3-AD81-51636F133DB2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0E3FB872-9672-4290-812F-33A801CDCD4A}" type="sibTrans" cxnId="{763B74E9-92C9-4AB3-AD81-51636F133DB2}">
      <dgm:prSet/>
      <dgm:spPr/>
      <dgm:t>
        <a:bodyPr/>
        <a:lstStyle/>
        <a:p>
          <a:endParaRPr lang="en-US"/>
        </a:p>
      </dgm:t>
    </dgm:pt>
    <dgm:pt modelId="{C341B0F9-1AE2-4E87-ACD8-4D8E4E9781BB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Created in 1993, “</a:t>
          </a:r>
          <a:r>
            <a:rPr lang="en-US" b="1" dirty="0"/>
            <a:t>Maastricht Treaty”</a:t>
          </a:r>
          <a:endParaRPr lang="en-US" dirty="0"/>
        </a:p>
      </dgm:t>
    </dgm:pt>
    <dgm:pt modelId="{067C2839-C6A0-45A6-9CAE-BF248DBF1070}" type="parTrans" cxnId="{56F6AD4C-2190-44C2-B26E-2CDF7088E54F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26A70A76-3759-4376-B25B-0A38ACA5A668}" type="sibTrans" cxnId="{56F6AD4C-2190-44C2-B26E-2CDF7088E54F}">
      <dgm:prSet/>
      <dgm:spPr/>
      <dgm:t>
        <a:bodyPr/>
        <a:lstStyle/>
        <a:p>
          <a:endParaRPr lang="en-US"/>
        </a:p>
      </dgm:t>
    </dgm:pt>
    <dgm:pt modelId="{A375D3A2-B1C6-4D61-A68B-FDD11EEB6B2C}" type="pres">
      <dgm:prSet presAssocID="{D799CE4F-254B-4BCC-BBB8-89E15A7554B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405CF5C-1A03-41DF-943B-2C959E426E77}" type="pres">
      <dgm:prSet presAssocID="{45E21209-1998-470D-A90C-51E4E4A419B7}" presName="root1" presStyleCnt="0"/>
      <dgm:spPr/>
    </dgm:pt>
    <dgm:pt modelId="{FBFA61BB-3EAE-455F-ADA2-88554751E67F}" type="pres">
      <dgm:prSet presAssocID="{45E21209-1998-470D-A90C-51E4E4A419B7}" presName="LevelOneTextNode" presStyleLbl="node0" presStyleIdx="0" presStyleCnt="1" custAng="5400000" custScaleX="289080" custLinFactX="-36630" custLinFactNeighborX="-100000" custLinFactNeighborY="2943">
        <dgm:presLayoutVars>
          <dgm:chPref val="3"/>
        </dgm:presLayoutVars>
      </dgm:prSet>
      <dgm:spPr/>
    </dgm:pt>
    <dgm:pt modelId="{AA5F0523-4F17-4B74-9B8D-8AF2842D45FD}" type="pres">
      <dgm:prSet presAssocID="{45E21209-1998-470D-A90C-51E4E4A419B7}" presName="level2hierChild" presStyleCnt="0"/>
      <dgm:spPr/>
    </dgm:pt>
    <dgm:pt modelId="{65ED7E49-FAE8-4663-A68B-77C5A7F5F469}" type="pres">
      <dgm:prSet presAssocID="{F58987BD-B1FD-4163-9A5D-CF2F947016C2}" presName="conn2-1" presStyleLbl="parChTrans1D2" presStyleIdx="0" presStyleCnt="3"/>
      <dgm:spPr/>
    </dgm:pt>
    <dgm:pt modelId="{E784876B-A9E5-4616-A94F-41CE2284F7B0}" type="pres">
      <dgm:prSet presAssocID="{F58987BD-B1FD-4163-9A5D-CF2F947016C2}" presName="connTx" presStyleLbl="parChTrans1D2" presStyleIdx="0" presStyleCnt="3"/>
      <dgm:spPr/>
    </dgm:pt>
    <dgm:pt modelId="{28974C90-E147-48AC-9C44-787ABA8C9EB5}" type="pres">
      <dgm:prSet presAssocID="{E3C8DCF5-199F-477F-A2D8-293FBDB30B37}" presName="root2" presStyleCnt="0"/>
      <dgm:spPr/>
    </dgm:pt>
    <dgm:pt modelId="{F066561C-3252-4363-B27D-1EA173429634}" type="pres">
      <dgm:prSet presAssocID="{E3C8DCF5-199F-477F-A2D8-293FBDB30B37}" presName="LevelTwoTextNode" presStyleLbl="node2" presStyleIdx="0" presStyleCnt="3" custLinFactNeighborX="18010" custLinFactNeighborY="8564">
        <dgm:presLayoutVars>
          <dgm:chPref val="3"/>
        </dgm:presLayoutVars>
      </dgm:prSet>
      <dgm:spPr/>
    </dgm:pt>
    <dgm:pt modelId="{83A3CACF-F841-419B-9EE8-026C5AA3CDBB}" type="pres">
      <dgm:prSet presAssocID="{E3C8DCF5-199F-477F-A2D8-293FBDB30B37}" presName="level3hierChild" presStyleCnt="0"/>
      <dgm:spPr/>
    </dgm:pt>
    <dgm:pt modelId="{7A4EBE2B-1E70-4368-BAA6-C3C699E27EE2}" type="pres">
      <dgm:prSet presAssocID="{E362A864-688D-4350-83B5-B9A345DB41C4}" presName="conn2-1" presStyleLbl="parChTrans1D2" presStyleIdx="1" presStyleCnt="3"/>
      <dgm:spPr/>
    </dgm:pt>
    <dgm:pt modelId="{69E135C5-8CB5-42B5-A516-08D19E86BE0D}" type="pres">
      <dgm:prSet presAssocID="{E362A864-688D-4350-83B5-B9A345DB41C4}" presName="connTx" presStyleLbl="parChTrans1D2" presStyleIdx="1" presStyleCnt="3"/>
      <dgm:spPr/>
    </dgm:pt>
    <dgm:pt modelId="{12EE26E5-FDF1-46C8-A83E-A99FCB5CEB8B}" type="pres">
      <dgm:prSet presAssocID="{1DBE7A6D-F897-40A0-8C45-56DD124D885F}" presName="root2" presStyleCnt="0"/>
      <dgm:spPr/>
    </dgm:pt>
    <dgm:pt modelId="{970AA609-A825-486A-AF99-00D5C17A0090}" type="pres">
      <dgm:prSet presAssocID="{1DBE7A6D-F897-40A0-8C45-56DD124D885F}" presName="LevelTwoTextNode" presStyleLbl="node2" presStyleIdx="1" presStyleCnt="3" custLinFactNeighborX="18010" custLinFactNeighborY="8564">
        <dgm:presLayoutVars>
          <dgm:chPref val="3"/>
        </dgm:presLayoutVars>
      </dgm:prSet>
      <dgm:spPr/>
    </dgm:pt>
    <dgm:pt modelId="{D56415D7-DB67-42C3-996A-9EC2661ED6AB}" type="pres">
      <dgm:prSet presAssocID="{1DBE7A6D-F897-40A0-8C45-56DD124D885F}" presName="level3hierChild" presStyleCnt="0"/>
      <dgm:spPr/>
    </dgm:pt>
    <dgm:pt modelId="{A801135B-6950-493C-8921-E77F021925E0}" type="pres">
      <dgm:prSet presAssocID="{067C2839-C6A0-45A6-9CAE-BF248DBF1070}" presName="conn2-1" presStyleLbl="parChTrans1D2" presStyleIdx="2" presStyleCnt="3"/>
      <dgm:spPr/>
    </dgm:pt>
    <dgm:pt modelId="{A207EC76-7797-4D57-8698-0DEE360758CC}" type="pres">
      <dgm:prSet presAssocID="{067C2839-C6A0-45A6-9CAE-BF248DBF1070}" presName="connTx" presStyleLbl="parChTrans1D2" presStyleIdx="2" presStyleCnt="3"/>
      <dgm:spPr/>
    </dgm:pt>
    <dgm:pt modelId="{9986FC11-5DEC-470D-8E10-EC4ED6490ADC}" type="pres">
      <dgm:prSet presAssocID="{C341B0F9-1AE2-4E87-ACD8-4D8E4E9781BB}" presName="root2" presStyleCnt="0"/>
      <dgm:spPr/>
    </dgm:pt>
    <dgm:pt modelId="{C7F18CE8-1A0A-4F64-A86D-1A40B5776580}" type="pres">
      <dgm:prSet presAssocID="{C341B0F9-1AE2-4E87-ACD8-4D8E4E9781BB}" presName="LevelTwoTextNode" presStyleLbl="node2" presStyleIdx="2" presStyleCnt="3" custLinFactNeighborX="18010" custLinFactNeighborY="8564">
        <dgm:presLayoutVars>
          <dgm:chPref val="3"/>
        </dgm:presLayoutVars>
      </dgm:prSet>
      <dgm:spPr/>
    </dgm:pt>
    <dgm:pt modelId="{B3B5C507-81D7-49CA-9001-EC78798F3DA7}" type="pres">
      <dgm:prSet presAssocID="{C341B0F9-1AE2-4E87-ACD8-4D8E4E9781BB}" presName="level3hierChild" presStyleCnt="0"/>
      <dgm:spPr/>
    </dgm:pt>
  </dgm:ptLst>
  <dgm:cxnLst>
    <dgm:cxn modelId="{87DC3904-A675-475F-A695-93117FB73258}" srcId="{45E21209-1998-470D-A90C-51E4E4A419B7}" destId="{E3C8DCF5-199F-477F-A2D8-293FBDB30B37}" srcOrd="0" destOrd="0" parTransId="{F58987BD-B1FD-4163-9A5D-CF2F947016C2}" sibTransId="{293B2776-C86D-43E7-90D6-1910B9B7FD05}"/>
    <dgm:cxn modelId="{2B36FB1C-DDAC-4D88-A8AE-6413EEAFB148}" type="presOf" srcId="{F58987BD-B1FD-4163-9A5D-CF2F947016C2}" destId="{65ED7E49-FAE8-4663-A68B-77C5A7F5F469}" srcOrd="0" destOrd="0" presId="urn:microsoft.com/office/officeart/2008/layout/HorizontalMultiLevelHierarchy"/>
    <dgm:cxn modelId="{14116136-5EA5-4F8F-AE18-85FCE5802364}" type="presOf" srcId="{E362A864-688D-4350-83B5-B9A345DB41C4}" destId="{7A4EBE2B-1E70-4368-BAA6-C3C699E27EE2}" srcOrd="0" destOrd="0" presId="urn:microsoft.com/office/officeart/2008/layout/HorizontalMultiLevelHierarchy"/>
    <dgm:cxn modelId="{249DC137-A63B-428A-8CE6-549E43058CA8}" type="presOf" srcId="{067C2839-C6A0-45A6-9CAE-BF248DBF1070}" destId="{A207EC76-7797-4D57-8698-0DEE360758CC}" srcOrd="1" destOrd="0" presId="urn:microsoft.com/office/officeart/2008/layout/HorizontalMultiLevelHierarchy"/>
    <dgm:cxn modelId="{56F6AD4C-2190-44C2-B26E-2CDF7088E54F}" srcId="{45E21209-1998-470D-A90C-51E4E4A419B7}" destId="{C341B0F9-1AE2-4E87-ACD8-4D8E4E9781BB}" srcOrd="2" destOrd="0" parTransId="{067C2839-C6A0-45A6-9CAE-BF248DBF1070}" sibTransId="{26A70A76-3759-4376-B25B-0A38ACA5A668}"/>
    <dgm:cxn modelId="{1941FA9F-3827-4E13-82FD-D13441F74405}" type="presOf" srcId="{067C2839-C6A0-45A6-9CAE-BF248DBF1070}" destId="{A801135B-6950-493C-8921-E77F021925E0}" srcOrd="0" destOrd="0" presId="urn:microsoft.com/office/officeart/2008/layout/HorizontalMultiLevelHierarchy"/>
    <dgm:cxn modelId="{0FC041A6-3413-43E7-9652-C5302E2F11A1}" type="presOf" srcId="{C341B0F9-1AE2-4E87-ACD8-4D8E4E9781BB}" destId="{C7F18CE8-1A0A-4F64-A86D-1A40B5776580}" srcOrd="0" destOrd="0" presId="urn:microsoft.com/office/officeart/2008/layout/HorizontalMultiLevelHierarchy"/>
    <dgm:cxn modelId="{7222DFA6-FB21-473C-AAA9-02DE49ABCF5D}" type="presOf" srcId="{D799CE4F-254B-4BCC-BBB8-89E15A7554BA}" destId="{A375D3A2-B1C6-4D61-A68B-FDD11EEB6B2C}" srcOrd="0" destOrd="0" presId="urn:microsoft.com/office/officeart/2008/layout/HorizontalMultiLevelHierarchy"/>
    <dgm:cxn modelId="{B84D68B4-879D-423A-BF86-ABE6D5FFFF73}" type="presOf" srcId="{45E21209-1998-470D-A90C-51E4E4A419B7}" destId="{FBFA61BB-3EAE-455F-ADA2-88554751E67F}" srcOrd="0" destOrd="0" presId="urn:microsoft.com/office/officeart/2008/layout/HorizontalMultiLevelHierarchy"/>
    <dgm:cxn modelId="{248E1CBB-6B0A-4751-88B7-4B88B55C60E6}" type="presOf" srcId="{F58987BD-B1FD-4163-9A5D-CF2F947016C2}" destId="{E784876B-A9E5-4616-A94F-41CE2284F7B0}" srcOrd="1" destOrd="0" presId="urn:microsoft.com/office/officeart/2008/layout/HorizontalMultiLevelHierarchy"/>
    <dgm:cxn modelId="{CED922C7-3F5B-42FE-AD8E-CFD6520D97ED}" type="presOf" srcId="{E3C8DCF5-199F-477F-A2D8-293FBDB30B37}" destId="{F066561C-3252-4363-B27D-1EA173429634}" srcOrd="0" destOrd="0" presId="urn:microsoft.com/office/officeart/2008/layout/HorizontalMultiLevelHierarchy"/>
    <dgm:cxn modelId="{123B4ECA-97CE-41D0-8DE5-2FA8B661A2F5}" srcId="{D799CE4F-254B-4BCC-BBB8-89E15A7554BA}" destId="{45E21209-1998-470D-A90C-51E4E4A419B7}" srcOrd="0" destOrd="0" parTransId="{423F5622-830F-4926-A650-0E1A42859FA5}" sibTransId="{732FFFFA-0D24-4568-828B-5F5F0CA9BCE1}"/>
    <dgm:cxn modelId="{AC4E26CF-14BD-41EC-B43C-6EFD955BF216}" type="presOf" srcId="{1DBE7A6D-F897-40A0-8C45-56DD124D885F}" destId="{970AA609-A825-486A-AF99-00D5C17A0090}" srcOrd="0" destOrd="0" presId="urn:microsoft.com/office/officeart/2008/layout/HorizontalMultiLevelHierarchy"/>
    <dgm:cxn modelId="{763B74E9-92C9-4AB3-AD81-51636F133DB2}" srcId="{45E21209-1998-470D-A90C-51E4E4A419B7}" destId="{1DBE7A6D-F897-40A0-8C45-56DD124D885F}" srcOrd="1" destOrd="0" parTransId="{E362A864-688D-4350-83B5-B9A345DB41C4}" sibTransId="{0E3FB872-9672-4290-812F-33A801CDCD4A}"/>
    <dgm:cxn modelId="{A70CACEB-0283-4610-AF57-4325B14C5029}" type="presOf" srcId="{E362A864-688D-4350-83B5-B9A345DB41C4}" destId="{69E135C5-8CB5-42B5-A516-08D19E86BE0D}" srcOrd="1" destOrd="0" presId="urn:microsoft.com/office/officeart/2008/layout/HorizontalMultiLevelHierarchy"/>
    <dgm:cxn modelId="{A953CCEE-24C5-4FA7-A282-0741472BF2EF}" type="presParOf" srcId="{A375D3A2-B1C6-4D61-A68B-FDD11EEB6B2C}" destId="{5405CF5C-1A03-41DF-943B-2C959E426E77}" srcOrd="0" destOrd="0" presId="urn:microsoft.com/office/officeart/2008/layout/HorizontalMultiLevelHierarchy"/>
    <dgm:cxn modelId="{F4776B3D-3A5D-461C-A858-17B437E4B64D}" type="presParOf" srcId="{5405CF5C-1A03-41DF-943B-2C959E426E77}" destId="{FBFA61BB-3EAE-455F-ADA2-88554751E67F}" srcOrd="0" destOrd="0" presId="urn:microsoft.com/office/officeart/2008/layout/HorizontalMultiLevelHierarchy"/>
    <dgm:cxn modelId="{61A174C7-A5B5-494C-B51D-3227ADB99E20}" type="presParOf" srcId="{5405CF5C-1A03-41DF-943B-2C959E426E77}" destId="{AA5F0523-4F17-4B74-9B8D-8AF2842D45FD}" srcOrd="1" destOrd="0" presId="urn:microsoft.com/office/officeart/2008/layout/HorizontalMultiLevelHierarchy"/>
    <dgm:cxn modelId="{ADBA19AF-531C-4FF0-981D-CE6CF29832F8}" type="presParOf" srcId="{AA5F0523-4F17-4B74-9B8D-8AF2842D45FD}" destId="{65ED7E49-FAE8-4663-A68B-77C5A7F5F469}" srcOrd="0" destOrd="0" presId="urn:microsoft.com/office/officeart/2008/layout/HorizontalMultiLevelHierarchy"/>
    <dgm:cxn modelId="{4C4540D7-8834-4FEC-A759-2C8746661AA7}" type="presParOf" srcId="{65ED7E49-FAE8-4663-A68B-77C5A7F5F469}" destId="{E784876B-A9E5-4616-A94F-41CE2284F7B0}" srcOrd="0" destOrd="0" presId="urn:microsoft.com/office/officeart/2008/layout/HorizontalMultiLevelHierarchy"/>
    <dgm:cxn modelId="{834AD469-79D4-4B96-925E-F9FD87CBD5CA}" type="presParOf" srcId="{AA5F0523-4F17-4B74-9B8D-8AF2842D45FD}" destId="{28974C90-E147-48AC-9C44-787ABA8C9EB5}" srcOrd="1" destOrd="0" presId="urn:microsoft.com/office/officeart/2008/layout/HorizontalMultiLevelHierarchy"/>
    <dgm:cxn modelId="{13F0D854-6C88-4B2F-B728-942543BA8727}" type="presParOf" srcId="{28974C90-E147-48AC-9C44-787ABA8C9EB5}" destId="{F066561C-3252-4363-B27D-1EA173429634}" srcOrd="0" destOrd="0" presId="urn:microsoft.com/office/officeart/2008/layout/HorizontalMultiLevelHierarchy"/>
    <dgm:cxn modelId="{4DE9DEBC-E478-4BF0-A349-0353F42B3A6D}" type="presParOf" srcId="{28974C90-E147-48AC-9C44-787ABA8C9EB5}" destId="{83A3CACF-F841-419B-9EE8-026C5AA3CDBB}" srcOrd="1" destOrd="0" presId="urn:microsoft.com/office/officeart/2008/layout/HorizontalMultiLevelHierarchy"/>
    <dgm:cxn modelId="{A14B0BE6-068A-4A54-BCCA-44DFA5B57E33}" type="presParOf" srcId="{AA5F0523-4F17-4B74-9B8D-8AF2842D45FD}" destId="{7A4EBE2B-1E70-4368-BAA6-C3C699E27EE2}" srcOrd="2" destOrd="0" presId="urn:microsoft.com/office/officeart/2008/layout/HorizontalMultiLevelHierarchy"/>
    <dgm:cxn modelId="{21726AF9-2C58-42A1-942A-56F664055645}" type="presParOf" srcId="{7A4EBE2B-1E70-4368-BAA6-C3C699E27EE2}" destId="{69E135C5-8CB5-42B5-A516-08D19E86BE0D}" srcOrd="0" destOrd="0" presId="urn:microsoft.com/office/officeart/2008/layout/HorizontalMultiLevelHierarchy"/>
    <dgm:cxn modelId="{AEDA927A-1625-4F8E-9F6A-2A35BCCABFD5}" type="presParOf" srcId="{AA5F0523-4F17-4B74-9B8D-8AF2842D45FD}" destId="{12EE26E5-FDF1-46C8-A83E-A99FCB5CEB8B}" srcOrd="3" destOrd="0" presId="urn:microsoft.com/office/officeart/2008/layout/HorizontalMultiLevelHierarchy"/>
    <dgm:cxn modelId="{28CB1B66-949E-4ED4-BF4C-CD229476EE26}" type="presParOf" srcId="{12EE26E5-FDF1-46C8-A83E-A99FCB5CEB8B}" destId="{970AA609-A825-486A-AF99-00D5C17A0090}" srcOrd="0" destOrd="0" presId="urn:microsoft.com/office/officeart/2008/layout/HorizontalMultiLevelHierarchy"/>
    <dgm:cxn modelId="{B6E69E94-02F7-4B32-80C6-2002958E6F4C}" type="presParOf" srcId="{12EE26E5-FDF1-46C8-A83E-A99FCB5CEB8B}" destId="{D56415D7-DB67-42C3-996A-9EC2661ED6AB}" srcOrd="1" destOrd="0" presId="urn:microsoft.com/office/officeart/2008/layout/HorizontalMultiLevelHierarchy"/>
    <dgm:cxn modelId="{7A79CAF3-B59A-496B-AB8A-D01D2B44484F}" type="presParOf" srcId="{AA5F0523-4F17-4B74-9B8D-8AF2842D45FD}" destId="{A801135B-6950-493C-8921-E77F021925E0}" srcOrd="4" destOrd="0" presId="urn:microsoft.com/office/officeart/2008/layout/HorizontalMultiLevelHierarchy"/>
    <dgm:cxn modelId="{F00EBDA4-F029-42AC-B76A-BC86FA3D75FA}" type="presParOf" srcId="{A801135B-6950-493C-8921-E77F021925E0}" destId="{A207EC76-7797-4D57-8698-0DEE360758CC}" srcOrd="0" destOrd="0" presId="urn:microsoft.com/office/officeart/2008/layout/HorizontalMultiLevelHierarchy"/>
    <dgm:cxn modelId="{542710D3-1D62-463D-89ED-028AC586F641}" type="presParOf" srcId="{AA5F0523-4F17-4B74-9B8D-8AF2842D45FD}" destId="{9986FC11-5DEC-470D-8E10-EC4ED6490ADC}" srcOrd="5" destOrd="0" presId="urn:microsoft.com/office/officeart/2008/layout/HorizontalMultiLevelHierarchy"/>
    <dgm:cxn modelId="{912596E4-EFDB-4ABD-8317-ABD0BC630AE2}" type="presParOf" srcId="{9986FC11-5DEC-470D-8E10-EC4ED6490ADC}" destId="{C7F18CE8-1A0A-4F64-A86D-1A40B5776580}" srcOrd="0" destOrd="0" presId="urn:microsoft.com/office/officeart/2008/layout/HorizontalMultiLevelHierarchy"/>
    <dgm:cxn modelId="{9464B50A-E5C6-4277-8874-62CCF00F7A66}" type="presParOf" srcId="{9986FC11-5DEC-470D-8E10-EC4ED6490ADC}" destId="{B3B5C507-81D7-49CA-9001-EC78798F3DA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5A6782-B3DD-4183-9FB8-C43AE687A124}" type="doc">
      <dgm:prSet loTypeId="urn:microsoft.com/office/officeart/2005/8/layout/chevron1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D8A1F2C-292A-4442-8726-3CE6B1AC428A}">
      <dgm:prSet phldrT="[Text]"/>
      <dgm:spPr/>
      <dgm:t>
        <a:bodyPr/>
        <a:lstStyle/>
        <a:p>
          <a:r>
            <a:rPr lang="en-US" b="1" dirty="0"/>
            <a:t>European Coal and Steel Community 1952</a:t>
          </a:r>
        </a:p>
      </dgm:t>
    </dgm:pt>
    <dgm:pt modelId="{D9DD7541-C5C1-474D-AB86-B680D45C7A1A}" type="parTrans" cxnId="{DFF0FBB5-6572-4FB7-AC3D-EA460D0ADA61}">
      <dgm:prSet/>
      <dgm:spPr/>
      <dgm:t>
        <a:bodyPr/>
        <a:lstStyle/>
        <a:p>
          <a:endParaRPr lang="en-US"/>
        </a:p>
      </dgm:t>
    </dgm:pt>
    <dgm:pt modelId="{B2741E1B-4171-43C7-B007-17DF06B873B7}" type="sibTrans" cxnId="{DFF0FBB5-6572-4FB7-AC3D-EA460D0ADA61}">
      <dgm:prSet/>
      <dgm:spPr/>
      <dgm:t>
        <a:bodyPr/>
        <a:lstStyle/>
        <a:p>
          <a:endParaRPr lang="en-US"/>
        </a:p>
      </dgm:t>
    </dgm:pt>
    <dgm:pt modelId="{02AFE0E9-EF1B-4985-AE56-6F368B51A1B8}">
      <dgm:prSet phldrT="[Text]"/>
      <dgm:spPr/>
      <dgm:t>
        <a:bodyPr/>
        <a:lstStyle/>
        <a:p>
          <a:r>
            <a:rPr lang="en-US" b="1" dirty="0"/>
            <a:t>European Economic Community 1957</a:t>
          </a:r>
        </a:p>
      </dgm:t>
    </dgm:pt>
    <dgm:pt modelId="{09D2D535-3468-46BF-95BE-1D1683731025}" type="parTrans" cxnId="{9A2BACF8-4C54-461A-A76C-623781FCF987}">
      <dgm:prSet/>
      <dgm:spPr/>
      <dgm:t>
        <a:bodyPr/>
        <a:lstStyle/>
        <a:p>
          <a:endParaRPr lang="en-US"/>
        </a:p>
      </dgm:t>
    </dgm:pt>
    <dgm:pt modelId="{D164DA2B-EA7D-4397-A506-F73CC7AEC175}" type="sibTrans" cxnId="{9A2BACF8-4C54-461A-A76C-623781FCF987}">
      <dgm:prSet/>
      <dgm:spPr/>
      <dgm:t>
        <a:bodyPr/>
        <a:lstStyle/>
        <a:p>
          <a:endParaRPr lang="en-US"/>
        </a:p>
      </dgm:t>
    </dgm:pt>
    <dgm:pt modelId="{CDF2A61F-01C1-410C-AEC0-1D4A90E4ACDD}">
      <dgm:prSet phldrT="[Text]"/>
      <dgm:spPr/>
      <dgm:t>
        <a:bodyPr/>
        <a:lstStyle/>
        <a:p>
          <a:r>
            <a:rPr lang="en-US" b="1" dirty="0"/>
            <a:t>Merger Treaty, 1956 (European Commission)</a:t>
          </a:r>
        </a:p>
      </dgm:t>
    </dgm:pt>
    <dgm:pt modelId="{F0569693-D517-445D-9AE4-4009F8BE0447}" type="parTrans" cxnId="{C49A1D07-B4CE-4B04-B2FA-7A101C163156}">
      <dgm:prSet/>
      <dgm:spPr/>
      <dgm:t>
        <a:bodyPr/>
        <a:lstStyle/>
        <a:p>
          <a:endParaRPr lang="en-US"/>
        </a:p>
      </dgm:t>
    </dgm:pt>
    <dgm:pt modelId="{39F33BA1-2FEB-4933-A511-8C0420B4A90B}" type="sibTrans" cxnId="{C49A1D07-B4CE-4B04-B2FA-7A101C163156}">
      <dgm:prSet/>
      <dgm:spPr/>
      <dgm:t>
        <a:bodyPr/>
        <a:lstStyle/>
        <a:p>
          <a:endParaRPr lang="en-US"/>
        </a:p>
      </dgm:t>
    </dgm:pt>
    <dgm:pt modelId="{F0B149AB-A260-4ACE-A097-42B24A62E15D}">
      <dgm:prSet phldrT="[Text]"/>
      <dgm:spPr/>
      <dgm:t>
        <a:bodyPr/>
        <a:lstStyle/>
        <a:p>
          <a:r>
            <a:rPr lang="en-US" b="1" dirty="0"/>
            <a:t>European Union, 1993 </a:t>
          </a:r>
        </a:p>
      </dgm:t>
    </dgm:pt>
    <dgm:pt modelId="{3F805CAA-4805-41AF-AD33-8BF5D9F1F018}" type="parTrans" cxnId="{76A4498A-2406-4A10-A905-4887FB7EB41B}">
      <dgm:prSet/>
      <dgm:spPr/>
      <dgm:t>
        <a:bodyPr/>
        <a:lstStyle/>
        <a:p>
          <a:endParaRPr lang="en-US"/>
        </a:p>
      </dgm:t>
    </dgm:pt>
    <dgm:pt modelId="{C6FFCDE7-33B7-40FB-982A-805A27FD2E7B}" type="sibTrans" cxnId="{76A4498A-2406-4A10-A905-4887FB7EB41B}">
      <dgm:prSet/>
      <dgm:spPr/>
      <dgm:t>
        <a:bodyPr/>
        <a:lstStyle/>
        <a:p>
          <a:endParaRPr lang="en-US"/>
        </a:p>
      </dgm:t>
    </dgm:pt>
    <dgm:pt modelId="{EB6BDCE9-7F8E-41E6-B4C6-10A7BE2A57D6}" type="pres">
      <dgm:prSet presAssocID="{005A6782-B3DD-4183-9FB8-C43AE687A124}" presName="Name0" presStyleCnt="0">
        <dgm:presLayoutVars>
          <dgm:dir/>
          <dgm:animLvl val="lvl"/>
          <dgm:resizeHandles val="exact"/>
        </dgm:presLayoutVars>
      </dgm:prSet>
      <dgm:spPr/>
    </dgm:pt>
    <dgm:pt modelId="{F30B598B-46A3-42E1-AF2D-B999372B835F}" type="pres">
      <dgm:prSet presAssocID="{1D8A1F2C-292A-4442-8726-3CE6B1AC428A}" presName="parTxOnly" presStyleLbl="node1" presStyleIdx="0" presStyleCnt="4" custLinFactY="86385" custLinFactNeighborX="25119" custLinFactNeighborY="100000">
        <dgm:presLayoutVars>
          <dgm:chMax val="0"/>
          <dgm:chPref val="0"/>
          <dgm:bulletEnabled val="1"/>
        </dgm:presLayoutVars>
      </dgm:prSet>
      <dgm:spPr/>
    </dgm:pt>
    <dgm:pt modelId="{008F36F3-5327-41CE-B315-E234E8C35B84}" type="pres">
      <dgm:prSet presAssocID="{B2741E1B-4171-43C7-B007-17DF06B873B7}" presName="parTxOnlySpace" presStyleCnt="0"/>
      <dgm:spPr/>
    </dgm:pt>
    <dgm:pt modelId="{BB46B458-C59A-4D1D-97E1-7F12C3616FFE}" type="pres">
      <dgm:prSet presAssocID="{02AFE0E9-EF1B-4985-AE56-6F368B51A1B8}" presName="parTxOnly" presStyleLbl="node1" presStyleIdx="1" presStyleCnt="4" custLinFactY="86385" custLinFactNeighborX="-21632" custLinFactNeighborY="100000">
        <dgm:presLayoutVars>
          <dgm:chMax val="0"/>
          <dgm:chPref val="0"/>
          <dgm:bulletEnabled val="1"/>
        </dgm:presLayoutVars>
      </dgm:prSet>
      <dgm:spPr/>
    </dgm:pt>
    <dgm:pt modelId="{D05AD412-11EC-47D6-962B-F50F64B7F1B4}" type="pres">
      <dgm:prSet presAssocID="{D164DA2B-EA7D-4397-A506-F73CC7AEC175}" presName="parTxOnlySpace" presStyleCnt="0"/>
      <dgm:spPr/>
    </dgm:pt>
    <dgm:pt modelId="{10415D7B-5DC6-4BCB-9A00-AF5AD9225734}" type="pres">
      <dgm:prSet presAssocID="{CDF2A61F-01C1-410C-AEC0-1D4A90E4ACDD}" presName="parTxOnly" presStyleLbl="node1" presStyleIdx="2" presStyleCnt="4" custLinFactY="86385" custLinFactNeighborX="-21632" custLinFactNeighborY="100000">
        <dgm:presLayoutVars>
          <dgm:chMax val="0"/>
          <dgm:chPref val="0"/>
          <dgm:bulletEnabled val="1"/>
        </dgm:presLayoutVars>
      </dgm:prSet>
      <dgm:spPr/>
    </dgm:pt>
    <dgm:pt modelId="{75F6C859-D472-4858-B544-A86549B46798}" type="pres">
      <dgm:prSet presAssocID="{39F33BA1-2FEB-4933-A511-8C0420B4A90B}" presName="parTxOnlySpace" presStyleCnt="0"/>
      <dgm:spPr/>
    </dgm:pt>
    <dgm:pt modelId="{5E39E665-9621-405C-ADEB-5F6D1EA4C745}" type="pres">
      <dgm:prSet presAssocID="{F0B149AB-A260-4ACE-A097-42B24A62E15D}" presName="parTxOnly" presStyleLbl="node1" presStyleIdx="3" presStyleCnt="4" custLinFactY="86385" custLinFactNeighborX="-21632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C49A1D07-B4CE-4B04-B2FA-7A101C163156}" srcId="{005A6782-B3DD-4183-9FB8-C43AE687A124}" destId="{CDF2A61F-01C1-410C-AEC0-1D4A90E4ACDD}" srcOrd="2" destOrd="0" parTransId="{F0569693-D517-445D-9AE4-4009F8BE0447}" sibTransId="{39F33BA1-2FEB-4933-A511-8C0420B4A90B}"/>
    <dgm:cxn modelId="{92EABD79-1D0B-4BFD-BC13-B644601297FF}" type="presOf" srcId="{F0B149AB-A260-4ACE-A097-42B24A62E15D}" destId="{5E39E665-9621-405C-ADEB-5F6D1EA4C745}" srcOrd="0" destOrd="0" presId="urn:microsoft.com/office/officeart/2005/8/layout/chevron1"/>
    <dgm:cxn modelId="{FCFCE27B-9979-4384-ACB8-1C15246CF235}" type="presOf" srcId="{005A6782-B3DD-4183-9FB8-C43AE687A124}" destId="{EB6BDCE9-7F8E-41E6-B4C6-10A7BE2A57D6}" srcOrd="0" destOrd="0" presId="urn:microsoft.com/office/officeart/2005/8/layout/chevron1"/>
    <dgm:cxn modelId="{76A4498A-2406-4A10-A905-4887FB7EB41B}" srcId="{005A6782-B3DD-4183-9FB8-C43AE687A124}" destId="{F0B149AB-A260-4ACE-A097-42B24A62E15D}" srcOrd="3" destOrd="0" parTransId="{3F805CAA-4805-41AF-AD33-8BF5D9F1F018}" sibTransId="{C6FFCDE7-33B7-40FB-982A-805A27FD2E7B}"/>
    <dgm:cxn modelId="{DFF0FBB5-6572-4FB7-AC3D-EA460D0ADA61}" srcId="{005A6782-B3DD-4183-9FB8-C43AE687A124}" destId="{1D8A1F2C-292A-4442-8726-3CE6B1AC428A}" srcOrd="0" destOrd="0" parTransId="{D9DD7541-C5C1-474D-AB86-B680D45C7A1A}" sibTransId="{B2741E1B-4171-43C7-B007-17DF06B873B7}"/>
    <dgm:cxn modelId="{9DA683BD-8694-42EC-BDE6-1012863CC808}" type="presOf" srcId="{CDF2A61F-01C1-410C-AEC0-1D4A90E4ACDD}" destId="{10415D7B-5DC6-4BCB-9A00-AF5AD9225734}" srcOrd="0" destOrd="0" presId="urn:microsoft.com/office/officeart/2005/8/layout/chevron1"/>
    <dgm:cxn modelId="{3099E1EE-CBC4-4F2E-B5B8-35A918C67F38}" type="presOf" srcId="{1D8A1F2C-292A-4442-8726-3CE6B1AC428A}" destId="{F30B598B-46A3-42E1-AF2D-B999372B835F}" srcOrd="0" destOrd="0" presId="urn:microsoft.com/office/officeart/2005/8/layout/chevron1"/>
    <dgm:cxn modelId="{8D3234F8-6158-4818-8A50-DFA8462E8F1C}" type="presOf" srcId="{02AFE0E9-EF1B-4985-AE56-6F368B51A1B8}" destId="{BB46B458-C59A-4D1D-97E1-7F12C3616FFE}" srcOrd="0" destOrd="0" presId="urn:microsoft.com/office/officeart/2005/8/layout/chevron1"/>
    <dgm:cxn modelId="{9A2BACF8-4C54-461A-A76C-623781FCF987}" srcId="{005A6782-B3DD-4183-9FB8-C43AE687A124}" destId="{02AFE0E9-EF1B-4985-AE56-6F368B51A1B8}" srcOrd="1" destOrd="0" parTransId="{09D2D535-3468-46BF-95BE-1D1683731025}" sibTransId="{D164DA2B-EA7D-4397-A506-F73CC7AEC175}"/>
    <dgm:cxn modelId="{4990CB4F-8FED-4CB0-9B89-F12895A715F2}" type="presParOf" srcId="{EB6BDCE9-7F8E-41E6-B4C6-10A7BE2A57D6}" destId="{F30B598B-46A3-42E1-AF2D-B999372B835F}" srcOrd="0" destOrd="0" presId="urn:microsoft.com/office/officeart/2005/8/layout/chevron1"/>
    <dgm:cxn modelId="{8F80B572-A1BE-4432-82DB-FC175DC0AF6C}" type="presParOf" srcId="{EB6BDCE9-7F8E-41E6-B4C6-10A7BE2A57D6}" destId="{008F36F3-5327-41CE-B315-E234E8C35B84}" srcOrd="1" destOrd="0" presId="urn:microsoft.com/office/officeart/2005/8/layout/chevron1"/>
    <dgm:cxn modelId="{0CCF1B19-C08B-4773-BD10-85E8B99F8CC6}" type="presParOf" srcId="{EB6BDCE9-7F8E-41E6-B4C6-10A7BE2A57D6}" destId="{BB46B458-C59A-4D1D-97E1-7F12C3616FFE}" srcOrd="2" destOrd="0" presId="urn:microsoft.com/office/officeart/2005/8/layout/chevron1"/>
    <dgm:cxn modelId="{70DC3A63-8FED-442A-8B4C-5F68547AD6A6}" type="presParOf" srcId="{EB6BDCE9-7F8E-41E6-B4C6-10A7BE2A57D6}" destId="{D05AD412-11EC-47D6-962B-F50F64B7F1B4}" srcOrd="3" destOrd="0" presId="urn:microsoft.com/office/officeart/2005/8/layout/chevron1"/>
    <dgm:cxn modelId="{EA0280CE-891A-4828-A321-3845E6B557A8}" type="presParOf" srcId="{EB6BDCE9-7F8E-41E6-B4C6-10A7BE2A57D6}" destId="{10415D7B-5DC6-4BCB-9A00-AF5AD9225734}" srcOrd="4" destOrd="0" presId="urn:microsoft.com/office/officeart/2005/8/layout/chevron1"/>
    <dgm:cxn modelId="{ED29A8BE-D8ED-424A-A5D2-5E59D9DF6967}" type="presParOf" srcId="{EB6BDCE9-7F8E-41E6-B4C6-10A7BE2A57D6}" destId="{75F6C859-D472-4858-B544-A86549B46798}" srcOrd="5" destOrd="0" presId="urn:microsoft.com/office/officeart/2005/8/layout/chevron1"/>
    <dgm:cxn modelId="{1F5D9A12-2D45-4581-964A-ABA14ECE285B}" type="presParOf" srcId="{EB6BDCE9-7F8E-41E6-B4C6-10A7BE2A57D6}" destId="{5E39E665-9621-405C-ADEB-5F6D1EA4C745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1135B-6950-493C-8921-E77F021925E0}">
      <dsp:nvSpPr>
        <dsp:cNvPr id="0" name=""/>
        <dsp:cNvSpPr/>
      </dsp:nvSpPr>
      <dsp:spPr>
        <a:xfrm>
          <a:off x="3371671" y="2304420"/>
          <a:ext cx="2146908" cy="976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73454" y="0"/>
              </a:lnTo>
              <a:lnTo>
                <a:pt x="1073454" y="976479"/>
              </a:lnTo>
              <a:lnTo>
                <a:pt x="2146908" y="97647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386161" y="2733696"/>
        <a:ext cx="117927" cy="117927"/>
      </dsp:txXfrm>
    </dsp:sp>
    <dsp:sp modelId="{7A4EBE2B-1E70-4368-BAA6-C3C699E27EE2}">
      <dsp:nvSpPr>
        <dsp:cNvPr id="0" name=""/>
        <dsp:cNvSpPr/>
      </dsp:nvSpPr>
      <dsp:spPr>
        <a:xfrm>
          <a:off x="3371671" y="2201426"/>
          <a:ext cx="21469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02993"/>
              </a:moveTo>
              <a:lnTo>
                <a:pt x="1073454" y="102993"/>
              </a:lnTo>
              <a:lnTo>
                <a:pt x="1073454" y="45720"/>
              </a:lnTo>
              <a:lnTo>
                <a:pt x="2146908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4391433" y="2193454"/>
        <a:ext cx="107383" cy="107383"/>
      </dsp:txXfrm>
    </dsp:sp>
    <dsp:sp modelId="{65ED7E49-FAE8-4663-A68B-77C5A7F5F469}">
      <dsp:nvSpPr>
        <dsp:cNvPr id="0" name=""/>
        <dsp:cNvSpPr/>
      </dsp:nvSpPr>
      <dsp:spPr>
        <a:xfrm>
          <a:off x="3371671" y="1213393"/>
          <a:ext cx="2146908" cy="1091026"/>
        </a:xfrm>
        <a:custGeom>
          <a:avLst/>
          <a:gdLst/>
          <a:ahLst/>
          <a:cxnLst/>
          <a:rect l="0" t="0" r="0" b="0"/>
          <a:pathLst>
            <a:path>
              <a:moveTo>
                <a:pt x="0" y="1091026"/>
              </a:moveTo>
              <a:lnTo>
                <a:pt x="1073454" y="1091026"/>
              </a:lnTo>
              <a:lnTo>
                <a:pt x="1073454" y="0"/>
              </a:lnTo>
              <a:lnTo>
                <a:pt x="2146908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384919" y="1698701"/>
        <a:ext cx="120411" cy="120411"/>
      </dsp:txXfrm>
    </dsp:sp>
    <dsp:sp modelId="{FBFA61BB-3EAE-455F-ADA2-88554751E67F}">
      <dsp:nvSpPr>
        <dsp:cNvPr id="0" name=""/>
        <dsp:cNvSpPr/>
      </dsp:nvSpPr>
      <dsp:spPr>
        <a:xfrm>
          <a:off x="0" y="1109071"/>
          <a:ext cx="4352644" cy="2390698"/>
        </a:xfrm>
        <a:prstGeom prst="rect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Supranational Regional Inter-</a:t>
          </a:r>
          <a:r>
            <a:rPr lang="en-US" sz="2800" kern="1200" dirty="0" err="1"/>
            <a:t>Gvt</a:t>
          </a:r>
          <a:r>
            <a:rPr lang="en-US" sz="2800" kern="1200" dirty="0"/>
            <a:t> Organization</a:t>
          </a:r>
        </a:p>
      </dsp:txBody>
      <dsp:txXfrm>
        <a:off x="0" y="1109071"/>
        <a:ext cx="4352644" cy="2390698"/>
      </dsp:txXfrm>
    </dsp:sp>
    <dsp:sp modelId="{F066561C-3252-4363-B27D-1EA173429634}">
      <dsp:nvSpPr>
        <dsp:cNvPr id="0" name=""/>
        <dsp:cNvSpPr/>
      </dsp:nvSpPr>
      <dsp:spPr>
        <a:xfrm>
          <a:off x="5518579" y="799892"/>
          <a:ext cx="2712567" cy="827002"/>
        </a:xfrm>
        <a:prstGeom prst="rect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 union of 27 European Countries</a:t>
          </a:r>
        </a:p>
      </dsp:txBody>
      <dsp:txXfrm>
        <a:off x="5518579" y="799892"/>
        <a:ext cx="2712567" cy="827002"/>
      </dsp:txXfrm>
    </dsp:sp>
    <dsp:sp modelId="{970AA609-A825-486A-AF99-00D5C17A0090}">
      <dsp:nvSpPr>
        <dsp:cNvPr id="0" name=""/>
        <dsp:cNvSpPr/>
      </dsp:nvSpPr>
      <dsp:spPr>
        <a:xfrm>
          <a:off x="5518579" y="1833645"/>
          <a:ext cx="2712567" cy="827002"/>
        </a:xfrm>
        <a:prstGeom prst="rect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Pooled-in sovereignty </a:t>
          </a:r>
        </a:p>
      </dsp:txBody>
      <dsp:txXfrm>
        <a:off x="5518579" y="1833645"/>
        <a:ext cx="2712567" cy="827002"/>
      </dsp:txXfrm>
    </dsp:sp>
    <dsp:sp modelId="{C7F18CE8-1A0A-4F64-A86D-1A40B5776580}">
      <dsp:nvSpPr>
        <dsp:cNvPr id="0" name=""/>
        <dsp:cNvSpPr/>
      </dsp:nvSpPr>
      <dsp:spPr>
        <a:xfrm>
          <a:off x="5518579" y="2867398"/>
          <a:ext cx="2712567" cy="827002"/>
        </a:xfrm>
        <a:prstGeom prst="rect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Created in 1993, “</a:t>
          </a:r>
          <a:r>
            <a:rPr lang="en-US" sz="2200" b="1" kern="1200" dirty="0"/>
            <a:t>Maastricht Treaty”</a:t>
          </a:r>
          <a:endParaRPr lang="en-US" sz="2200" kern="1200" dirty="0"/>
        </a:p>
      </dsp:txBody>
      <dsp:txXfrm>
        <a:off x="5518579" y="2867398"/>
        <a:ext cx="2712567" cy="827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B598B-46A3-42E1-AF2D-B999372B835F}">
      <dsp:nvSpPr>
        <dsp:cNvPr id="0" name=""/>
        <dsp:cNvSpPr/>
      </dsp:nvSpPr>
      <dsp:spPr>
        <a:xfrm>
          <a:off x="70339" y="4370008"/>
          <a:ext cx="2621000" cy="10484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European Coal and Steel Community 1952</a:t>
          </a:r>
        </a:p>
      </dsp:txBody>
      <dsp:txXfrm>
        <a:off x="594539" y="4370008"/>
        <a:ext cx="1572600" cy="1048400"/>
      </dsp:txXfrm>
    </dsp:sp>
    <dsp:sp modelId="{BB46B458-C59A-4D1D-97E1-7F12C3616FFE}">
      <dsp:nvSpPr>
        <dsp:cNvPr id="0" name=""/>
        <dsp:cNvSpPr/>
      </dsp:nvSpPr>
      <dsp:spPr>
        <a:xfrm>
          <a:off x="2306705" y="4370008"/>
          <a:ext cx="2621000" cy="10484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European Economic Community 1957</a:t>
          </a:r>
        </a:p>
      </dsp:txBody>
      <dsp:txXfrm>
        <a:off x="2830905" y="4370008"/>
        <a:ext cx="1572600" cy="1048400"/>
      </dsp:txXfrm>
    </dsp:sp>
    <dsp:sp modelId="{10415D7B-5DC6-4BCB-9A00-AF5AD9225734}">
      <dsp:nvSpPr>
        <dsp:cNvPr id="0" name=""/>
        <dsp:cNvSpPr/>
      </dsp:nvSpPr>
      <dsp:spPr>
        <a:xfrm>
          <a:off x="4665606" y="4370008"/>
          <a:ext cx="2621000" cy="10484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Merger Treaty, 1956 (European Commission)</a:t>
          </a:r>
        </a:p>
      </dsp:txBody>
      <dsp:txXfrm>
        <a:off x="5189806" y="4370008"/>
        <a:ext cx="1572600" cy="1048400"/>
      </dsp:txXfrm>
    </dsp:sp>
    <dsp:sp modelId="{5E39E665-9621-405C-ADEB-5F6D1EA4C745}">
      <dsp:nvSpPr>
        <dsp:cNvPr id="0" name=""/>
        <dsp:cNvSpPr/>
      </dsp:nvSpPr>
      <dsp:spPr>
        <a:xfrm>
          <a:off x="7024507" y="4370008"/>
          <a:ext cx="2621000" cy="10484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European Union, 1993 </a:t>
          </a:r>
        </a:p>
      </dsp:txBody>
      <dsp:txXfrm>
        <a:off x="7548707" y="4370008"/>
        <a:ext cx="1572600" cy="104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D1A9F-3913-45CE-A812-FA710A920B87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8014-2092-4829-8533-BE5E30606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26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88014-2092-4829-8533-BE5E30606C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3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88014-2092-4829-8533-BE5E30606C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3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88014-2092-4829-8533-BE5E30606C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4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88014-2092-4829-8533-BE5E30606C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8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88014-2092-4829-8533-BE5E30606C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5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7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77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026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6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23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33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01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4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6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7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8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0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3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144796B-07AE-4784-8809-2B248D9E309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194DE-96F4-48FC-BE9B-D1C52F6D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700C1-0F8D-4AF6-834B-A722915D70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European Union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A3074-7271-4780-987E-9495346600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International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92168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18160-57D2-4B6B-88D5-06FF2B7F2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graphicFrame>
        <p:nvGraphicFramePr>
          <p:cNvPr id="19" name="Content Placeholder 18">
            <a:extLst>
              <a:ext uri="{FF2B5EF4-FFF2-40B4-BE49-F238E27FC236}">
                <a16:creationId xmlns:a16="http://schemas.microsoft.com/office/drawing/2014/main" id="{CD53CD71-FCC3-4567-85B6-9AD59D1CAD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710593"/>
              </p:ext>
            </p:extLst>
          </p:nvPr>
        </p:nvGraphicFramePr>
        <p:xfrm>
          <a:off x="211015" y="2052638"/>
          <a:ext cx="9839448" cy="4352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A86AA52-8A8E-43BF-AA68-2798D812A41D}"/>
              </a:ext>
            </a:extLst>
          </p:cNvPr>
          <p:cNvSpPr txBox="1"/>
          <p:nvPr/>
        </p:nvSpPr>
        <p:spPr>
          <a:xfrm>
            <a:off x="9642230" y="3161714"/>
            <a:ext cx="254977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The EU is based on the rule of law. Everything the EU does is founded on treaties, which are voluntarily and democratically agreed by its member countries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E5FBCCE-D924-4E8A-93E7-598B21A657D5}"/>
              </a:ext>
            </a:extLst>
          </p:cNvPr>
          <p:cNvCxnSpPr>
            <a:cxnSpLocks/>
          </p:cNvCxnSpPr>
          <p:nvPr/>
        </p:nvCxnSpPr>
        <p:spPr>
          <a:xfrm>
            <a:off x="8510954" y="4262511"/>
            <a:ext cx="113127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10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5586-89D1-4871-AF83-33F8D597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5666E-C24D-4C2C-B939-ED6BC9500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did the Union came into being?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i="1" dirty="0"/>
              <a:t>“What began as a purely economic union has evolved into an organization spanning many different policy areas, from climate, environment and health to external relations and security, justice and migration. A name change from the European Economic Community to the European Union in 1993 reflected this.”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AE3CD6B-71F7-4A4D-A03E-23727068B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8514761"/>
              </p:ext>
            </p:extLst>
          </p:nvPr>
        </p:nvGraphicFramePr>
        <p:xfrm>
          <a:off x="815926" y="829994"/>
          <a:ext cx="9706708" cy="5880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8275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A274-2825-40A2-B751-E3C4A258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A8D98-02DB-44B1-A979-D662B6D59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EU operate internally? (</a:t>
            </a:r>
            <a:r>
              <a:rPr lang="en-US" b="1" dirty="0"/>
              <a:t>Organizational Structure)</a:t>
            </a:r>
          </a:p>
          <a:p>
            <a:endParaRPr lang="en-US" b="1" dirty="0"/>
          </a:p>
          <a:p>
            <a:pPr marL="0" indent="0" algn="ctr">
              <a:buNone/>
            </a:pPr>
            <a:r>
              <a:rPr lang="en-US" b="1" i="1" dirty="0"/>
              <a:t>“Member States delegate some of their decision-making powers to the shared institutions they have created, so that decisions on specific matters of common interest can be made democratically at EU level.”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325C2D-D89A-4B87-8C89-8FF6B0B7006D}"/>
              </a:ext>
            </a:extLst>
          </p:cNvPr>
          <p:cNvSpPr/>
          <p:nvPr/>
        </p:nvSpPr>
        <p:spPr>
          <a:xfrm>
            <a:off x="1335428" y="4642338"/>
            <a:ext cx="1618787" cy="1195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European Parliament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E51F13-AE72-41E2-9525-E355A25414EB}"/>
              </a:ext>
            </a:extLst>
          </p:cNvPr>
          <p:cNvSpPr/>
          <p:nvPr/>
        </p:nvSpPr>
        <p:spPr>
          <a:xfrm>
            <a:off x="3305076" y="4642338"/>
            <a:ext cx="1618787" cy="1195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Ministerial Council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17BCEC-BB96-4F32-A925-B05C621DB61E}"/>
              </a:ext>
            </a:extLst>
          </p:cNvPr>
          <p:cNvSpPr/>
          <p:nvPr/>
        </p:nvSpPr>
        <p:spPr>
          <a:xfrm>
            <a:off x="5228395" y="4642338"/>
            <a:ext cx="1618787" cy="1195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European Commission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742B63-67A6-487F-B659-F89F08F47A2D}"/>
              </a:ext>
            </a:extLst>
          </p:cNvPr>
          <p:cNvSpPr/>
          <p:nvPr/>
        </p:nvSpPr>
        <p:spPr>
          <a:xfrm>
            <a:off x="7186381" y="4642338"/>
            <a:ext cx="1618787" cy="1195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Court of Justice of EU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8BBDA1-4AC8-4BA0-9E34-AD2600C4D552}"/>
              </a:ext>
            </a:extLst>
          </p:cNvPr>
          <p:cNvSpPr/>
          <p:nvPr/>
        </p:nvSpPr>
        <p:spPr>
          <a:xfrm>
            <a:off x="9120383" y="4642338"/>
            <a:ext cx="1618787" cy="1195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European Council</a:t>
            </a:r>
          </a:p>
        </p:txBody>
      </p:sp>
    </p:spTree>
    <p:extLst>
      <p:ext uri="{BB962C8B-B14F-4D97-AF65-F5344CB8AC3E}">
        <p14:creationId xmlns:p14="http://schemas.microsoft.com/office/powerpoint/2010/main" val="277041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098B1-6112-454D-9DC2-ED1416FF9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E69BD-4BFD-4115-BB0D-A10F8E61A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the “</a:t>
            </a:r>
            <a:r>
              <a:rPr lang="en-US" b="1" dirty="0"/>
              <a:t>Political Union”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FE9999-58F9-4F13-A71E-939DE5E910DF}"/>
              </a:ext>
            </a:extLst>
          </p:cNvPr>
          <p:cNvSpPr/>
          <p:nvPr/>
        </p:nvSpPr>
        <p:spPr>
          <a:xfrm>
            <a:off x="5139397" y="3848434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Set of Treaties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C74D08-436B-4305-9A3D-ABDCEE899DCA}"/>
              </a:ext>
            </a:extLst>
          </p:cNvPr>
          <p:cNvSpPr/>
          <p:nvPr/>
        </p:nvSpPr>
        <p:spPr>
          <a:xfrm>
            <a:off x="7342658" y="3848434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Common Foreign &amp; Security Policy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1EF37E-7BE6-496A-8D97-9599CE2D3AB9}"/>
              </a:ext>
            </a:extLst>
          </p:cNvPr>
          <p:cNvSpPr/>
          <p:nvPr/>
        </p:nvSpPr>
        <p:spPr>
          <a:xfrm>
            <a:off x="2852396" y="3835538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Common Institutional Framework</a:t>
            </a:r>
          </a:p>
        </p:txBody>
      </p:sp>
    </p:spTree>
    <p:extLst>
      <p:ext uri="{BB962C8B-B14F-4D97-AF65-F5344CB8AC3E}">
        <p14:creationId xmlns:p14="http://schemas.microsoft.com/office/powerpoint/2010/main" val="2695582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E9A45-B29C-4752-A4DC-7380524BF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3832A-B2EC-40A8-A5FE-7125710CC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the “</a:t>
            </a:r>
            <a:r>
              <a:rPr lang="en-US" b="1" dirty="0"/>
              <a:t>Economic Union”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E96E7-3AB6-47F7-9997-63665F7FCE92}"/>
              </a:ext>
            </a:extLst>
          </p:cNvPr>
          <p:cNvSpPr/>
          <p:nvPr/>
        </p:nvSpPr>
        <p:spPr>
          <a:xfrm>
            <a:off x="4276578" y="2883877"/>
            <a:ext cx="2897945" cy="11816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Economic and Monetary Union (EMU)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4BC7CD-4D69-407A-BC56-C10C989D7A0A}"/>
              </a:ext>
            </a:extLst>
          </p:cNvPr>
          <p:cNvSpPr/>
          <p:nvPr/>
        </p:nvSpPr>
        <p:spPr>
          <a:xfrm>
            <a:off x="3112146" y="4960355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Euro-Zone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4A9324-E590-4276-A5B5-070933CA846E}"/>
              </a:ext>
            </a:extLst>
          </p:cNvPr>
          <p:cNvSpPr/>
          <p:nvPr/>
        </p:nvSpPr>
        <p:spPr>
          <a:xfrm>
            <a:off x="5315407" y="4960355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European Central Bank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43AA23-CC4E-49EE-88BB-2B8AA1FEA5DD}"/>
              </a:ext>
            </a:extLst>
          </p:cNvPr>
          <p:cNvSpPr txBox="1"/>
          <p:nvPr/>
        </p:nvSpPr>
        <p:spPr>
          <a:xfrm>
            <a:off x="7693589" y="2906472"/>
            <a:ext cx="22892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“Bringing all the 27 members into a cohesive economic system”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49085B-DEF9-4DDB-9D6A-F5759435FF2F}"/>
              </a:ext>
            </a:extLst>
          </p:cNvPr>
          <p:cNvSpPr/>
          <p:nvPr/>
        </p:nvSpPr>
        <p:spPr>
          <a:xfrm>
            <a:off x="7518668" y="4947459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Coordination of Policies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0A5C-45B9-4D97-B139-0FC48BF9AD09}"/>
              </a:ext>
            </a:extLst>
          </p:cNvPr>
          <p:cNvSpPr/>
          <p:nvPr/>
        </p:nvSpPr>
        <p:spPr>
          <a:xfrm>
            <a:off x="825145" y="4947459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The Single Market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399FF4-8F06-45AF-8E3E-B7442FAC0DCD}"/>
              </a:ext>
            </a:extLst>
          </p:cNvPr>
          <p:cNvSpPr/>
          <p:nvPr/>
        </p:nvSpPr>
        <p:spPr>
          <a:xfrm>
            <a:off x="9721929" y="4947459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30018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7806D-C32B-46CA-B414-7B967F456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0D117-E428-43CE-BE9A-6A1588576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the “</a:t>
            </a:r>
            <a:r>
              <a:rPr lang="en-US" b="1" dirty="0"/>
              <a:t>Social Union”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AA8935-278F-448B-9DF0-7D9CAA922EF0}"/>
              </a:ext>
            </a:extLst>
          </p:cNvPr>
          <p:cNvSpPr/>
          <p:nvPr/>
        </p:nvSpPr>
        <p:spPr>
          <a:xfrm>
            <a:off x="1822699" y="3716172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Employment and Social Affairs Policy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AE1C9-1905-4D47-9043-307D37DCF9F0}"/>
              </a:ext>
            </a:extLst>
          </p:cNvPr>
          <p:cNvSpPr/>
          <p:nvPr/>
        </p:nvSpPr>
        <p:spPr>
          <a:xfrm>
            <a:off x="4025960" y="3703276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Education and Training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BE599B-0360-4279-B3D4-B668C11012C0}"/>
              </a:ext>
            </a:extLst>
          </p:cNvPr>
          <p:cNvSpPr/>
          <p:nvPr/>
        </p:nvSpPr>
        <p:spPr>
          <a:xfrm>
            <a:off x="6229221" y="3703276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Justice and Fundamental Rights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EE68EC-B124-4A7E-9BC8-9FCBC9FC0B7F}"/>
              </a:ext>
            </a:extLst>
          </p:cNvPr>
          <p:cNvSpPr/>
          <p:nvPr/>
        </p:nvSpPr>
        <p:spPr>
          <a:xfrm>
            <a:off x="8330639" y="3716172"/>
            <a:ext cx="1913206" cy="11113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Public Health</a:t>
            </a:r>
          </a:p>
        </p:txBody>
      </p:sp>
    </p:spTree>
    <p:extLst>
      <p:ext uri="{BB962C8B-B14F-4D97-AF65-F5344CB8AC3E}">
        <p14:creationId xmlns:p14="http://schemas.microsoft.com/office/powerpoint/2010/main" val="97333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AA09-5B3A-4C02-AFF6-AE8554EF1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European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225E7-9C06-44BF-89C9-D06D2EAB1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European Union and Pakistan:</a:t>
            </a:r>
          </a:p>
          <a:p>
            <a:pPr lvl="1"/>
            <a:r>
              <a:rPr lang="en-US" sz="2400" dirty="0"/>
              <a:t>Economic relation</a:t>
            </a:r>
          </a:p>
          <a:p>
            <a:pPr lvl="2"/>
            <a:r>
              <a:rPr lang="en-US" sz="2400" b="1" dirty="0"/>
              <a:t>EU-PAK Strategic Engagement Plan (2019)</a:t>
            </a:r>
          </a:p>
          <a:p>
            <a:pPr lvl="2"/>
            <a:r>
              <a:rPr lang="en-US" sz="2400" b="1" dirty="0"/>
              <a:t>Generalized Scheme of Preference+ (2014)</a:t>
            </a:r>
          </a:p>
        </p:txBody>
      </p:sp>
    </p:spTree>
    <p:extLst>
      <p:ext uri="{BB962C8B-B14F-4D97-AF65-F5344CB8AC3E}">
        <p14:creationId xmlns:p14="http://schemas.microsoft.com/office/powerpoint/2010/main" val="1706989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314</Words>
  <Application>Microsoft Office PowerPoint</Application>
  <PresentationFormat>Widescreen</PresentationFormat>
  <Paragraphs>55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European Union </vt:lpstr>
      <vt:lpstr>European Union</vt:lpstr>
      <vt:lpstr>European Union</vt:lpstr>
      <vt:lpstr>European Union</vt:lpstr>
      <vt:lpstr>European Union</vt:lpstr>
      <vt:lpstr>European Union</vt:lpstr>
      <vt:lpstr>European Union</vt:lpstr>
      <vt:lpstr>European Union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Union </dc:title>
  <dc:creator>EOBI</dc:creator>
  <cp:lastModifiedBy>EOBI</cp:lastModifiedBy>
  <cp:revision>45</cp:revision>
  <dcterms:created xsi:type="dcterms:W3CDTF">2024-01-01T05:21:40Z</dcterms:created>
  <dcterms:modified xsi:type="dcterms:W3CDTF">2024-01-01T06:37:56Z</dcterms:modified>
</cp:coreProperties>
</file>