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1" r:id="rId4"/>
  </p:sldMasterIdLst>
  <p:notesMasterIdLst>
    <p:notesMasterId r:id="rId37"/>
  </p:notesMasterIdLst>
  <p:handoutMasterIdLst>
    <p:handoutMasterId r:id="rId38"/>
  </p:handoutMasterIdLst>
  <p:sldIdLst>
    <p:sldId id="256" r:id="rId5"/>
    <p:sldId id="274" r:id="rId6"/>
    <p:sldId id="257" r:id="rId7"/>
    <p:sldId id="269" r:id="rId8"/>
    <p:sldId id="270" r:id="rId9"/>
    <p:sldId id="273" r:id="rId10"/>
    <p:sldId id="271" r:id="rId11"/>
    <p:sldId id="272" r:id="rId12"/>
    <p:sldId id="287" r:id="rId13"/>
    <p:sldId id="288" r:id="rId14"/>
    <p:sldId id="275" r:id="rId15"/>
    <p:sldId id="276" r:id="rId16"/>
    <p:sldId id="277" r:id="rId17"/>
    <p:sldId id="302" r:id="rId18"/>
    <p:sldId id="278" r:id="rId19"/>
    <p:sldId id="289" r:id="rId20"/>
    <p:sldId id="290" r:id="rId21"/>
    <p:sldId id="280" r:id="rId22"/>
    <p:sldId id="281" r:id="rId23"/>
    <p:sldId id="279" r:id="rId24"/>
    <p:sldId id="282" r:id="rId25"/>
    <p:sldId id="284" r:id="rId26"/>
    <p:sldId id="294" r:id="rId27"/>
    <p:sldId id="295" r:id="rId28"/>
    <p:sldId id="300" r:id="rId29"/>
    <p:sldId id="285" r:id="rId30"/>
    <p:sldId id="286" r:id="rId31"/>
    <p:sldId id="293" r:id="rId32"/>
    <p:sldId id="291" r:id="rId33"/>
    <p:sldId id="303" r:id="rId34"/>
    <p:sldId id="304" r:id="rId35"/>
    <p:sldId id="283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9" d="100"/>
          <a:sy n="69" d="100"/>
        </p:scale>
        <p:origin x="780" y="-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5AEB36-A46D-427B-87EB-1018B76D49F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A76D59-4C3E-4898-B211-ABA4EF45EA97}">
      <dgm:prSet phldrT="[Text]"/>
      <dgm:spPr/>
      <dgm:t>
        <a:bodyPr/>
        <a:lstStyle/>
        <a:p>
          <a:r>
            <a:rPr lang="en-US" dirty="0"/>
            <a:t>Current Affairs</a:t>
          </a:r>
        </a:p>
      </dgm:t>
    </dgm:pt>
    <dgm:pt modelId="{EC6A7057-35B8-4167-B104-3616BA49FE8C}" type="parTrans" cxnId="{2F633812-31B1-48F1-85CB-C95269651AE6}">
      <dgm:prSet/>
      <dgm:spPr/>
      <dgm:t>
        <a:bodyPr/>
        <a:lstStyle/>
        <a:p>
          <a:endParaRPr lang="en-US"/>
        </a:p>
      </dgm:t>
    </dgm:pt>
    <dgm:pt modelId="{F37F4078-AFAF-440D-A644-C1C5AC725313}" type="sibTrans" cxnId="{2F633812-31B1-48F1-85CB-C95269651AE6}">
      <dgm:prSet/>
      <dgm:spPr/>
      <dgm:t>
        <a:bodyPr/>
        <a:lstStyle/>
        <a:p>
          <a:endParaRPr lang="en-US"/>
        </a:p>
      </dgm:t>
    </dgm:pt>
    <dgm:pt modelId="{B324545E-6E97-47C3-AF07-822C113A2AD8}">
      <dgm:prSet phldrT="[Text]"/>
      <dgm:spPr/>
      <dgm:t>
        <a:bodyPr/>
        <a:lstStyle/>
        <a:p>
          <a:r>
            <a:rPr lang="en-US" b="0" i="0" dirty="0"/>
            <a:t>Nuclear Proliferation and Nuclear Security</a:t>
          </a:r>
          <a:endParaRPr lang="en-US" dirty="0"/>
        </a:p>
      </dgm:t>
    </dgm:pt>
    <dgm:pt modelId="{FD122719-6C25-4450-A187-41E4F3117820}" type="parTrans" cxnId="{551FAF5A-25D3-454D-920F-AB56103F2AE0}">
      <dgm:prSet/>
      <dgm:spPr/>
      <dgm:t>
        <a:bodyPr/>
        <a:lstStyle/>
        <a:p>
          <a:endParaRPr lang="en-US"/>
        </a:p>
      </dgm:t>
    </dgm:pt>
    <dgm:pt modelId="{04B26733-1511-426A-8931-76661E1E4B91}" type="sibTrans" cxnId="{551FAF5A-25D3-454D-920F-AB56103F2AE0}">
      <dgm:prSet/>
      <dgm:spPr/>
      <dgm:t>
        <a:bodyPr/>
        <a:lstStyle/>
        <a:p>
          <a:endParaRPr lang="en-US"/>
        </a:p>
      </dgm:t>
    </dgm:pt>
    <dgm:pt modelId="{C8D4BD56-1032-4A71-9FE3-C4362B2093E3}">
      <dgm:prSet phldrT="[Text]"/>
      <dgm:spPr/>
      <dgm:t>
        <a:bodyPr/>
        <a:lstStyle/>
        <a:p>
          <a:r>
            <a:rPr lang="en-US" dirty="0"/>
            <a:t>Pakistan Affairs</a:t>
          </a:r>
        </a:p>
      </dgm:t>
    </dgm:pt>
    <dgm:pt modelId="{ECC5BD5F-FB55-4C38-960B-BB172E2A3356}" type="parTrans" cxnId="{9205CBFD-157D-4077-8976-D9AD6DD85C41}">
      <dgm:prSet/>
      <dgm:spPr/>
      <dgm:t>
        <a:bodyPr/>
        <a:lstStyle/>
        <a:p>
          <a:endParaRPr lang="en-US"/>
        </a:p>
      </dgm:t>
    </dgm:pt>
    <dgm:pt modelId="{AD7E8990-C903-4F45-B2C8-3A6A02F30105}" type="sibTrans" cxnId="{9205CBFD-157D-4077-8976-D9AD6DD85C41}">
      <dgm:prSet/>
      <dgm:spPr/>
      <dgm:t>
        <a:bodyPr/>
        <a:lstStyle/>
        <a:p>
          <a:endParaRPr lang="en-US"/>
        </a:p>
      </dgm:t>
    </dgm:pt>
    <dgm:pt modelId="{0498E4A1-2CCA-4466-8D46-84D76CBFF750}">
      <dgm:prSet phldrT="[Text]"/>
      <dgm:spPr/>
      <dgm:t>
        <a:bodyPr/>
        <a:lstStyle/>
        <a:p>
          <a:r>
            <a:rPr lang="en-US" b="0" i="0" dirty="0"/>
            <a:t>Nuclear Program of Pakistan, its Safety and Security; International Concerns</a:t>
          </a:r>
          <a:endParaRPr lang="en-US" dirty="0"/>
        </a:p>
      </dgm:t>
    </dgm:pt>
    <dgm:pt modelId="{16F4050A-40D8-4E69-9467-19B5582AF615}" type="parTrans" cxnId="{3BC71B9A-F2E6-48FF-8B93-C3C279C243AB}">
      <dgm:prSet/>
      <dgm:spPr/>
      <dgm:t>
        <a:bodyPr/>
        <a:lstStyle/>
        <a:p>
          <a:endParaRPr lang="en-US"/>
        </a:p>
      </dgm:t>
    </dgm:pt>
    <dgm:pt modelId="{EA8BAE49-AB5A-4CAE-9520-70D418FD2A1E}" type="sibTrans" cxnId="{3BC71B9A-F2E6-48FF-8B93-C3C279C243AB}">
      <dgm:prSet/>
      <dgm:spPr/>
      <dgm:t>
        <a:bodyPr/>
        <a:lstStyle/>
        <a:p>
          <a:endParaRPr lang="en-US"/>
        </a:p>
      </dgm:t>
    </dgm:pt>
    <dgm:pt modelId="{30557494-A724-4DDB-9F7C-D5818CC0F3F4}">
      <dgm:prSet phldrT="[Text]"/>
      <dgm:spPr/>
      <dgm:t>
        <a:bodyPr/>
        <a:lstStyle/>
        <a:p>
          <a:r>
            <a:rPr lang="en-US" b="0" i="0"/>
            <a:t>Nuclear Politics in South Asia</a:t>
          </a:r>
          <a:endParaRPr lang="en-US" dirty="0"/>
        </a:p>
      </dgm:t>
    </dgm:pt>
    <dgm:pt modelId="{9DB66B8D-3F3B-43D5-9A6A-36572A5AAB35}" type="parTrans" cxnId="{E3485C51-8B21-4AFF-A71F-958552DCF3A9}">
      <dgm:prSet/>
      <dgm:spPr/>
      <dgm:t>
        <a:bodyPr/>
        <a:lstStyle/>
        <a:p>
          <a:endParaRPr lang="en-US"/>
        </a:p>
      </dgm:t>
    </dgm:pt>
    <dgm:pt modelId="{5F4D4B00-AB2F-4C3E-9E45-212A301B3261}" type="sibTrans" cxnId="{E3485C51-8B21-4AFF-A71F-958552DCF3A9}">
      <dgm:prSet/>
      <dgm:spPr/>
      <dgm:t>
        <a:bodyPr/>
        <a:lstStyle/>
        <a:p>
          <a:endParaRPr lang="en-US"/>
        </a:p>
      </dgm:t>
    </dgm:pt>
    <dgm:pt modelId="{1FF3E729-120D-492A-8521-C747BDE6BAF6}" type="pres">
      <dgm:prSet presAssocID="{BC5AEB36-A46D-427B-87EB-1018B76D49FE}" presName="Name0" presStyleCnt="0">
        <dgm:presLayoutVars>
          <dgm:dir/>
          <dgm:animLvl val="lvl"/>
          <dgm:resizeHandles val="exact"/>
        </dgm:presLayoutVars>
      </dgm:prSet>
      <dgm:spPr/>
    </dgm:pt>
    <dgm:pt modelId="{1B15E613-6264-4B76-A47F-2417C30BCCE5}" type="pres">
      <dgm:prSet presAssocID="{BAA76D59-4C3E-4898-B211-ABA4EF45EA97}" presName="linNode" presStyleCnt="0"/>
      <dgm:spPr/>
    </dgm:pt>
    <dgm:pt modelId="{5CAEBBEF-6A22-4219-9144-81F05539713B}" type="pres">
      <dgm:prSet presAssocID="{BAA76D59-4C3E-4898-B211-ABA4EF45EA97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D15170B5-8D7C-4A57-BB0D-D698EEDD3CAD}" type="pres">
      <dgm:prSet presAssocID="{BAA76D59-4C3E-4898-B211-ABA4EF45EA97}" presName="descendantText" presStyleLbl="alignAccFollowNode1" presStyleIdx="0" presStyleCnt="2">
        <dgm:presLayoutVars>
          <dgm:bulletEnabled val="1"/>
        </dgm:presLayoutVars>
      </dgm:prSet>
      <dgm:spPr/>
    </dgm:pt>
    <dgm:pt modelId="{BE4DA91E-8979-4FC1-AF4F-F85B3FC1D36D}" type="pres">
      <dgm:prSet presAssocID="{F37F4078-AFAF-440D-A644-C1C5AC725313}" presName="sp" presStyleCnt="0"/>
      <dgm:spPr/>
    </dgm:pt>
    <dgm:pt modelId="{A6697591-DB25-4115-A3B7-96834621C8EF}" type="pres">
      <dgm:prSet presAssocID="{C8D4BD56-1032-4A71-9FE3-C4362B2093E3}" presName="linNode" presStyleCnt="0"/>
      <dgm:spPr/>
    </dgm:pt>
    <dgm:pt modelId="{41B24FF9-7736-44C2-AE15-900D815DFBB5}" type="pres">
      <dgm:prSet presAssocID="{C8D4BD56-1032-4A71-9FE3-C4362B2093E3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AEA3F798-4EB9-4707-A3EE-659112CA9072}" type="pres">
      <dgm:prSet presAssocID="{C8D4BD56-1032-4A71-9FE3-C4362B2093E3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2F633812-31B1-48F1-85CB-C95269651AE6}" srcId="{BC5AEB36-A46D-427B-87EB-1018B76D49FE}" destId="{BAA76D59-4C3E-4898-B211-ABA4EF45EA97}" srcOrd="0" destOrd="0" parTransId="{EC6A7057-35B8-4167-B104-3616BA49FE8C}" sibTransId="{F37F4078-AFAF-440D-A644-C1C5AC725313}"/>
    <dgm:cxn modelId="{5CD67618-99AA-407F-96FD-BBA255D9C1C0}" type="presOf" srcId="{BC5AEB36-A46D-427B-87EB-1018B76D49FE}" destId="{1FF3E729-120D-492A-8521-C747BDE6BAF6}" srcOrd="0" destOrd="0" presId="urn:microsoft.com/office/officeart/2005/8/layout/vList5"/>
    <dgm:cxn modelId="{E3485C51-8B21-4AFF-A71F-958552DCF3A9}" srcId="{BAA76D59-4C3E-4898-B211-ABA4EF45EA97}" destId="{30557494-A724-4DDB-9F7C-D5818CC0F3F4}" srcOrd="1" destOrd="0" parTransId="{9DB66B8D-3F3B-43D5-9A6A-36572A5AAB35}" sibTransId="{5F4D4B00-AB2F-4C3E-9E45-212A301B3261}"/>
    <dgm:cxn modelId="{551FAF5A-25D3-454D-920F-AB56103F2AE0}" srcId="{BAA76D59-4C3E-4898-B211-ABA4EF45EA97}" destId="{B324545E-6E97-47C3-AF07-822C113A2AD8}" srcOrd="0" destOrd="0" parTransId="{FD122719-6C25-4450-A187-41E4F3117820}" sibTransId="{04B26733-1511-426A-8931-76661E1E4B91}"/>
    <dgm:cxn modelId="{D429D182-3ED0-46BC-AEF5-ED4EBBE05AA3}" type="presOf" srcId="{BAA76D59-4C3E-4898-B211-ABA4EF45EA97}" destId="{5CAEBBEF-6A22-4219-9144-81F05539713B}" srcOrd="0" destOrd="0" presId="urn:microsoft.com/office/officeart/2005/8/layout/vList5"/>
    <dgm:cxn modelId="{3BC71B9A-F2E6-48FF-8B93-C3C279C243AB}" srcId="{C8D4BD56-1032-4A71-9FE3-C4362B2093E3}" destId="{0498E4A1-2CCA-4466-8D46-84D76CBFF750}" srcOrd="0" destOrd="0" parTransId="{16F4050A-40D8-4E69-9467-19B5582AF615}" sibTransId="{EA8BAE49-AB5A-4CAE-9520-70D418FD2A1E}"/>
    <dgm:cxn modelId="{8D210FBE-D827-4EBA-B6D8-15A53A68E230}" type="presOf" srcId="{30557494-A724-4DDB-9F7C-D5818CC0F3F4}" destId="{D15170B5-8D7C-4A57-BB0D-D698EEDD3CAD}" srcOrd="0" destOrd="1" presId="urn:microsoft.com/office/officeart/2005/8/layout/vList5"/>
    <dgm:cxn modelId="{422361CD-1D63-438F-85EE-E0F3E75D5829}" type="presOf" srcId="{C8D4BD56-1032-4A71-9FE3-C4362B2093E3}" destId="{41B24FF9-7736-44C2-AE15-900D815DFBB5}" srcOrd="0" destOrd="0" presId="urn:microsoft.com/office/officeart/2005/8/layout/vList5"/>
    <dgm:cxn modelId="{D55FB0CE-0730-414A-8D02-A6AB321BA126}" type="presOf" srcId="{B324545E-6E97-47C3-AF07-822C113A2AD8}" destId="{D15170B5-8D7C-4A57-BB0D-D698EEDD3CAD}" srcOrd="0" destOrd="0" presId="urn:microsoft.com/office/officeart/2005/8/layout/vList5"/>
    <dgm:cxn modelId="{63DAC6FC-B12D-4E35-B38B-30372F6E2296}" type="presOf" srcId="{0498E4A1-2CCA-4466-8D46-84D76CBFF750}" destId="{AEA3F798-4EB9-4707-A3EE-659112CA9072}" srcOrd="0" destOrd="0" presId="urn:microsoft.com/office/officeart/2005/8/layout/vList5"/>
    <dgm:cxn modelId="{9205CBFD-157D-4077-8976-D9AD6DD85C41}" srcId="{BC5AEB36-A46D-427B-87EB-1018B76D49FE}" destId="{C8D4BD56-1032-4A71-9FE3-C4362B2093E3}" srcOrd="1" destOrd="0" parTransId="{ECC5BD5F-FB55-4C38-960B-BB172E2A3356}" sibTransId="{AD7E8990-C903-4F45-B2C8-3A6A02F30105}"/>
    <dgm:cxn modelId="{4A01F7EA-23DC-4DBA-A115-19020D132E89}" type="presParOf" srcId="{1FF3E729-120D-492A-8521-C747BDE6BAF6}" destId="{1B15E613-6264-4B76-A47F-2417C30BCCE5}" srcOrd="0" destOrd="0" presId="urn:microsoft.com/office/officeart/2005/8/layout/vList5"/>
    <dgm:cxn modelId="{0D8CA0EE-D69D-4673-99A3-D75868D49CCA}" type="presParOf" srcId="{1B15E613-6264-4B76-A47F-2417C30BCCE5}" destId="{5CAEBBEF-6A22-4219-9144-81F05539713B}" srcOrd="0" destOrd="0" presId="urn:microsoft.com/office/officeart/2005/8/layout/vList5"/>
    <dgm:cxn modelId="{4E9C0D6A-0034-463C-AEC4-08493D21852A}" type="presParOf" srcId="{1B15E613-6264-4B76-A47F-2417C30BCCE5}" destId="{D15170B5-8D7C-4A57-BB0D-D698EEDD3CAD}" srcOrd="1" destOrd="0" presId="urn:microsoft.com/office/officeart/2005/8/layout/vList5"/>
    <dgm:cxn modelId="{CD3979B0-055B-4F4F-84C9-B7AF9966B154}" type="presParOf" srcId="{1FF3E729-120D-492A-8521-C747BDE6BAF6}" destId="{BE4DA91E-8979-4FC1-AF4F-F85B3FC1D36D}" srcOrd="1" destOrd="0" presId="urn:microsoft.com/office/officeart/2005/8/layout/vList5"/>
    <dgm:cxn modelId="{327C9C2E-EF46-47AD-B7E6-B026C1021D7F}" type="presParOf" srcId="{1FF3E729-120D-492A-8521-C747BDE6BAF6}" destId="{A6697591-DB25-4115-A3B7-96834621C8EF}" srcOrd="2" destOrd="0" presId="urn:microsoft.com/office/officeart/2005/8/layout/vList5"/>
    <dgm:cxn modelId="{2279A42D-7A0B-488D-85A1-1D38E93EEE64}" type="presParOf" srcId="{A6697591-DB25-4115-A3B7-96834621C8EF}" destId="{41B24FF9-7736-44C2-AE15-900D815DFBB5}" srcOrd="0" destOrd="0" presId="urn:microsoft.com/office/officeart/2005/8/layout/vList5"/>
    <dgm:cxn modelId="{DBE522AB-6C68-422B-9ACF-EBC5BCA58C36}" type="presParOf" srcId="{A6697591-DB25-4115-A3B7-96834621C8EF}" destId="{AEA3F798-4EB9-4707-A3EE-659112CA907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5AEB36-A46D-427B-87EB-1018B76D49F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A76D59-4C3E-4898-B211-ABA4EF45EA97}">
      <dgm:prSet phldrT="[Text]"/>
      <dgm:spPr/>
      <dgm:t>
        <a:bodyPr/>
        <a:lstStyle/>
        <a:p>
          <a:r>
            <a:rPr lang="en-US" dirty="0"/>
            <a:t>International Relations</a:t>
          </a:r>
        </a:p>
      </dgm:t>
    </dgm:pt>
    <dgm:pt modelId="{EC6A7057-35B8-4167-B104-3616BA49FE8C}" type="parTrans" cxnId="{2F633812-31B1-48F1-85CB-C95269651AE6}">
      <dgm:prSet/>
      <dgm:spPr/>
      <dgm:t>
        <a:bodyPr/>
        <a:lstStyle/>
        <a:p>
          <a:endParaRPr lang="en-US"/>
        </a:p>
      </dgm:t>
    </dgm:pt>
    <dgm:pt modelId="{F37F4078-AFAF-440D-A644-C1C5AC725313}" type="sibTrans" cxnId="{2F633812-31B1-48F1-85CB-C95269651AE6}">
      <dgm:prSet/>
      <dgm:spPr/>
      <dgm:t>
        <a:bodyPr/>
        <a:lstStyle/>
        <a:p>
          <a:endParaRPr lang="en-US"/>
        </a:p>
      </dgm:t>
    </dgm:pt>
    <dgm:pt modelId="{B324545E-6E97-47C3-AF07-822C113A2AD8}">
      <dgm:prSet phldrT="[Text]"/>
      <dgm:spPr/>
      <dgm:t>
        <a:bodyPr/>
        <a:lstStyle/>
        <a:p>
          <a:r>
            <a:rPr lang="en-US" b="0" i="0" dirty="0"/>
            <a:t>Proliferation of Nuclear Weapons</a:t>
          </a:r>
          <a:endParaRPr lang="en-US" dirty="0"/>
        </a:p>
      </dgm:t>
    </dgm:pt>
    <dgm:pt modelId="{FD122719-6C25-4450-A187-41E4F3117820}" type="parTrans" cxnId="{551FAF5A-25D3-454D-920F-AB56103F2AE0}">
      <dgm:prSet/>
      <dgm:spPr/>
      <dgm:t>
        <a:bodyPr/>
        <a:lstStyle/>
        <a:p>
          <a:endParaRPr lang="en-US"/>
        </a:p>
      </dgm:t>
    </dgm:pt>
    <dgm:pt modelId="{04B26733-1511-426A-8931-76661E1E4B91}" type="sibTrans" cxnId="{551FAF5A-25D3-454D-920F-AB56103F2AE0}">
      <dgm:prSet/>
      <dgm:spPr/>
      <dgm:t>
        <a:bodyPr/>
        <a:lstStyle/>
        <a:p>
          <a:endParaRPr lang="en-US"/>
        </a:p>
      </dgm:t>
    </dgm:pt>
    <dgm:pt modelId="{C6C96471-14FC-4813-A6D0-5243959FA5A8}">
      <dgm:prSet phldrT="[Text]"/>
      <dgm:spPr/>
      <dgm:t>
        <a:bodyPr/>
        <a:lstStyle/>
        <a:p>
          <a:r>
            <a:rPr lang="en-US" b="0" i="0" dirty="0"/>
            <a:t>Nuclear Weapon States- Programs and Postures: Indian-Pakistan Nuclear Doctrines</a:t>
          </a:r>
          <a:endParaRPr lang="en-US" dirty="0"/>
        </a:p>
      </dgm:t>
    </dgm:pt>
    <dgm:pt modelId="{EBB2D813-B6EE-4ADC-840E-79521CA217D9}" type="parTrans" cxnId="{A188BCA7-9D70-4CF8-86B6-90FE529D8D8A}">
      <dgm:prSet/>
      <dgm:spPr/>
      <dgm:t>
        <a:bodyPr/>
        <a:lstStyle/>
        <a:p>
          <a:endParaRPr lang="en-US"/>
        </a:p>
      </dgm:t>
    </dgm:pt>
    <dgm:pt modelId="{BD151CBD-B416-4136-AE29-86EB206CC089}" type="sibTrans" cxnId="{A188BCA7-9D70-4CF8-86B6-90FE529D8D8A}">
      <dgm:prSet/>
      <dgm:spPr/>
      <dgm:t>
        <a:bodyPr/>
        <a:lstStyle/>
        <a:p>
          <a:endParaRPr lang="en-US"/>
        </a:p>
      </dgm:t>
    </dgm:pt>
    <dgm:pt modelId="{943DBA3F-83C6-4D02-9EE8-11BEC8CA53B5}">
      <dgm:prSet phldrT="[Text]"/>
      <dgm:spPr/>
      <dgm:t>
        <a:bodyPr/>
        <a:lstStyle/>
        <a:p>
          <a:r>
            <a:rPr lang="en-US" b="0" i="0" dirty="0"/>
            <a:t>Nuclear Non –Proliferation Regime: International Atomic Energy Agency, Nuclear Non- Proliferation Treaty; Nuclear Supplier Group; Partial Test Ban Treaty; Comprehensive Test Ban Treaty; Fissile Material Cut-off Treaty</a:t>
          </a:r>
          <a:endParaRPr lang="en-US" dirty="0"/>
        </a:p>
      </dgm:t>
    </dgm:pt>
    <dgm:pt modelId="{8DC89287-B5D3-4F9F-A9E4-A8B76D504079}" type="parTrans" cxnId="{F43544D1-F0ED-4538-A6C8-1EF340F8C03E}">
      <dgm:prSet/>
      <dgm:spPr/>
      <dgm:t>
        <a:bodyPr/>
        <a:lstStyle/>
        <a:p>
          <a:endParaRPr lang="en-US"/>
        </a:p>
      </dgm:t>
    </dgm:pt>
    <dgm:pt modelId="{BB87B69F-1A4E-41B0-81A0-D937005C6BC9}" type="sibTrans" cxnId="{F43544D1-F0ED-4538-A6C8-1EF340F8C03E}">
      <dgm:prSet/>
      <dgm:spPr/>
      <dgm:t>
        <a:bodyPr/>
        <a:lstStyle/>
        <a:p>
          <a:endParaRPr lang="en-US"/>
        </a:p>
      </dgm:t>
    </dgm:pt>
    <dgm:pt modelId="{C8F595BE-7526-4DBC-BC56-DCEE8D952D1B}">
      <dgm:prSet phldrT="[Text]"/>
      <dgm:spPr/>
      <dgm:t>
        <a:bodyPr/>
        <a:lstStyle/>
        <a:p>
          <a:r>
            <a:rPr lang="en-US" b="0" i="0" dirty="0"/>
            <a:t>Challenges of Non-Proliferation, Cooperation for Nuclear Energy</a:t>
          </a:r>
          <a:br>
            <a:rPr lang="en-US" dirty="0"/>
          </a:br>
          <a:endParaRPr lang="en-US" dirty="0"/>
        </a:p>
      </dgm:t>
    </dgm:pt>
    <dgm:pt modelId="{A5176289-E97A-4003-9518-2FA9630B390E}" type="parTrans" cxnId="{0AC24352-11E6-4BA2-BDED-2619727C8D79}">
      <dgm:prSet/>
      <dgm:spPr/>
      <dgm:t>
        <a:bodyPr/>
        <a:lstStyle/>
        <a:p>
          <a:endParaRPr lang="en-US"/>
        </a:p>
      </dgm:t>
    </dgm:pt>
    <dgm:pt modelId="{AE499D53-5848-4E31-A198-50127D038F6D}" type="sibTrans" cxnId="{0AC24352-11E6-4BA2-BDED-2619727C8D79}">
      <dgm:prSet/>
      <dgm:spPr/>
      <dgm:t>
        <a:bodyPr/>
        <a:lstStyle/>
        <a:p>
          <a:endParaRPr lang="en-US"/>
        </a:p>
      </dgm:t>
    </dgm:pt>
    <dgm:pt modelId="{453E22FC-E300-4B52-8AE5-D3654C13E349}">
      <dgm:prSet phldrT="[Text]"/>
      <dgm:spPr/>
      <dgm:t>
        <a:bodyPr/>
        <a:lstStyle/>
        <a:p>
          <a:r>
            <a:rPr lang="en-US" b="0" i="0" dirty="0"/>
            <a:t>Arms Control /Disarmament and Nuclear Non proliferation Regime</a:t>
          </a:r>
          <a:endParaRPr lang="en-US" dirty="0"/>
        </a:p>
      </dgm:t>
    </dgm:pt>
    <dgm:pt modelId="{CC71B65A-78B8-48BF-BFDA-837DE0C06C63}" type="parTrans" cxnId="{7491C850-E7A2-4F43-B896-5ECD4347F547}">
      <dgm:prSet/>
      <dgm:spPr/>
      <dgm:t>
        <a:bodyPr/>
        <a:lstStyle/>
        <a:p>
          <a:endParaRPr lang="en-US"/>
        </a:p>
      </dgm:t>
    </dgm:pt>
    <dgm:pt modelId="{B99A0445-3E31-4F89-B41C-B109029C77AD}" type="sibTrans" cxnId="{7491C850-E7A2-4F43-B896-5ECD4347F547}">
      <dgm:prSet/>
      <dgm:spPr/>
      <dgm:t>
        <a:bodyPr/>
        <a:lstStyle/>
        <a:p>
          <a:endParaRPr lang="en-US"/>
        </a:p>
      </dgm:t>
    </dgm:pt>
    <dgm:pt modelId="{1FF3E729-120D-492A-8521-C747BDE6BAF6}" type="pres">
      <dgm:prSet presAssocID="{BC5AEB36-A46D-427B-87EB-1018B76D49FE}" presName="Name0" presStyleCnt="0">
        <dgm:presLayoutVars>
          <dgm:dir/>
          <dgm:animLvl val="lvl"/>
          <dgm:resizeHandles val="exact"/>
        </dgm:presLayoutVars>
      </dgm:prSet>
      <dgm:spPr/>
    </dgm:pt>
    <dgm:pt modelId="{1B15E613-6264-4B76-A47F-2417C30BCCE5}" type="pres">
      <dgm:prSet presAssocID="{BAA76D59-4C3E-4898-B211-ABA4EF45EA97}" presName="linNode" presStyleCnt="0"/>
      <dgm:spPr/>
    </dgm:pt>
    <dgm:pt modelId="{5CAEBBEF-6A22-4219-9144-81F05539713B}" type="pres">
      <dgm:prSet presAssocID="{BAA76D59-4C3E-4898-B211-ABA4EF45EA97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D15170B5-8D7C-4A57-BB0D-D698EEDD3CAD}" type="pres">
      <dgm:prSet presAssocID="{BAA76D59-4C3E-4898-B211-ABA4EF45EA97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2F633812-31B1-48F1-85CB-C95269651AE6}" srcId="{BC5AEB36-A46D-427B-87EB-1018B76D49FE}" destId="{BAA76D59-4C3E-4898-B211-ABA4EF45EA97}" srcOrd="0" destOrd="0" parTransId="{EC6A7057-35B8-4167-B104-3616BA49FE8C}" sibTransId="{F37F4078-AFAF-440D-A644-C1C5AC725313}"/>
    <dgm:cxn modelId="{5CD67618-99AA-407F-96FD-BBA255D9C1C0}" type="presOf" srcId="{BC5AEB36-A46D-427B-87EB-1018B76D49FE}" destId="{1FF3E729-120D-492A-8521-C747BDE6BAF6}" srcOrd="0" destOrd="0" presId="urn:microsoft.com/office/officeart/2005/8/layout/vList5"/>
    <dgm:cxn modelId="{924EA064-6DA6-4889-B7F1-01D0EFD6BE4E}" type="presOf" srcId="{C6C96471-14FC-4813-A6D0-5243959FA5A8}" destId="{D15170B5-8D7C-4A57-BB0D-D698EEDD3CAD}" srcOrd="0" destOrd="2" presId="urn:microsoft.com/office/officeart/2005/8/layout/vList5"/>
    <dgm:cxn modelId="{AA0F1B67-E12B-4F05-A34B-97799899FF98}" type="presOf" srcId="{453E22FC-E300-4B52-8AE5-D3654C13E349}" destId="{D15170B5-8D7C-4A57-BB0D-D698EEDD3CAD}" srcOrd="0" destOrd="0" presId="urn:microsoft.com/office/officeart/2005/8/layout/vList5"/>
    <dgm:cxn modelId="{7491C850-E7A2-4F43-B896-5ECD4347F547}" srcId="{BAA76D59-4C3E-4898-B211-ABA4EF45EA97}" destId="{453E22FC-E300-4B52-8AE5-D3654C13E349}" srcOrd="0" destOrd="0" parTransId="{CC71B65A-78B8-48BF-BFDA-837DE0C06C63}" sibTransId="{B99A0445-3E31-4F89-B41C-B109029C77AD}"/>
    <dgm:cxn modelId="{0AC24352-11E6-4BA2-BDED-2619727C8D79}" srcId="{BAA76D59-4C3E-4898-B211-ABA4EF45EA97}" destId="{C8F595BE-7526-4DBC-BC56-DCEE8D952D1B}" srcOrd="4" destOrd="0" parTransId="{A5176289-E97A-4003-9518-2FA9630B390E}" sibTransId="{AE499D53-5848-4E31-A198-50127D038F6D}"/>
    <dgm:cxn modelId="{BDA1DB76-99B7-4722-A107-040EBB9B1B6A}" type="presOf" srcId="{943DBA3F-83C6-4D02-9EE8-11BEC8CA53B5}" destId="{D15170B5-8D7C-4A57-BB0D-D698EEDD3CAD}" srcOrd="0" destOrd="3" presId="urn:microsoft.com/office/officeart/2005/8/layout/vList5"/>
    <dgm:cxn modelId="{551FAF5A-25D3-454D-920F-AB56103F2AE0}" srcId="{BAA76D59-4C3E-4898-B211-ABA4EF45EA97}" destId="{B324545E-6E97-47C3-AF07-822C113A2AD8}" srcOrd="1" destOrd="0" parTransId="{FD122719-6C25-4450-A187-41E4F3117820}" sibTransId="{04B26733-1511-426A-8931-76661E1E4B91}"/>
    <dgm:cxn modelId="{D429D182-3ED0-46BC-AEF5-ED4EBBE05AA3}" type="presOf" srcId="{BAA76D59-4C3E-4898-B211-ABA4EF45EA97}" destId="{5CAEBBEF-6A22-4219-9144-81F05539713B}" srcOrd="0" destOrd="0" presId="urn:microsoft.com/office/officeart/2005/8/layout/vList5"/>
    <dgm:cxn modelId="{028681A0-B686-465E-B86F-F63052FCB1E3}" type="presOf" srcId="{C8F595BE-7526-4DBC-BC56-DCEE8D952D1B}" destId="{D15170B5-8D7C-4A57-BB0D-D698EEDD3CAD}" srcOrd="0" destOrd="4" presId="urn:microsoft.com/office/officeart/2005/8/layout/vList5"/>
    <dgm:cxn modelId="{A188BCA7-9D70-4CF8-86B6-90FE529D8D8A}" srcId="{BAA76D59-4C3E-4898-B211-ABA4EF45EA97}" destId="{C6C96471-14FC-4813-A6D0-5243959FA5A8}" srcOrd="2" destOrd="0" parTransId="{EBB2D813-B6EE-4ADC-840E-79521CA217D9}" sibTransId="{BD151CBD-B416-4136-AE29-86EB206CC089}"/>
    <dgm:cxn modelId="{D55FB0CE-0730-414A-8D02-A6AB321BA126}" type="presOf" srcId="{B324545E-6E97-47C3-AF07-822C113A2AD8}" destId="{D15170B5-8D7C-4A57-BB0D-D698EEDD3CAD}" srcOrd="0" destOrd="1" presId="urn:microsoft.com/office/officeart/2005/8/layout/vList5"/>
    <dgm:cxn modelId="{F43544D1-F0ED-4538-A6C8-1EF340F8C03E}" srcId="{BAA76D59-4C3E-4898-B211-ABA4EF45EA97}" destId="{943DBA3F-83C6-4D02-9EE8-11BEC8CA53B5}" srcOrd="3" destOrd="0" parTransId="{8DC89287-B5D3-4F9F-A9E4-A8B76D504079}" sibTransId="{BB87B69F-1A4E-41B0-81A0-D937005C6BC9}"/>
    <dgm:cxn modelId="{4A01F7EA-23DC-4DBA-A115-19020D132E89}" type="presParOf" srcId="{1FF3E729-120D-492A-8521-C747BDE6BAF6}" destId="{1B15E613-6264-4B76-A47F-2417C30BCCE5}" srcOrd="0" destOrd="0" presId="urn:microsoft.com/office/officeart/2005/8/layout/vList5"/>
    <dgm:cxn modelId="{0D8CA0EE-D69D-4673-99A3-D75868D49CCA}" type="presParOf" srcId="{1B15E613-6264-4B76-A47F-2417C30BCCE5}" destId="{5CAEBBEF-6A22-4219-9144-81F05539713B}" srcOrd="0" destOrd="0" presId="urn:microsoft.com/office/officeart/2005/8/layout/vList5"/>
    <dgm:cxn modelId="{4E9C0D6A-0034-463C-AEC4-08493D21852A}" type="presParOf" srcId="{1B15E613-6264-4B76-A47F-2417C30BCCE5}" destId="{D15170B5-8D7C-4A57-BB0D-D698EEDD3CA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304725-2FDA-4692-B0E8-0CCF7F3C541D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</dgm:pt>
    <dgm:pt modelId="{CA4B4938-7750-4EB1-A9D8-8C736FD0196C}">
      <dgm:prSet phldrT="[Text]"/>
      <dgm:spPr/>
      <dgm:t>
        <a:bodyPr/>
        <a:lstStyle/>
        <a:p>
          <a:r>
            <a:rPr lang="en-US" dirty="0"/>
            <a:t>Manhattan Project</a:t>
          </a:r>
        </a:p>
      </dgm:t>
    </dgm:pt>
    <dgm:pt modelId="{5FC6D49D-9AD2-48D2-A468-514208DF08A5}" type="parTrans" cxnId="{6310AD0C-73D0-4F84-AF7E-C1E3C0F63221}">
      <dgm:prSet/>
      <dgm:spPr/>
      <dgm:t>
        <a:bodyPr/>
        <a:lstStyle/>
        <a:p>
          <a:endParaRPr lang="en-US"/>
        </a:p>
      </dgm:t>
    </dgm:pt>
    <dgm:pt modelId="{31E637AD-091D-4628-895D-56EBB3A9D080}" type="sibTrans" cxnId="{6310AD0C-73D0-4F84-AF7E-C1E3C0F63221}">
      <dgm:prSet/>
      <dgm:spPr/>
      <dgm:t>
        <a:bodyPr/>
        <a:lstStyle/>
        <a:p>
          <a:endParaRPr lang="en-US"/>
        </a:p>
      </dgm:t>
    </dgm:pt>
    <dgm:pt modelId="{AF72417E-D1CA-41B2-8BCB-65075AB811AF}">
      <dgm:prSet phldrT="[Text]"/>
      <dgm:spPr/>
      <dgm:t>
        <a:bodyPr/>
        <a:lstStyle/>
        <a:p>
          <a:r>
            <a:rPr lang="en-US" dirty="0"/>
            <a:t>Hiroshima and Nagasaki</a:t>
          </a:r>
        </a:p>
      </dgm:t>
    </dgm:pt>
    <dgm:pt modelId="{42B51DEE-872D-4C07-9280-A0A504A5BE3F}" type="parTrans" cxnId="{1C5ABB7D-041D-4235-9C04-43D08D4E7F8F}">
      <dgm:prSet/>
      <dgm:spPr/>
      <dgm:t>
        <a:bodyPr/>
        <a:lstStyle/>
        <a:p>
          <a:endParaRPr lang="en-US"/>
        </a:p>
      </dgm:t>
    </dgm:pt>
    <dgm:pt modelId="{3714670C-5D53-43E9-9D6B-FB8993E9E4E6}" type="sibTrans" cxnId="{1C5ABB7D-041D-4235-9C04-43D08D4E7F8F}">
      <dgm:prSet/>
      <dgm:spPr/>
      <dgm:t>
        <a:bodyPr/>
        <a:lstStyle/>
        <a:p>
          <a:endParaRPr lang="en-US"/>
        </a:p>
      </dgm:t>
    </dgm:pt>
    <dgm:pt modelId="{DF8796FC-25D9-4A1B-9B97-1D37F6AA00BE}">
      <dgm:prSet phldrT="[Text]"/>
      <dgm:spPr/>
      <dgm:t>
        <a:bodyPr/>
        <a:lstStyle/>
        <a:p>
          <a:r>
            <a:rPr lang="en-US" dirty="0"/>
            <a:t>UK</a:t>
          </a:r>
        </a:p>
      </dgm:t>
    </dgm:pt>
    <dgm:pt modelId="{C2943312-86DE-4D45-801E-AE70582A6CC5}" type="parTrans" cxnId="{95A5293A-A008-4966-91F1-E3F9DB89DD0D}">
      <dgm:prSet/>
      <dgm:spPr/>
      <dgm:t>
        <a:bodyPr/>
        <a:lstStyle/>
        <a:p>
          <a:endParaRPr lang="en-US"/>
        </a:p>
      </dgm:t>
    </dgm:pt>
    <dgm:pt modelId="{D8CD2684-5536-475E-94CD-9384B1F75AF3}" type="sibTrans" cxnId="{95A5293A-A008-4966-91F1-E3F9DB89DD0D}">
      <dgm:prSet/>
      <dgm:spPr/>
      <dgm:t>
        <a:bodyPr/>
        <a:lstStyle/>
        <a:p>
          <a:endParaRPr lang="en-US"/>
        </a:p>
      </dgm:t>
    </dgm:pt>
    <dgm:pt modelId="{8BD75A7C-B469-4750-91BD-3F0D3A2F3D98}">
      <dgm:prSet phldrT="[Text]"/>
      <dgm:spPr/>
      <dgm:t>
        <a:bodyPr/>
        <a:lstStyle/>
        <a:p>
          <a:r>
            <a:rPr lang="en-US" dirty="0"/>
            <a:t>Baruch Plan</a:t>
          </a:r>
        </a:p>
      </dgm:t>
    </dgm:pt>
    <dgm:pt modelId="{4E762D5B-94D5-4347-940D-6346784380A3}" type="parTrans" cxnId="{6CBA755D-8D2F-4CCE-A8E5-9D14D4D78689}">
      <dgm:prSet/>
      <dgm:spPr/>
      <dgm:t>
        <a:bodyPr/>
        <a:lstStyle/>
        <a:p>
          <a:endParaRPr lang="en-US"/>
        </a:p>
      </dgm:t>
    </dgm:pt>
    <dgm:pt modelId="{78BC92C1-3893-42AF-8362-8EAE9BBD0F7E}" type="sibTrans" cxnId="{6CBA755D-8D2F-4CCE-A8E5-9D14D4D78689}">
      <dgm:prSet/>
      <dgm:spPr/>
      <dgm:t>
        <a:bodyPr/>
        <a:lstStyle/>
        <a:p>
          <a:endParaRPr lang="en-US"/>
        </a:p>
      </dgm:t>
    </dgm:pt>
    <dgm:pt modelId="{5424B1D4-48F4-4949-87C5-48A32ACCF012}">
      <dgm:prSet phldrT="[Text]"/>
      <dgm:spPr/>
      <dgm:t>
        <a:bodyPr/>
        <a:lstStyle/>
        <a:p>
          <a:r>
            <a:rPr lang="en-US" dirty="0"/>
            <a:t>USSR</a:t>
          </a:r>
        </a:p>
      </dgm:t>
    </dgm:pt>
    <dgm:pt modelId="{A745748C-FC89-4293-B695-230B95E4B867}" type="parTrans" cxnId="{175CAB5D-E6AA-46B8-8BC4-DFAB7B682C1B}">
      <dgm:prSet/>
      <dgm:spPr/>
      <dgm:t>
        <a:bodyPr/>
        <a:lstStyle/>
        <a:p>
          <a:endParaRPr lang="en-US"/>
        </a:p>
      </dgm:t>
    </dgm:pt>
    <dgm:pt modelId="{1284156B-F41B-40ED-A40B-633C8F3CE080}" type="sibTrans" cxnId="{175CAB5D-E6AA-46B8-8BC4-DFAB7B682C1B}">
      <dgm:prSet/>
      <dgm:spPr/>
      <dgm:t>
        <a:bodyPr/>
        <a:lstStyle/>
        <a:p>
          <a:endParaRPr lang="en-US"/>
        </a:p>
      </dgm:t>
    </dgm:pt>
    <dgm:pt modelId="{B1C8059A-793A-4AE7-AE35-3A7B2CE58435}">
      <dgm:prSet phldrT="[Text]"/>
      <dgm:spPr/>
      <dgm:t>
        <a:bodyPr/>
        <a:lstStyle/>
        <a:p>
          <a:r>
            <a:rPr lang="en-US" dirty="0"/>
            <a:t>6th and 9th August 1945</a:t>
          </a:r>
        </a:p>
      </dgm:t>
    </dgm:pt>
    <dgm:pt modelId="{724B20EC-ABC2-419F-8220-3D6DD2D06304}" type="parTrans" cxnId="{F6281446-E393-43E3-B9C3-65FFC0B23CCF}">
      <dgm:prSet/>
      <dgm:spPr/>
      <dgm:t>
        <a:bodyPr/>
        <a:lstStyle/>
        <a:p>
          <a:endParaRPr lang="en-US"/>
        </a:p>
      </dgm:t>
    </dgm:pt>
    <dgm:pt modelId="{01349878-ACC1-47A6-BE48-3962EBA76677}" type="sibTrans" cxnId="{F6281446-E393-43E3-B9C3-65FFC0B23CCF}">
      <dgm:prSet/>
      <dgm:spPr/>
      <dgm:t>
        <a:bodyPr/>
        <a:lstStyle/>
        <a:p>
          <a:endParaRPr lang="en-US"/>
        </a:p>
      </dgm:t>
    </dgm:pt>
    <dgm:pt modelId="{D547F541-72AD-4F3D-AE60-009FE6068945}">
      <dgm:prSet phldrT="[Text]"/>
      <dgm:spPr/>
      <dgm:t>
        <a:bodyPr/>
        <a:lstStyle/>
        <a:p>
          <a:r>
            <a:rPr lang="en-US" dirty="0"/>
            <a:t>1942 to 1946</a:t>
          </a:r>
        </a:p>
      </dgm:t>
    </dgm:pt>
    <dgm:pt modelId="{80AC0C80-22F9-4BD4-B4CA-CD4CDB5E65D1}" type="parTrans" cxnId="{15DC13E2-62AE-4EFA-A1E9-B94CDE059D38}">
      <dgm:prSet/>
      <dgm:spPr/>
      <dgm:t>
        <a:bodyPr/>
        <a:lstStyle/>
        <a:p>
          <a:endParaRPr lang="en-US"/>
        </a:p>
      </dgm:t>
    </dgm:pt>
    <dgm:pt modelId="{B6A6F800-C1CB-4388-8749-DFFEBE22D1AE}" type="sibTrans" cxnId="{15DC13E2-62AE-4EFA-A1E9-B94CDE059D38}">
      <dgm:prSet/>
      <dgm:spPr/>
      <dgm:t>
        <a:bodyPr/>
        <a:lstStyle/>
        <a:p>
          <a:endParaRPr lang="en-US"/>
        </a:p>
      </dgm:t>
    </dgm:pt>
    <dgm:pt modelId="{71EBCD9E-6BC5-45D8-8CC2-68E024212B08}">
      <dgm:prSet phldrT="[Text]"/>
      <dgm:spPr/>
      <dgm:t>
        <a:bodyPr/>
        <a:lstStyle/>
        <a:p>
          <a:r>
            <a:rPr lang="en-US" dirty="0"/>
            <a:t>1946</a:t>
          </a:r>
        </a:p>
      </dgm:t>
    </dgm:pt>
    <dgm:pt modelId="{F5C7D050-3A37-41B0-A1A3-F0E473AFD3E3}" type="parTrans" cxnId="{02CCA5DE-7404-4804-B8B4-34839C547CBA}">
      <dgm:prSet/>
      <dgm:spPr/>
      <dgm:t>
        <a:bodyPr/>
        <a:lstStyle/>
        <a:p>
          <a:endParaRPr lang="en-US"/>
        </a:p>
      </dgm:t>
    </dgm:pt>
    <dgm:pt modelId="{8FB6079B-97B3-4DB9-96DA-0FA2EC4AE325}" type="sibTrans" cxnId="{02CCA5DE-7404-4804-B8B4-34839C547CBA}">
      <dgm:prSet/>
      <dgm:spPr/>
      <dgm:t>
        <a:bodyPr/>
        <a:lstStyle/>
        <a:p>
          <a:endParaRPr lang="en-US"/>
        </a:p>
      </dgm:t>
    </dgm:pt>
    <dgm:pt modelId="{FCE8BB17-459B-45DC-A86A-FA8895AC1ECF}">
      <dgm:prSet phldrT="[Text]"/>
      <dgm:spPr/>
      <dgm:t>
        <a:bodyPr/>
        <a:lstStyle/>
        <a:p>
          <a:r>
            <a:rPr lang="en-US" dirty="0"/>
            <a:t>1949</a:t>
          </a:r>
        </a:p>
      </dgm:t>
    </dgm:pt>
    <dgm:pt modelId="{CC88F45F-E83B-4EBE-8A23-904E262C02B7}" type="parTrans" cxnId="{85079F86-9072-44DE-BB90-14CDD6635266}">
      <dgm:prSet/>
      <dgm:spPr/>
      <dgm:t>
        <a:bodyPr/>
        <a:lstStyle/>
        <a:p>
          <a:endParaRPr lang="en-US"/>
        </a:p>
      </dgm:t>
    </dgm:pt>
    <dgm:pt modelId="{4327BD25-19A0-4491-A50E-EB21ABABD89F}" type="sibTrans" cxnId="{85079F86-9072-44DE-BB90-14CDD6635266}">
      <dgm:prSet/>
      <dgm:spPr/>
      <dgm:t>
        <a:bodyPr/>
        <a:lstStyle/>
        <a:p>
          <a:endParaRPr lang="en-US"/>
        </a:p>
      </dgm:t>
    </dgm:pt>
    <dgm:pt modelId="{E64B46A4-1A2F-4B78-AB57-0659C990D931}">
      <dgm:prSet phldrT="[Text]"/>
      <dgm:spPr/>
      <dgm:t>
        <a:bodyPr/>
        <a:lstStyle/>
        <a:p>
          <a:r>
            <a:rPr lang="en-US" dirty="0"/>
            <a:t>1952</a:t>
          </a:r>
        </a:p>
      </dgm:t>
    </dgm:pt>
    <dgm:pt modelId="{FBBED3FA-C9CB-4C52-96EE-9D804FCCAA0B}" type="parTrans" cxnId="{A8E3899C-47B6-4C51-997F-884042146AB8}">
      <dgm:prSet/>
      <dgm:spPr/>
      <dgm:t>
        <a:bodyPr/>
        <a:lstStyle/>
        <a:p>
          <a:endParaRPr lang="en-US"/>
        </a:p>
      </dgm:t>
    </dgm:pt>
    <dgm:pt modelId="{E2170030-E918-483D-837A-CEC76101272D}" type="sibTrans" cxnId="{A8E3899C-47B6-4C51-997F-884042146AB8}">
      <dgm:prSet/>
      <dgm:spPr/>
      <dgm:t>
        <a:bodyPr/>
        <a:lstStyle/>
        <a:p>
          <a:endParaRPr lang="en-US"/>
        </a:p>
      </dgm:t>
    </dgm:pt>
    <dgm:pt modelId="{2BC745D7-1CA0-4255-97B0-6E7AC95A2E63}">
      <dgm:prSet phldrT="[Text]"/>
      <dgm:spPr/>
      <dgm:t>
        <a:bodyPr/>
        <a:lstStyle/>
        <a:p>
          <a:r>
            <a:rPr lang="en-US" dirty="0"/>
            <a:t>USA 16 July 1945</a:t>
          </a:r>
        </a:p>
      </dgm:t>
    </dgm:pt>
    <dgm:pt modelId="{46C84751-E49A-406F-BCE1-BB3B6A8253FD}" type="parTrans" cxnId="{386F62BA-80B2-47D5-8DD5-5F04E0BD6A26}">
      <dgm:prSet/>
      <dgm:spPr/>
    </dgm:pt>
    <dgm:pt modelId="{CA7A3C64-CE79-43A1-9677-05B0FE99B5BA}" type="sibTrans" cxnId="{386F62BA-80B2-47D5-8DD5-5F04E0BD6A26}">
      <dgm:prSet/>
      <dgm:spPr/>
    </dgm:pt>
    <dgm:pt modelId="{E95A003C-AA6A-46F6-B0CF-9E6502D27AE6}" type="pres">
      <dgm:prSet presAssocID="{AF304725-2FDA-4692-B0E8-0CCF7F3C541D}" presName="linearFlow" presStyleCnt="0">
        <dgm:presLayoutVars>
          <dgm:dir/>
          <dgm:animLvl val="lvl"/>
          <dgm:resizeHandles val="exact"/>
        </dgm:presLayoutVars>
      </dgm:prSet>
      <dgm:spPr/>
    </dgm:pt>
    <dgm:pt modelId="{F455D99E-4650-4B0B-BFAE-855F323C18D3}" type="pres">
      <dgm:prSet presAssocID="{CA4B4938-7750-4EB1-A9D8-8C736FD0196C}" presName="composite" presStyleCnt="0"/>
      <dgm:spPr/>
    </dgm:pt>
    <dgm:pt modelId="{C945E4D8-6E0A-4960-BB97-31ECD82938D8}" type="pres">
      <dgm:prSet presAssocID="{CA4B4938-7750-4EB1-A9D8-8C736FD0196C}" presName="par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35E2302D-6440-47DD-B567-5080045C10CA}" type="pres">
      <dgm:prSet presAssocID="{CA4B4938-7750-4EB1-A9D8-8C736FD0196C}" presName="parSh" presStyleLbl="node1" presStyleIdx="0" presStyleCnt="5"/>
      <dgm:spPr/>
    </dgm:pt>
    <dgm:pt modelId="{418F7CB3-15AA-43F6-BEC6-DB45EF23BC0F}" type="pres">
      <dgm:prSet presAssocID="{CA4B4938-7750-4EB1-A9D8-8C736FD0196C}" presName="desTx" presStyleLbl="fgAcc1" presStyleIdx="0" presStyleCnt="5">
        <dgm:presLayoutVars>
          <dgm:bulletEnabled val="1"/>
        </dgm:presLayoutVars>
      </dgm:prSet>
      <dgm:spPr/>
    </dgm:pt>
    <dgm:pt modelId="{C393011D-4415-41F1-888A-1A125170B8AE}" type="pres">
      <dgm:prSet presAssocID="{31E637AD-091D-4628-895D-56EBB3A9D080}" presName="sibTrans" presStyleLbl="sibTrans2D1" presStyleIdx="0" presStyleCnt="4" custLinFactNeighborX="-6217"/>
      <dgm:spPr/>
    </dgm:pt>
    <dgm:pt modelId="{E728A715-D60B-48B2-8D20-984E28745EB7}" type="pres">
      <dgm:prSet presAssocID="{31E637AD-091D-4628-895D-56EBB3A9D080}" presName="connTx" presStyleLbl="sibTrans2D1" presStyleIdx="0" presStyleCnt="4"/>
      <dgm:spPr/>
    </dgm:pt>
    <dgm:pt modelId="{20AF4AA1-CDB2-46C8-A10F-9A1E7A8207F9}" type="pres">
      <dgm:prSet presAssocID="{AF72417E-D1CA-41B2-8BCB-65075AB811AF}" presName="composite" presStyleCnt="0"/>
      <dgm:spPr/>
    </dgm:pt>
    <dgm:pt modelId="{D5C4C752-71C8-4F75-B4C5-47F873D5B3F2}" type="pres">
      <dgm:prSet presAssocID="{AF72417E-D1CA-41B2-8BCB-65075AB811AF}" presName="par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1B1B9E6D-08D7-485F-9720-42A53C856D7B}" type="pres">
      <dgm:prSet presAssocID="{AF72417E-D1CA-41B2-8BCB-65075AB811AF}" presName="parSh" presStyleLbl="node1" presStyleIdx="1" presStyleCnt="5"/>
      <dgm:spPr/>
    </dgm:pt>
    <dgm:pt modelId="{0B5374FD-967D-4F04-B7BD-C26147E14EDC}" type="pres">
      <dgm:prSet presAssocID="{AF72417E-D1CA-41B2-8BCB-65075AB811AF}" presName="desTx" presStyleLbl="fgAcc1" presStyleIdx="1" presStyleCnt="5">
        <dgm:presLayoutVars>
          <dgm:bulletEnabled val="1"/>
        </dgm:presLayoutVars>
      </dgm:prSet>
      <dgm:spPr/>
    </dgm:pt>
    <dgm:pt modelId="{7CA8891A-6048-42C3-ADE4-B6B67F2709CB}" type="pres">
      <dgm:prSet presAssocID="{3714670C-5D53-43E9-9D6B-FB8993E9E4E6}" presName="sibTrans" presStyleLbl="sibTrans2D1" presStyleIdx="1" presStyleCnt="4"/>
      <dgm:spPr/>
    </dgm:pt>
    <dgm:pt modelId="{AAE74702-B276-4BD6-B30B-8FCC285D2B7C}" type="pres">
      <dgm:prSet presAssocID="{3714670C-5D53-43E9-9D6B-FB8993E9E4E6}" presName="connTx" presStyleLbl="sibTrans2D1" presStyleIdx="1" presStyleCnt="4"/>
      <dgm:spPr/>
    </dgm:pt>
    <dgm:pt modelId="{0D836CC6-6BB5-42AD-AB31-C1367D8981FE}" type="pres">
      <dgm:prSet presAssocID="{8BD75A7C-B469-4750-91BD-3F0D3A2F3D98}" presName="composite" presStyleCnt="0"/>
      <dgm:spPr/>
    </dgm:pt>
    <dgm:pt modelId="{C9E5C09F-3F1D-4611-A985-E9C6B68137B8}" type="pres">
      <dgm:prSet presAssocID="{8BD75A7C-B469-4750-91BD-3F0D3A2F3D98}" presName="par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B5A57867-F9EE-4E2A-AEF1-80B02EE00F36}" type="pres">
      <dgm:prSet presAssocID="{8BD75A7C-B469-4750-91BD-3F0D3A2F3D98}" presName="parSh" presStyleLbl="node1" presStyleIdx="2" presStyleCnt="5"/>
      <dgm:spPr/>
    </dgm:pt>
    <dgm:pt modelId="{ED2C96B4-C502-420D-88F3-E05533C51BDA}" type="pres">
      <dgm:prSet presAssocID="{8BD75A7C-B469-4750-91BD-3F0D3A2F3D98}" presName="desTx" presStyleLbl="fgAcc1" presStyleIdx="2" presStyleCnt="5">
        <dgm:presLayoutVars>
          <dgm:bulletEnabled val="1"/>
        </dgm:presLayoutVars>
      </dgm:prSet>
      <dgm:spPr/>
    </dgm:pt>
    <dgm:pt modelId="{044E6B7F-5C08-4935-9FCE-4294B66479F2}" type="pres">
      <dgm:prSet presAssocID="{78BC92C1-3893-42AF-8362-8EAE9BBD0F7E}" presName="sibTrans" presStyleLbl="sibTrans2D1" presStyleIdx="2" presStyleCnt="4"/>
      <dgm:spPr/>
    </dgm:pt>
    <dgm:pt modelId="{7C7FFFFF-4323-49C8-84A1-E05579406C1F}" type="pres">
      <dgm:prSet presAssocID="{78BC92C1-3893-42AF-8362-8EAE9BBD0F7E}" presName="connTx" presStyleLbl="sibTrans2D1" presStyleIdx="2" presStyleCnt="4"/>
      <dgm:spPr/>
    </dgm:pt>
    <dgm:pt modelId="{D87B94B0-96FF-4BBE-9C61-A0C13AF7AB70}" type="pres">
      <dgm:prSet presAssocID="{5424B1D4-48F4-4949-87C5-48A32ACCF012}" presName="composite" presStyleCnt="0"/>
      <dgm:spPr/>
    </dgm:pt>
    <dgm:pt modelId="{B81EECB7-22F2-43FD-B740-7C1C4C6DD8FE}" type="pres">
      <dgm:prSet presAssocID="{5424B1D4-48F4-4949-87C5-48A32ACCF012}" presName="par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9E07688E-BC1E-43CC-AC94-E5A65A75EE87}" type="pres">
      <dgm:prSet presAssocID="{5424B1D4-48F4-4949-87C5-48A32ACCF012}" presName="parSh" presStyleLbl="node1" presStyleIdx="3" presStyleCnt="5"/>
      <dgm:spPr/>
    </dgm:pt>
    <dgm:pt modelId="{6DDA0C79-5CB9-4C02-A045-9E1C45092CE7}" type="pres">
      <dgm:prSet presAssocID="{5424B1D4-48F4-4949-87C5-48A32ACCF012}" presName="desTx" presStyleLbl="fgAcc1" presStyleIdx="3" presStyleCnt="5">
        <dgm:presLayoutVars>
          <dgm:bulletEnabled val="1"/>
        </dgm:presLayoutVars>
      </dgm:prSet>
      <dgm:spPr/>
    </dgm:pt>
    <dgm:pt modelId="{C9F9C933-1251-4C18-8007-B15449EB332D}" type="pres">
      <dgm:prSet presAssocID="{1284156B-F41B-40ED-A40B-633C8F3CE080}" presName="sibTrans" presStyleLbl="sibTrans2D1" presStyleIdx="3" presStyleCnt="4"/>
      <dgm:spPr/>
    </dgm:pt>
    <dgm:pt modelId="{497BA587-A885-4091-8CD0-2E32FB48479A}" type="pres">
      <dgm:prSet presAssocID="{1284156B-F41B-40ED-A40B-633C8F3CE080}" presName="connTx" presStyleLbl="sibTrans2D1" presStyleIdx="3" presStyleCnt="4"/>
      <dgm:spPr/>
    </dgm:pt>
    <dgm:pt modelId="{6CCAF0FD-2456-4F69-BF83-DF1219E73127}" type="pres">
      <dgm:prSet presAssocID="{DF8796FC-25D9-4A1B-9B97-1D37F6AA00BE}" presName="composite" presStyleCnt="0"/>
      <dgm:spPr/>
    </dgm:pt>
    <dgm:pt modelId="{8644A723-4D2B-4451-86E1-1440BBC25AE3}" type="pres">
      <dgm:prSet presAssocID="{DF8796FC-25D9-4A1B-9B97-1D37F6AA00BE}" presName="par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EAD4DD90-0B06-4345-989A-B56EA0E1F790}" type="pres">
      <dgm:prSet presAssocID="{DF8796FC-25D9-4A1B-9B97-1D37F6AA00BE}" presName="parSh" presStyleLbl="node1" presStyleIdx="4" presStyleCnt="5"/>
      <dgm:spPr/>
    </dgm:pt>
    <dgm:pt modelId="{829A2B12-7A18-4E03-9AFD-828F152AF71E}" type="pres">
      <dgm:prSet presAssocID="{DF8796FC-25D9-4A1B-9B97-1D37F6AA00BE}" presName="desTx" presStyleLbl="fgAcc1" presStyleIdx="4" presStyleCnt="5">
        <dgm:presLayoutVars>
          <dgm:bulletEnabled val="1"/>
        </dgm:presLayoutVars>
      </dgm:prSet>
      <dgm:spPr/>
    </dgm:pt>
  </dgm:ptLst>
  <dgm:cxnLst>
    <dgm:cxn modelId="{6310AD0C-73D0-4F84-AF7E-C1E3C0F63221}" srcId="{AF304725-2FDA-4692-B0E8-0CCF7F3C541D}" destId="{CA4B4938-7750-4EB1-A9D8-8C736FD0196C}" srcOrd="0" destOrd="0" parTransId="{5FC6D49D-9AD2-48D2-A468-514208DF08A5}" sibTransId="{31E637AD-091D-4628-895D-56EBB3A9D080}"/>
    <dgm:cxn modelId="{EF93180F-D331-4BB9-B18C-6CAFA7DF0D90}" type="presOf" srcId="{78BC92C1-3893-42AF-8362-8EAE9BBD0F7E}" destId="{044E6B7F-5C08-4935-9FCE-4294B66479F2}" srcOrd="0" destOrd="0" presId="urn:microsoft.com/office/officeart/2005/8/layout/process3"/>
    <dgm:cxn modelId="{2E062412-84F2-478A-AA66-131817634FDE}" type="presOf" srcId="{1284156B-F41B-40ED-A40B-633C8F3CE080}" destId="{497BA587-A885-4091-8CD0-2E32FB48479A}" srcOrd="1" destOrd="0" presId="urn:microsoft.com/office/officeart/2005/8/layout/process3"/>
    <dgm:cxn modelId="{47B4B118-7C09-47EC-AAB6-6E60955FFA7A}" type="presOf" srcId="{71EBCD9E-6BC5-45D8-8CC2-68E024212B08}" destId="{ED2C96B4-C502-420D-88F3-E05533C51BDA}" srcOrd="0" destOrd="0" presId="urn:microsoft.com/office/officeart/2005/8/layout/process3"/>
    <dgm:cxn modelId="{CF908A1A-E320-478B-886F-E10482C8FF34}" type="presOf" srcId="{B1C8059A-793A-4AE7-AE35-3A7B2CE58435}" destId="{0B5374FD-967D-4F04-B7BD-C26147E14EDC}" srcOrd="0" destOrd="0" presId="urn:microsoft.com/office/officeart/2005/8/layout/process3"/>
    <dgm:cxn modelId="{FC21881E-5AF8-4C34-80B8-D6969C13AC21}" type="presOf" srcId="{1284156B-F41B-40ED-A40B-633C8F3CE080}" destId="{C9F9C933-1251-4C18-8007-B15449EB332D}" srcOrd="0" destOrd="0" presId="urn:microsoft.com/office/officeart/2005/8/layout/process3"/>
    <dgm:cxn modelId="{5B6D9A26-864C-40C8-99C1-0F8FE97B60FE}" type="presOf" srcId="{DF8796FC-25D9-4A1B-9B97-1D37F6AA00BE}" destId="{8644A723-4D2B-4451-86E1-1440BBC25AE3}" srcOrd="0" destOrd="0" presId="urn:microsoft.com/office/officeart/2005/8/layout/process3"/>
    <dgm:cxn modelId="{677EC839-142B-4BA5-AE60-65219E1931FC}" type="presOf" srcId="{78BC92C1-3893-42AF-8362-8EAE9BBD0F7E}" destId="{7C7FFFFF-4323-49C8-84A1-E05579406C1F}" srcOrd="1" destOrd="0" presId="urn:microsoft.com/office/officeart/2005/8/layout/process3"/>
    <dgm:cxn modelId="{95A5293A-A008-4966-91F1-E3F9DB89DD0D}" srcId="{AF304725-2FDA-4692-B0E8-0CCF7F3C541D}" destId="{DF8796FC-25D9-4A1B-9B97-1D37F6AA00BE}" srcOrd="4" destOrd="0" parTransId="{C2943312-86DE-4D45-801E-AE70582A6CC5}" sibTransId="{D8CD2684-5536-475E-94CD-9384B1F75AF3}"/>
    <dgm:cxn modelId="{6CBA755D-8D2F-4CCE-A8E5-9D14D4D78689}" srcId="{AF304725-2FDA-4692-B0E8-0CCF7F3C541D}" destId="{8BD75A7C-B469-4750-91BD-3F0D3A2F3D98}" srcOrd="2" destOrd="0" parTransId="{4E762D5B-94D5-4347-940D-6346784380A3}" sibTransId="{78BC92C1-3893-42AF-8362-8EAE9BBD0F7E}"/>
    <dgm:cxn modelId="{5F12885D-15F3-4988-89D4-A74713B58A89}" type="presOf" srcId="{CA4B4938-7750-4EB1-A9D8-8C736FD0196C}" destId="{C945E4D8-6E0A-4960-BB97-31ECD82938D8}" srcOrd="0" destOrd="0" presId="urn:microsoft.com/office/officeart/2005/8/layout/process3"/>
    <dgm:cxn modelId="{175CAB5D-E6AA-46B8-8BC4-DFAB7B682C1B}" srcId="{AF304725-2FDA-4692-B0E8-0CCF7F3C541D}" destId="{5424B1D4-48F4-4949-87C5-48A32ACCF012}" srcOrd="3" destOrd="0" parTransId="{A745748C-FC89-4293-B695-230B95E4B867}" sibTransId="{1284156B-F41B-40ED-A40B-633C8F3CE080}"/>
    <dgm:cxn modelId="{B22C3141-B2F8-43E4-8E08-0FBC122B7A10}" type="presOf" srcId="{3714670C-5D53-43E9-9D6B-FB8993E9E4E6}" destId="{AAE74702-B276-4BD6-B30B-8FCC285D2B7C}" srcOrd="1" destOrd="0" presId="urn:microsoft.com/office/officeart/2005/8/layout/process3"/>
    <dgm:cxn modelId="{AD3C7745-8E01-420C-B406-B8E340C02598}" type="presOf" srcId="{CA4B4938-7750-4EB1-A9D8-8C736FD0196C}" destId="{35E2302D-6440-47DD-B567-5080045C10CA}" srcOrd="1" destOrd="0" presId="urn:microsoft.com/office/officeart/2005/8/layout/process3"/>
    <dgm:cxn modelId="{F6281446-E393-43E3-B9C3-65FFC0B23CCF}" srcId="{AF72417E-D1CA-41B2-8BCB-65075AB811AF}" destId="{B1C8059A-793A-4AE7-AE35-3A7B2CE58435}" srcOrd="0" destOrd="0" parTransId="{724B20EC-ABC2-419F-8220-3D6DD2D06304}" sibTransId="{01349878-ACC1-47A6-BE48-3962EBA76677}"/>
    <dgm:cxn modelId="{5E209A75-7E46-4DC0-A112-8AB17BF9A457}" type="presOf" srcId="{5424B1D4-48F4-4949-87C5-48A32ACCF012}" destId="{9E07688E-BC1E-43CC-AC94-E5A65A75EE87}" srcOrd="1" destOrd="0" presId="urn:microsoft.com/office/officeart/2005/8/layout/process3"/>
    <dgm:cxn modelId="{9706957C-75BF-43D0-A7C4-233AF83C2318}" type="presOf" srcId="{D547F541-72AD-4F3D-AE60-009FE6068945}" destId="{418F7CB3-15AA-43F6-BEC6-DB45EF23BC0F}" srcOrd="0" destOrd="0" presId="urn:microsoft.com/office/officeart/2005/8/layout/process3"/>
    <dgm:cxn modelId="{1C5ABB7D-041D-4235-9C04-43D08D4E7F8F}" srcId="{AF304725-2FDA-4692-B0E8-0CCF7F3C541D}" destId="{AF72417E-D1CA-41B2-8BCB-65075AB811AF}" srcOrd="1" destOrd="0" parTransId="{42B51DEE-872D-4C07-9280-A0A504A5BE3F}" sibTransId="{3714670C-5D53-43E9-9D6B-FB8993E9E4E6}"/>
    <dgm:cxn modelId="{85079F86-9072-44DE-BB90-14CDD6635266}" srcId="{5424B1D4-48F4-4949-87C5-48A32ACCF012}" destId="{FCE8BB17-459B-45DC-A86A-FA8895AC1ECF}" srcOrd="0" destOrd="0" parTransId="{CC88F45F-E83B-4EBE-8A23-904E262C02B7}" sibTransId="{4327BD25-19A0-4491-A50E-EB21ABABD89F}"/>
    <dgm:cxn modelId="{A8F19E89-350C-459C-8938-81AE35571983}" type="presOf" srcId="{8BD75A7C-B469-4750-91BD-3F0D3A2F3D98}" destId="{B5A57867-F9EE-4E2A-AEF1-80B02EE00F36}" srcOrd="1" destOrd="0" presId="urn:microsoft.com/office/officeart/2005/8/layout/process3"/>
    <dgm:cxn modelId="{9DCBB790-4E18-4FDF-901C-952ED5A5F678}" type="presOf" srcId="{AF72417E-D1CA-41B2-8BCB-65075AB811AF}" destId="{D5C4C752-71C8-4F75-B4C5-47F873D5B3F2}" srcOrd="0" destOrd="0" presId="urn:microsoft.com/office/officeart/2005/8/layout/process3"/>
    <dgm:cxn modelId="{AC0DDC91-4D34-4987-9F5A-F6308E13D764}" type="presOf" srcId="{31E637AD-091D-4628-895D-56EBB3A9D080}" destId="{E728A715-D60B-48B2-8D20-984E28745EB7}" srcOrd="1" destOrd="0" presId="urn:microsoft.com/office/officeart/2005/8/layout/process3"/>
    <dgm:cxn modelId="{A8E3899C-47B6-4C51-997F-884042146AB8}" srcId="{DF8796FC-25D9-4A1B-9B97-1D37F6AA00BE}" destId="{E64B46A4-1A2F-4B78-AB57-0659C990D931}" srcOrd="0" destOrd="0" parTransId="{FBBED3FA-C9CB-4C52-96EE-9D804FCCAA0B}" sibTransId="{E2170030-E918-483D-837A-CEC76101272D}"/>
    <dgm:cxn modelId="{3FF97EA1-9032-4595-B0C1-760993698E10}" type="presOf" srcId="{31E637AD-091D-4628-895D-56EBB3A9D080}" destId="{C393011D-4415-41F1-888A-1A125170B8AE}" srcOrd="0" destOrd="0" presId="urn:microsoft.com/office/officeart/2005/8/layout/process3"/>
    <dgm:cxn modelId="{3B6ADAB7-0434-4C1C-BC6B-B733AADDE66F}" type="presOf" srcId="{AF72417E-D1CA-41B2-8BCB-65075AB811AF}" destId="{1B1B9E6D-08D7-485F-9720-42A53C856D7B}" srcOrd="1" destOrd="0" presId="urn:microsoft.com/office/officeart/2005/8/layout/process3"/>
    <dgm:cxn modelId="{9D5587B9-4E99-44A7-9C9B-B33292E3B318}" type="presOf" srcId="{2BC745D7-1CA0-4255-97B0-6E7AC95A2E63}" destId="{418F7CB3-15AA-43F6-BEC6-DB45EF23BC0F}" srcOrd="0" destOrd="1" presId="urn:microsoft.com/office/officeart/2005/8/layout/process3"/>
    <dgm:cxn modelId="{386F62BA-80B2-47D5-8DD5-5F04E0BD6A26}" srcId="{CA4B4938-7750-4EB1-A9D8-8C736FD0196C}" destId="{2BC745D7-1CA0-4255-97B0-6E7AC95A2E63}" srcOrd="1" destOrd="0" parTransId="{46C84751-E49A-406F-BCE1-BB3B6A8253FD}" sibTransId="{CA7A3C64-CE79-43A1-9677-05B0FE99B5BA}"/>
    <dgm:cxn modelId="{A89DCDC3-12B7-4E57-9688-8D63BF86F2A7}" type="presOf" srcId="{AF304725-2FDA-4692-B0E8-0CCF7F3C541D}" destId="{E95A003C-AA6A-46F6-B0CF-9E6502D27AE6}" srcOrd="0" destOrd="0" presId="urn:microsoft.com/office/officeart/2005/8/layout/process3"/>
    <dgm:cxn modelId="{50A463C5-6697-4502-ACF6-FE3E47E761A2}" type="presOf" srcId="{3714670C-5D53-43E9-9D6B-FB8993E9E4E6}" destId="{7CA8891A-6048-42C3-ADE4-B6B67F2709CB}" srcOrd="0" destOrd="0" presId="urn:microsoft.com/office/officeart/2005/8/layout/process3"/>
    <dgm:cxn modelId="{90B3B3C8-4886-4473-BB1A-450A0AB99608}" type="presOf" srcId="{5424B1D4-48F4-4949-87C5-48A32ACCF012}" destId="{B81EECB7-22F2-43FD-B740-7C1C4C6DD8FE}" srcOrd="0" destOrd="0" presId="urn:microsoft.com/office/officeart/2005/8/layout/process3"/>
    <dgm:cxn modelId="{02CCA5DE-7404-4804-B8B4-34839C547CBA}" srcId="{8BD75A7C-B469-4750-91BD-3F0D3A2F3D98}" destId="{71EBCD9E-6BC5-45D8-8CC2-68E024212B08}" srcOrd="0" destOrd="0" parTransId="{F5C7D050-3A37-41B0-A1A3-F0E473AFD3E3}" sibTransId="{8FB6079B-97B3-4DB9-96DA-0FA2EC4AE325}"/>
    <dgm:cxn modelId="{15DC13E2-62AE-4EFA-A1E9-B94CDE059D38}" srcId="{CA4B4938-7750-4EB1-A9D8-8C736FD0196C}" destId="{D547F541-72AD-4F3D-AE60-009FE6068945}" srcOrd="0" destOrd="0" parTransId="{80AC0C80-22F9-4BD4-B4CA-CD4CDB5E65D1}" sibTransId="{B6A6F800-C1CB-4388-8749-DFFEBE22D1AE}"/>
    <dgm:cxn modelId="{F575E1E3-8B54-4200-B820-3C56BCA59C9F}" type="presOf" srcId="{FCE8BB17-459B-45DC-A86A-FA8895AC1ECF}" destId="{6DDA0C79-5CB9-4C02-A045-9E1C45092CE7}" srcOrd="0" destOrd="0" presId="urn:microsoft.com/office/officeart/2005/8/layout/process3"/>
    <dgm:cxn modelId="{BD6902F4-FCD2-4C90-A483-B2BF1CFCA0F7}" type="presOf" srcId="{8BD75A7C-B469-4750-91BD-3F0D3A2F3D98}" destId="{C9E5C09F-3F1D-4611-A985-E9C6B68137B8}" srcOrd="0" destOrd="0" presId="urn:microsoft.com/office/officeart/2005/8/layout/process3"/>
    <dgm:cxn modelId="{4EFE98FC-140B-46E6-A096-1D4A8AD727C2}" type="presOf" srcId="{E64B46A4-1A2F-4B78-AB57-0659C990D931}" destId="{829A2B12-7A18-4E03-9AFD-828F152AF71E}" srcOrd="0" destOrd="0" presId="urn:microsoft.com/office/officeart/2005/8/layout/process3"/>
    <dgm:cxn modelId="{E09764FE-F0B3-48BE-A138-97B1674BA162}" type="presOf" srcId="{DF8796FC-25D9-4A1B-9B97-1D37F6AA00BE}" destId="{EAD4DD90-0B06-4345-989A-B56EA0E1F790}" srcOrd="1" destOrd="0" presId="urn:microsoft.com/office/officeart/2005/8/layout/process3"/>
    <dgm:cxn modelId="{A9383C19-9DD2-44D3-98C7-7DDF2C38879B}" type="presParOf" srcId="{E95A003C-AA6A-46F6-B0CF-9E6502D27AE6}" destId="{F455D99E-4650-4B0B-BFAE-855F323C18D3}" srcOrd="0" destOrd="0" presId="urn:microsoft.com/office/officeart/2005/8/layout/process3"/>
    <dgm:cxn modelId="{11C11CD5-C687-4DCD-A645-390A548F2B96}" type="presParOf" srcId="{F455D99E-4650-4B0B-BFAE-855F323C18D3}" destId="{C945E4D8-6E0A-4960-BB97-31ECD82938D8}" srcOrd="0" destOrd="0" presId="urn:microsoft.com/office/officeart/2005/8/layout/process3"/>
    <dgm:cxn modelId="{39C864E7-4A44-4FC4-A5D5-5430B0762ABB}" type="presParOf" srcId="{F455D99E-4650-4B0B-BFAE-855F323C18D3}" destId="{35E2302D-6440-47DD-B567-5080045C10CA}" srcOrd="1" destOrd="0" presId="urn:microsoft.com/office/officeart/2005/8/layout/process3"/>
    <dgm:cxn modelId="{8EDBD2E0-DB6B-46E1-955C-5173071F8224}" type="presParOf" srcId="{F455D99E-4650-4B0B-BFAE-855F323C18D3}" destId="{418F7CB3-15AA-43F6-BEC6-DB45EF23BC0F}" srcOrd="2" destOrd="0" presId="urn:microsoft.com/office/officeart/2005/8/layout/process3"/>
    <dgm:cxn modelId="{98694BFD-F27B-49D8-B1D5-18D58263AF24}" type="presParOf" srcId="{E95A003C-AA6A-46F6-B0CF-9E6502D27AE6}" destId="{C393011D-4415-41F1-888A-1A125170B8AE}" srcOrd="1" destOrd="0" presId="urn:microsoft.com/office/officeart/2005/8/layout/process3"/>
    <dgm:cxn modelId="{7DDCFEC1-D3FC-4643-827F-243416C1A3A4}" type="presParOf" srcId="{C393011D-4415-41F1-888A-1A125170B8AE}" destId="{E728A715-D60B-48B2-8D20-984E28745EB7}" srcOrd="0" destOrd="0" presId="urn:microsoft.com/office/officeart/2005/8/layout/process3"/>
    <dgm:cxn modelId="{3C54E22F-8604-4249-823A-DB4F5382D2DF}" type="presParOf" srcId="{E95A003C-AA6A-46F6-B0CF-9E6502D27AE6}" destId="{20AF4AA1-CDB2-46C8-A10F-9A1E7A8207F9}" srcOrd="2" destOrd="0" presId="urn:microsoft.com/office/officeart/2005/8/layout/process3"/>
    <dgm:cxn modelId="{366DC05F-4811-4747-83E7-4440D99F7767}" type="presParOf" srcId="{20AF4AA1-CDB2-46C8-A10F-9A1E7A8207F9}" destId="{D5C4C752-71C8-4F75-B4C5-47F873D5B3F2}" srcOrd="0" destOrd="0" presId="urn:microsoft.com/office/officeart/2005/8/layout/process3"/>
    <dgm:cxn modelId="{4133DE7E-8995-4D33-93AD-B137A4AC018E}" type="presParOf" srcId="{20AF4AA1-CDB2-46C8-A10F-9A1E7A8207F9}" destId="{1B1B9E6D-08D7-485F-9720-42A53C856D7B}" srcOrd="1" destOrd="0" presId="urn:microsoft.com/office/officeart/2005/8/layout/process3"/>
    <dgm:cxn modelId="{199E8CFF-6408-49DD-9C85-83E2B8F11C5C}" type="presParOf" srcId="{20AF4AA1-CDB2-46C8-A10F-9A1E7A8207F9}" destId="{0B5374FD-967D-4F04-B7BD-C26147E14EDC}" srcOrd="2" destOrd="0" presId="urn:microsoft.com/office/officeart/2005/8/layout/process3"/>
    <dgm:cxn modelId="{ECB30EF1-3677-4C34-8ED6-1D69988C0897}" type="presParOf" srcId="{E95A003C-AA6A-46F6-B0CF-9E6502D27AE6}" destId="{7CA8891A-6048-42C3-ADE4-B6B67F2709CB}" srcOrd="3" destOrd="0" presId="urn:microsoft.com/office/officeart/2005/8/layout/process3"/>
    <dgm:cxn modelId="{390EA91D-F199-4BA7-A7CE-B484136B4823}" type="presParOf" srcId="{7CA8891A-6048-42C3-ADE4-B6B67F2709CB}" destId="{AAE74702-B276-4BD6-B30B-8FCC285D2B7C}" srcOrd="0" destOrd="0" presId="urn:microsoft.com/office/officeart/2005/8/layout/process3"/>
    <dgm:cxn modelId="{0C353648-12F4-4B96-9D1C-33DB5BBED1A5}" type="presParOf" srcId="{E95A003C-AA6A-46F6-B0CF-9E6502D27AE6}" destId="{0D836CC6-6BB5-42AD-AB31-C1367D8981FE}" srcOrd="4" destOrd="0" presId="urn:microsoft.com/office/officeart/2005/8/layout/process3"/>
    <dgm:cxn modelId="{1E8AF6F7-7912-49E7-9D55-8E8EEE38D3B0}" type="presParOf" srcId="{0D836CC6-6BB5-42AD-AB31-C1367D8981FE}" destId="{C9E5C09F-3F1D-4611-A985-E9C6B68137B8}" srcOrd="0" destOrd="0" presId="urn:microsoft.com/office/officeart/2005/8/layout/process3"/>
    <dgm:cxn modelId="{98DC8AC8-D846-432F-9997-FE7A1F780635}" type="presParOf" srcId="{0D836CC6-6BB5-42AD-AB31-C1367D8981FE}" destId="{B5A57867-F9EE-4E2A-AEF1-80B02EE00F36}" srcOrd="1" destOrd="0" presId="urn:microsoft.com/office/officeart/2005/8/layout/process3"/>
    <dgm:cxn modelId="{7C23C9DA-A2FA-4C3A-9F76-8958CDEEF9A9}" type="presParOf" srcId="{0D836CC6-6BB5-42AD-AB31-C1367D8981FE}" destId="{ED2C96B4-C502-420D-88F3-E05533C51BDA}" srcOrd="2" destOrd="0" presId="urn:microsoft.com/office/officeart/2005/8/layout/process3"/>
    <dgm:cxn modelId="{3A1CAE78-A449-4629-8B89-6CBEDB7FCFF0}" type="presParOf" srcId="{E95A003C-AA6A-46F6-B0CF-9E6502D27AE6}" destId="{044E6B7F-5C08-4935-9FCE-4294B66479F2}" srcOrd="5" destOrd="0" presId="urn:microsoft.com/office/officeart/2005/8/layout/process3"/>
    <dgm:cxn modelId="{4A461904-AF17-4E79-95B9-30CA8C1EDAC6}" type="presParOf" srcId="{044E6B7F-5C08-4935-9FCE-4294B66479F2}" destId="{7C7FFFFF-4323-49C8-84A1-E05579406C1F}" srcOrd="0" destOrd="0" presId="urn:microsoft.com/office/officeart/2005/8/layout/process3"/>
    <dgm:cxn modelId="{0D222DCE-47D2-48EF-94F3-7C9A0761D0AF}" type="presParOf" srcId="{E95A003C-AA6A-46F6-B0CF-9E6502D27AE6}" destId="{D87B94B0-96FF-4BBE-9C61-A0C13AF7AB70}" srcOrd="6" destOrd="0" presId="urn:microsoft.com/office/officeart/2005/8/layout/process3"/>
    <dgm:cxn modelId="{D34D4E2A-D3E2-45A6-86DC-66A627BDD367}" type="presParOf" srcId="{D87B94B0-96FF-4BBE-9C61-A0C13AF7AB70}" destId="{B81EECB7-22F2-43FD-B740-7C1C4C6DD8FE}" srcOrd="0" destOrd="0" presId="urn:microsoft.com/office/officeart/2005/8/layout/process3"/>
    <dgm:cxn modelId="{8024171E-196A-4795-8242-5B4AA0A9714C}" type="presParOf" srcId="{D87B94B0-96FF-4BBE-9C61-A0C13AF7AB70}" destId="{9E07688E-BC1E-43CC-AC94-E5A65A75EE87}" srcOrd="1" destOrd="0" presId="urn:microsoft.com/office/officeart/2005/8/layout/process3"/>
    <dgm:cxn modelId="{823033BB-0AA9-44DB-B5AB-5DFA06F910A4}" type="presParOf" srcId="{D87B94B0-96FF-4BBE-9C61-A0C13AF7AB70}" destId="{6DDA0C79-5CB9-4C02-A045-9E1C45092CE7}" srcOrd="2" destOrd="0" presId="urn:microsoft.com/office/officeart/2005/8/layout/process3"/>
    <dgm:cxn modelId="{F6ED724D-7862-4A5E-BCAE-B0E584CA38C5}" type="presParOf" srcId="{E95A003C-AA6A-46F6-B0CF-9E6502D27AE6}" destId="{C9F9C933-1251-4C18-8007-B15449EB332D}" srcOrd="7" destOrd="0" presId="urn:microsoft.com/office/officeart/2005/8/layout/process3"/>
    <dgm:cxn modelId="{21FA25AA-204D-4807-92AD-D0F0BB2EFD73}" type="presParOf" srcId="{C9F9C933-1251-4C18-8007-B15449EB332D}" destId="{497BA587-A885-4091-8CD0-2E32FB48479A}" srcOrd="0" destOrd="0" presId="urn:microsoft.com/office/officeart/2005/8/layout/process3"/>
    <dgm:cxn modelId="{B2B6D1B7-5B88-40EE-BD34-3425A1277AAA}" type="presParOf" srcId="{E95A003C-AA6A-46F6-B0CF-9E6502D27AE6}" destId="{6CCAF0FD-2456-4F69-BF83-DF1219E73127}" srcOrd="8" destOrd="0" presId="urn:microsoft.com/office/officeart/2005/8/layout/process3"/>
    <dgm:cxn modelId="{35D2C3D9-34BC-4A75-8505-C8229F9EBCC4}" type="presParOf" srcId="{6CCAF0FD-2456-4F69-BF83-DF1219E73127}" destId="{8644A723-4D2B-4451-86E1-1440BBC25AE3}" srcOrd="0" destOrd="0" presId="urn:microsoft.com/office/officeart/2005/8/layout/process3"/>
    <dgm:cxn modelId="{129A8B0D-8B45-4BA7-B8C6-E42179C41F0C}" type="presParOf" srcId="{6CCAF0FD-2456-4F69-BF83-DF1219E73127}" destId="{EAD4DD90-0B06-4345-989A-B56EA0E1F790}" srcOrd="1" destOrd="0" presId="urn:microsoft.com/office/officeart/2005/8/layout/process3"/>
    <dgm:cxn modelId="{7D5D5E67-68AF-405C-ACAF-FDBAFCD940E5}" type="presParOf" srcId="{6CCAF0FD-2456-4F69-BF83-DF1219E73127}" destId="{829A2B12-7A18-4E03-9AFD-828F152AF71E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F304725-2FDA-4692-B0E8-0CCF7F3C541D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</dgm:pt>
    <dgm:pt modelId="{CA4B4938-7750-4EB1-A9D8-8C736FD0196C}">
      <dgm:prSet phldrT="[Text]"/>
      <dgm:spPr/>
      <dgm:t>
        <a:bodyPr/>
        <a:lstStyle/>
        <a:p>
          <a:r>
            <a:rPr lang="en-US" dirty="0"/>
            <a:t>China</a:t>
          </a:r>
        </a:p>
      </dgm:t>
    </dgm:pt>
    <dgm:pt modelId="{5FC6D49D-9AD2-48D2-A468-514208DF08A5}" type="parTrans" cxnId="{6310AD0C-73D0-4F84-AF7E-C1E3C0F63221}">
      <dgm:prSet/>
      <dgm:spPr/>
      <dgm:t>
        <a:bodyPr/>
        <a:lstStyle/>
        <a:p>
          <a:endParaRPr lang="en-US"/>
        </a:p>
      </dgm:t>
    </dgm:pt>
    <dgm:pt modelId="{31E637AD-091D-4628-895D-56EBB3A9D080}" type="sibTrans" cxnId="{6310AD0C-73D0-4F84-AF7E-C1E3C0F63221}">
      <dgm:prSet/>
      <dgm:spPr/>
      <dgm:t>
        <a:bodyPr/>
        <a:lstStyle/>
        <a:p>
          <a:endParaRPr lang="en-US"/>
        </a:p>
      </dgm:t>
    </dgm:pt>
    <dgm:pt modelId="{AF72417E-D1CA-41B2-8BCB-65075AB811AF}">
      <dgm:prSet phldrT="[Text]"/>
      <dgm:spPr/>
      <dgm:t>
        <a:bodyPr/>
        <a:lstStyle/>
        <a:p>
          <a:r>
            <a:rPr lang="en-US" dirty="0"/>
            <a:t>NPT</a:t>
          </a:r>
        </a:p>
      </dgm:t>
    </dgm:pt>
    <dgm:pt modelId="{42B51DEE-872D-4C07-9280-A0A504A5BE3F}" type="parTrans" cxnId="{1C5ABB7D-041D-4235-9C04-43D08D4E7F8F}">
      <dgm:prSet/>
      <dgm:spPr/>
      <dgm:t>
        <a:bodyPr/>
        <a:lstStyle/>
        <a:p>
          <a:endParaRPr lang="en-US"/>
        </a:p>
      </dgm:t>
    </dgm:pt>
    <dgm:pt modelId="{3714670C-5D53-43E9-9D6B-FB8993E9E4E6}" type="sibTrans" cxnId="{1C5ABB7D-041D-4235-9C04-43D08D4E7F8F}">
      <dgm:prSet/>
      <dgm:spPr/>
      <dgm:t>
        <a:bodyPr/>
        <a:lstStyle/>
        <a:p>
          <a:endParaRPr lang="en-US"/>
        </a:p>
      </dgm:t>
    </dgm:pt>
    <dgm:pt modelId="{DF8796FC-25D9-4A1B-9B97-1D37F6AA00BE}">
      <dgm:prSet phldrT="[Text]"/>
      <dgm:spPr/>
      <dgm:t>
        <a:bodyPr/>
        <a:lstStyle/>
        <a:p>
          <a:r>
            <a:rPr lang="en-US" dirty="0"/>
            <a:t>Israel</a:t>
          </a:r>
        </a:p>
      </dgm:t>
    </dgm:pt>
    <dgm:pt modelId="{C2943312-86DE-4D45-801E-AE70582A6CC5}" type="parTrans" cxnId="{95A5293A-A008-4966-91F1-E3F9DB89DD0D}">
      <dgm:prSet/>
      <dgm:spPr/>
      <dgm:t>
        <a:bodyPr/>
        <a:lstStyle/>
        <a:p>
          <a:endParaRPr lang="en-US"/>
        </a:p>
      </dgm:t>
    </dgm:pt>
    <dgm:pt modelId="{D8CD2684-5536-475E-94CD-9384B1F75AF3}" type="sibTrans" cxnId="{95A5293A-A008-4966-91F1-E3F9DB89DD0D}">
      <dgm:prSet/>
      <dgm:spPr/>
      <dgm:t>
        <a:bodyPr/>
        <a:lstStyle/>
        <a:p>
          <a:endParaRPr lang="en-US"/>
        </a:p>
      </dgm:t>
    </dgm:pt>
    <dgm:pt modelId="{8BD75A7C-B469-4750-91BD-3F0D3A2F3D98}">
      <dgm:prSet phldrT="[Text]"/>
      <dgm:spPr/>
      <dgm:t>
        <a:bodyPr/>
        <a:lstStyle/>
        <a:p>
          <a:r>
            <a:rPr lang="en-US" dirty="0"/>
            <a:t>India</a:t>
          </a:r>
        </a:p>
      </dgm:t>
    </dgm:pt>
    <dgm:pt modelId="{4E762D5B-94D5-4347-940D-6346784380A3}" type="parTrans" cxnId="{6CBA755D-8D2F-4CCE-A8E5-9D14D4D78689}">
      <dgm:prSet/>
      <dgm:spPr/>
      <dgm:t>
        <a:bodyPr/>
        <a:lstStyle/>
        <a:p>
          <a:endParaRPr lang="en-US"/>
        </a:p>
      </dgm:t>
    </dgm:pt>
    <dgm:pt modelId="{78BC92C1-3893-42AF-8362-8EAE9BBD0F7E}" type="sibTrans" cxnId="{6CBA755D-8D2F-4CCE-A8E5-9D14D4D78689}">
      <dgm:prSet/>
      <dgm:spPr/>
      <dgm:t>
        <a:bodyPr/>
        <a:lstStyle/>
        <a:p>
          <a:endParaRPr lang="en-US"/>
        </a:p>
      </dgm:t>
    </dgm:pt>
    <dgm:pt modelId="{5424B1D4-48F4-4949-87C5-48A32ACCF012}">
      <dgm:prSet phldrT="[Text]"/>
      <dgm:spPr/>
      <dgm:t>
        <a:bodyPr/>
        <a:lstStyle/>
        <a:p>
          <a:r>
            <a:rPr lang="en-US" dirty="0"/>
            <a:t>NSG</a:t>
          </a:r>
        </a:p>
      </dgm:t>
    </dgm:pt>
    <dgm:pt modelId="{A745748C-FC89-4293-B695-230B95E4B867}" type="parTrans" cxnId="{175CAB5D-E6AA-46B8-8BC4-DFAB7B682C1B}">
      <dgm:prSet/>
      <dgm:spPr/>
      <dgm:t>
        <a:bodyPr/>
        <a:lstStyle/>
        <a:p>
          <a:endParaRPr lang="en-US"/>
        </a:p>
      </dgm:t>
    </dgm:pt>
    <dgm:pt modelId="{1284156B-F41B-40ED-A40B-633C8F3CE080}" type="sibTrans" cxnId="{175CAB5D-E6AA-46B8-8BC4-DFAB7B682C1B}">
      <dgm:prSet/>
      <dgm:spPr/>
      <dgm:t>
        <a:bodyPr/>
        <a:lstStyle/>
        <a:p>
          <a:endParaRPr lang="en-US"/>
        </a:p>
      </dgm:t>
    </dgm:pt>
    <dgm:pt modelId="{B1C8059A-793A-4AE7-AE35-3A7B2CE58435}">
      <dgm:prSet phldrT="[Text]"/>
      <dgm:spPr/>
      <dgm:t>
        <a:bodyPr/>
        <a:lstStyle/>
        <a:p>
          <a:r>
            <a:rPr lang="en-US" dirty="0"/>
            <a:t>1970</a:t>
          </a:r>
        </a:p>
      </dgm:t>
    </dgm:pt>
    <dgm:pt modelId="{724B20EC-ABC2-419F-8220-3D6DD2D06304}" type="parTrans" cxnId="{F6281446-E393-43E3-B9C3-65FFC0B23CCF}">
      <dgm:prSet/>
      <dgm:spPr/>
      <dgm:t>
        <a:bodyPr/>
        <a:lstStyle/>
        <a:p>
          <a:endParaRPr lang="en-US"/>
        </a:p>
      </dgm:t>
    </dgm:pt>
    <dgm:pt modelId="{01349878-ACC1-47A6-BE48-3962EBA76677}" type="sibTrans" cxnId="{F6281446-E393-43E3-B9C3-65FFC0B23CCF}">
      <dgm:prSet/>
      <dgm:spPr/>
      <dgm:t>
        <a:bodyPr/>
        <a:lstStyle/>
        <a:p>
          <a:endParaRPr lang="en-US"/>
        </a:p>
      </dgm:t>
    </dgm:pt>
    <dgm:pt modelId="{D547F541-72AD-4F3D-AE60-009FE6068945}">
      <dgm:prSet phldrT="[Text]"/>
      <dgm:spPr/>
      <dgm:t>
        <a:bodyPr/>
        <a:lstStyle/>
        <a:p>
          <a:r>
            <a:rPr lang="en-US" dirty="0"/>
            <a:t>1964</a:t>
          </a:r>
        </a:p>
      </dgm:t>
    </dgm:pt>
    <dgm:pt modelId="{80AC0C80-22F9-4BD4-B4CA-CD4CDB5E65D1}" type="parTrans" cxnId="{15DC13E2-62AE-4EFA-A1E9-B94CDE059D38}">
      <dgm:prSet/>
      <dgm:spPr/>
      <dgm:t>
        <a:bodyPr/>
        <a:lstStyle/>
        <a:p>
          <a:endParaRPr lang="en-US"/>
        </a:p>
      </dgm:t>
    </dgm:pt>
    <dgm:pt modelId="{B6A6F800-C1CB-4388-8749-DFFEBE22D1AE}" type="sibTrans" cxnId="{15DC13E2-62AE-4EFA-A1E9-B94CDE059D38}">
      <dgm:prSet/>
      <dgm:spPr/>
      <dgm:t>
        <a:bodyPr/>
        <a:lstStyle/>
        <a:p>
          <a:endParaRPr lang="en-US"/>
        </a:p>
      </dgm:t>
    </dgm:pt>
    <dgm:pt modelId="{71EBCD9E-6BC5-45D8-8CC2-68E024212B08}">
      <dgm:prSet phldrT="[Text]"/>
      <dgm:spPr/>
      <dgm:t>
        <a:bodyPr/>
        <a:lstStyle/>
        <a:p>
          <a:r>
            <a:rPr lang="en-US" dirty="0"/>
            <a:t>1974</a:t>
          </a:r>
        </a:p>
      </dgm:t>
    </dgm:pt>
    <dgm:pt modelId="{F5C7D050-3A37-41B0-A1A3-F0E473AFD3E3}" type="parTrans" cxnId="{02CCA5DE-7404-4804-B8B4-34839C547CBA}">
      <dgm:prSet/>
      <dgm:spPr/>
      <dgm:t>
        <a:bodyPr/>
        <a:lstStyle/>
        <a:p>
          <a:endParaRPr lang="en-US"/>
        </a:p>
      </dgm:t>
    </dgm:pt>
    <dgm:pt modelId="{8FB6079B-97B3-4DB9-96DA-0FA2EC4AE325}" type="sibTrans" cxnId="{02CCA5DE-7404-4804-B8B4-34839C547CBA}">
      <dgm:prSet/>
      <dgm:spPr/>
      <dgm:t>
        <a:bodyPr/>
        <a:lstStyle/>
        <a:p>
          <a:endParaRPr lang="en-US"/>
        </a:p>
      </dgm:t>
    </dgm:pt>
    <dgm:pt modelId="{FCE8BB17-459B-45DC-A86A-FA8895AC1ECF}">
      <dgm:prSet phldrT="[Text]"/>
      <dgm:spPr/>
      <dgm:t>
        <a:bodyPr/>
        <a:lstStyle/>
        <a:p>
          <a:r>
            <a:rPr lang="en-US" dirty="0"/>
            <a:t>1974</a:t>
          </a:r>
        </a:p>
      </dgm:t>
    </dgm:pt>
    <dgm:pt modelId="{CC88F45F-E83B-4EBE-8A23-904E262C02B7}" type="parTrans" cxnId="{85079F86-9072-44DE-BB90-14CDD6635266}">
      <dgm:prSet/>
      <dgm:spPr/>
      <dgm:t>
        <a:bodyPr/>
        <a:lstStyle/>
        <a:p>
          <a:endParaRPr lang="en-US"/>
        </a:p>
      </dgm:t>
    </dgm:pt>
    <dgm:pt modelId="{4327BD25-19A0-4491-A50E-EB21ABABD89F}" type="sibTrans" cxnId="{85079F86-9072-44DE-BB90-14CDD6635266}">
      <dgm:prSet/>
      <dgm:spPr/>
      <dgm:t>
        <a:bodyPr/>
        <a:lstStyle/>
        <a:p>
          <a:endParaRPr lang="en-US"/>
        </a:p>
      </dgm:t>
    </dgm:pt>
    <dgm:pt modelId="{E64B46A4-1A2F-4B78-AB57-0659C990D931}">
      <dgm:prSet phldrT="[Text]"/>
      <dgm:spPr/>
      <dgm:t>
        <a:bodyPr/>
        <a:lstStyle/>
        <a:p>
          <a:r>
            <a:rPr lang="en-US" dirty="0"/>
            <a:t>1979</a:t>
          </a:r>
        </a:p>
      </dgm:t>
    </dgm:pt>
    <dgm:pt modelId="{FBBED3FA-C9CB-4C52-96EE-9D804FCCAA0B}" type="parTrans" cxnId="{A8E3899C-47B6-4C51-997F-884042146AB8}">
      <dgm:prSet/>
      <dgm:spPr/>
      <dgm:t>
        <a:bodyPr/>
        <a:lstStyle/>
        <a:p>
          <a:endParaRPr lang="en-US"/>
        </a:p>
      </dgm:t>
    </dgm:pt>
    <dgm:pt modelId="{E2170030-E918-483D-837A-CEC76101272D}" type="sibTrans" cxnId="{A8E3899C-47B6-4C51-997F-884042146AB8}">
      <dgm:prSet/>
      <dgm:spPr/>
      <dgm:t>
        <a:bodyPr/>
        <a:lstStyle/>
        <a:p>
          <a:endParaRPr lang="en-US"/>
        </a:p>
      </dgm:t>
    </dgm:pt>
    <dgm:pt modelId="{E95A003C-AA6A-46F6-B0CF-9E6502D27AE6}" type="pres">
      <dgm:prSet presAssocID="{AF304725-2FDA-4692-B0E8-0CCF7F3C541D}" presName="linearFlow" presStyleCnt="0">
        <dgm:presLayoutVars>
          <dgm:dir/>
          <dgm:animLvl val="lvl"/>
          <dgm:resizeHandles val="exact"/>
        </dgm:presLayoutVars>
      </dgm:prSet>
      <dgm:spPr/>
    </dgm:pt>
    <dgm:pt modelId="{F455D99E-4650-4B0B-BFAE-855F323C18D3}" type="pres">
      <dgm:prSet presAssocID="{CA4B4938-7750-4EB1-A9D8-8C736FD0196C}" presName="composite" presStyleCnt="0"/>
      <dgm:spPr/>
    </dgm:pt>
    <dgm:pt modelId="{C945E4D8-6E0A-4960-BB97-31ECD82938D8}" type="pres">
      <dgm:prSet presAssocID="{CA4B4938-7750-4EB1-A9D8-8C736FD0196C}" presName="par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35E2302D-6440-47DD-B567-5080045C10CA}" type="pres">
      <dgm:prSet presAssocID="{CA4B4938-7750-4EB1-A9D8-8C736FD0196C}" presName="parSh" presStyleLbl="node1" presStyleIdx="0" presStyleCnt="5"/>
      <dgm:spPr/>
    </dgm:pt>
    <dgm:pt modelId="{418F7CB3-15AA-43F6-BEC6-DB45EF23BC0F}" type="pres">
      <dgm:prSet presAssocID="{CA4B4938-7750-4EB1-A9D8-8C736FD0196C}" presName="desTx" presStyleLbl="fgAcc1" presStyleIdx="0" presStyleCnt="5">
        <dgm:presLayoutVars>
          <dgm:bulletEnabled val="1"/>
        </dgm:presLayoutVars>
      </dgm:prSet>
      <dgm:spPr/>
    </dgm:pt>
    <dgm:pt modelId="{C393011D-4415-41F1-888A-1A125170B8AE}" type="pres">
      <dgm:prSet presAssocID="{31E637AD-091D-4628-895D-56EBB3A9D080}" presName="sibTrans" presStyleLbl="sibTrans2D1" presStyleIdx="0" presStyleCnt="4" custLinFactNeighborX="-6217"/>
      <dgm:spPr/>
    </dgm:pt>
    <dgm:pt modelId="{E728A715-D60B-48B2-8D20-984E28745EB7}" type="pres">
      <dgm:prSet presAssocID="{31E637AD-091D-4628-895D-56EBB3A9D080}" presName="connTx" presStyleLbl="sibTrans2D1" presStyleIdx="0" presStyleCnt="4"/>
      <dgm:spPr/>
    </dgm:pt>
    <dgm:pt modelId="{20AF4AA1-CDB2-46C8-A10F-9A1E7A8207F9}" type="pres">
      <dgm:prSet presAssocID="{AF72417E-D1CA-41B2-8BCB-65075AB811AF}" presName="composite" presStyleCnt="0"/>
      <dgm:spPr/>
    </dgm:pt>
    <dgm:pt modelId="{D5C4C752-71C8-4F75-B4C5-47F873D5B3F2}" type="pres">
      <dgm:prSet presAssocID="{AF72417E-D1CA-41B2-8BCB-65075AB811AF}" presName="par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1B1B9E6D-08D7-485F-9720-42A53C856D7B}" type="pres">
      <dgm:prSet presAssocID="{AF72417E-D1CA-41B2-8BCB-65075AB811AF}" presName="parSh" presStyleLbl="node1" presStyleIdx="1" presStyleCnt="5"/>
      <dgm:spPr/>
    </dgm:pt>
    <dgm:pt modelId="{0B5374FD-967D-4F04-B7BD-C26147E14EDC}" type="pres">
      <dgm:prSet presAssocID="{AF72417E-D1CA-41B2-8BCB-65075AB811AF}" presName="desTx" presStyleLbl="fgAcc1" presStyleIdx="1" presStyleCnt="5">
        <dgm:presLayoutVars>
          <dgm:bulletEnabled val="1"/>
        </dgm:presLayoutVars>
      </dgm:prSet>
      <dgm:spPr/>
    </dgm:pt>
    <dgm:pt modelId="{7CA8891A-6048-42C3-ADE4-B6B67F2709CB}" type="pres">
      <dgm:prSet presAssocID="{3714670C-5D53-43E9-9D6B-FB8993E9E4E6}" presName="sibTrans" presStyleLbl="sibTrans2D1" presStyleIdx="1" presStyleCnt="4"/>
      <dgm:spPr/>
    </dgm:pt>
    <dgm:pt modelId="{AAE74702-B276-4BD6-B30B-8FCC285D2B7C}" type="pres">
      <dgm:prSet presAssocID="{3714670C-5D53-43E9-9D6B-FB8993E9E4E6}" presName="connTx" presStyleLbl="sibTrans2D1" presStyleIdx="1" presStyleCnt="4"/>
      <dgm:spPr/>
    </dgm:pt>
    <dgm:pt modelId="{0D836CC6-6BB5-42AD-AB31-C1367D8981FE}" type="pres">
      <dgm:prSet presAssocID="{8BD75A7C-B469-4750-91BD-3F0D3A2F3D98}" presName="composite" presStyleCnt="0"/>
      <dgm:spPr/>
    </dgm:pt>
    <dgm:pt modelId="{C9E5C09F-3F1D-4611-A985-E9C6B68137B8}" type="pres">
      <dgm:prSet presAssocID="{8BD75A7C-B469-4750-91BD-3F0D3A2F3D98}" presName="par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B5A57867-F9EE-4E2A-AEF1-80B02EE00F36}" type="pres">
      <dgm:prSet presAssocID="{8BD75A7C-B469-4750-91BD-3F0D3A2F3D98}" presName="parSh" presStyleLbl="node1" presStyleIdx="2" presStyleCnt="5"/>
      <dgm:spPr/>
    </dgm:pt>
    <dgm:pt modelId="{ED2C96B4-C502-420D-88F3-E05533C51BDA}" type="pres">
      <dgm:prSet presAssocID="{8BD75A7C-B469-4750-91BD-3F0D3A2F3D98}" presName="desTx" presStyleLbl="fgAcc1" presStyleIdx="2" presStyleCnt="5">
        <dgm:presLayoutVars>
          <dgm:bulletEnabled val="1"/>
        </dgm:presLayoutVars>
      </dgm:prSet>
      <dgm:spPr/>
    </dgm:pt>
    <dgm:pt modelId="{044E6B7F-5C08-4935-9FCE-4294B66479F2}" type="pres">
      <dgm:prSet presAssocID="{78BC92C1-3893-42AF-8362-8EAE9BBD0F7E}" presName="sibTrans" presStyleLbl="sibTrans2D1" presStyleIdx="2" presStyleCnt="4"/>
      <dgm:spPr/>
    </dgm:pt>
    <dgm:pt modelId="{7C7FFFFF-4323-49C8-84A1-E05579406C1F}" type="pres">
      <dgm:prSet presAssocID="{78BC92C1-3893-42AF-8362-8EAE9BBD0F7E}" presName="connTx" presStyleLbl="sibTrans2D1" presStyleIdx="2" presStyleCnt="4"/>
      <dgm:spPr/>
    </dgm:pt>
    <dgm:pt modelId="{D87B94B0-96FF-4BBE-9C61-A0C13AF7AB70}" type="pres">
      <dgm:prSet presAssocID="{5424B1D4-48F4-4949-87C5-48A32ACCF012}" presName="composite" presStyleCnt="0"/>
      <dgm:spPr/>
    </dgm:pt>
    <dgm:pt modelId="{B81EECB7-22F2-43FD-B740-7C1C4C6DD8FE}" type="pres">
      <dgm:prSet presAssocID="{5424B1D4-48F4-4949-87C5-48A32ACCF012}" presName="par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9E07688E-BC1E-43CC-AC94-E5A65A75EE87}" type="pres">
      <dgm:prSet presAssocID="{5424B1D4-48F4-4949-87C5-48A32ACCF012}" presName="parSh" presStyleLbl="node1" presStyleIdx="3" presStyleCnt="5"/>
      <dgm:spPr/>
    </dgm:pt>
    <dgm:pt modelId="{6DDA0C79-5CB9-4C02-A045-9E1C45092CE7}" type="pres">
      <dgm:prSet presAssocID="{5424B1D4-48F4-4949-87C5-48A32ACCF012}" presName="desTx" presStyleLbl="fgAcc1" presStyleIdx="3" presStyleCnt="5">
        <dgm:presLayoutVars>
          <dgm:bulletEnabled val="1"/>
        </dgm:presLayoutVars>
      </dgm:prSet>
      <dgm:spPr/>
    </dgm:pt>
    <dgm:pt modelId="{C9F9C933-1251-4C18-8007-B15449EB332D}" type="pres">
      <dgm:prSet presAssocID="{1284156B-F41B-40ED-A40B-633C8F3CE080}" presName="sibTrans" presStyleLbl="sibTrans2D1" presStyleIdx="3" presStyleCnt="4"/>
      <dgm:spPr/>
    </dgm:pt>
    <dgm:pt modelId="{497BA587-A885-4091-8CD0-2E32FB48479A}" type="pres">
      <dgm:prSet presAssocID="{1284156B-F41B-40ED-A40B-633C8F3CE080}" presName="connTx" presStyleLbl="sibTrans2D1" presStyleIdx="3" presStyleCnt="4"/>
      <dgm:spPr/>
    </dgm:pt>
    <dgm:pt modelId="{6CCAF0FD-2456-4F69-BF83-DF1219E73127}" type="pres">
      <dgm:prSet presAssocID="{DF8796FC-25D9-4A1B-9B97-1D37F6AA00BE}" presName="composite" presStyleCnt="0"/>
      <dgm:spPr/>
    </dgm:pt>
    <dgm:pt modelId="{8644A723-4D2B-4451-86E1-1440BBC25AE3}" type="pres">
      <dgm:prSet presAssocID="{DF8796FC-25D9-4A1B-9B97-1D37F6AA00BE}" presName="par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EAD4DD90-0B06-4345-989A-B56EA0E1F790}" type="pres">
      <dgm:prSet presAssocID="{DF8796FC-25D9-4A1B-9B97-1D37F6AA00BE}" presName="parSh" presStyleLbl="node1" presStyleIdx="4" presStyleCnt="5"/>
      <dgm:spPr/>
    </dgm:pt>
    <dgm:pt modelId="{829A2B12-7A18-4E03-9AFD-828F152AF71E}" type="pres">
      <dgm:prSet presAssocID="{DF8796FC-25D9-4A1B-9B97-1D37F6AA00BE}" presName="desTx" presStyleLbl="fgAcc1" presStyleIdx="4" presStyleCnt="5">
        <dgm:presLayoutVars>
          <dgm:bulletEnabled val="1"/>
        </dgm:presLayoutVars>
      </dgm:prSet>
      <dgm:spPr/>
    </dgm:pt>
  </dgm:ptLst>
  <dgm:cxnLst>
    <dgm:cxn modelId="{6310AD0C-73D0-4F84-AF7E-C1E3C0F63221}" srcId="{AF304725-2FDA-4692-B0E8-0CCF7F3C541D}" destId="{CA4B4938-7750-4EB1-A9D8-8C736FD0196C}" srcOrd="0" destOrd="0" parTransId="{5FC6D49D-9AD2-48D2-A468-514208DF08A5}" sibTransId="{31E637AD-091D-4628-895D-56EBB3A9D080}"/>
    <dgm:cxn modelId="{EF93180F-D331-4BB9-B18C-6CAFA7DF0D90}" type="presOf" srcId="{78BC92C1-3893-42AF-8362-8EAE9BBD0F7E}" destId="{044E6B7F-5C08-4935-9FCE-4294B66479F2}" srcOrd="0" destOrd="0" presId="urn:microsoft.com/office/officeart/2005/8/layout/process3"/>
    <dgm:cxn modelId="{2E062412-84F2-478A-AA66-131817634FDE}" type="presOf" srcId="{1284156B-F41B-40ED-A40B-633C8F3CE080}" destId="{497BA587-A885-4091-8CD0-2E32FB48479A}" srcOrd="1" destOrd="0" presId="urn:microsoft.com/office/officeart/2005/8/layout/process3"/>
    <dgm:cxn modelId="{47B4B118-7C09-47EC-AAB6-6E60955FFA7A}" type="presOf" srcId="{71EBCD9E-6BC5-45D8-8CC2-68E024212B08}" destId="{ED2C96B4-C502-420D-88F3-E05533C51BDA}" srcOrd="0" destOrd="0" presId="urn:microsoft.com/office/officeart/2005/8/layout/process3"/>
    <dgm:cxn modelId="{CF908A1A-E320-478B-886F-E10482C8FF34}" type="presOf" srcId="{B1C8059A-793A-4AE7-AE35-3A7B2CE58435}" destId="{0B5374FD-967D-4F04-B7BD-C26147E14EDC}" srcOrd="0" destOrd="0" presId="urn:microsoft.com/office/officeart/2005/8/layout/process3"/>
    <dgm:cxn modelId="{FC21881E-5AF8-4C34-80B8-D6969C13AC21}" type="presOf" srcId="{1284156B-F41B-40ED-A40B-633C8F3CE080}" destId="{C9F9C933-1251-4C18-8007-B15449EB332D}" srcOrd="0" destOrd="0" presId="urn:microsoft.com/office/officeart/2005/8/layout/process3"/>
    <dgm:cxn modelId="{5B6D9A26-864C-40C8-99C1-0F8FE97B60FE}" type="presOf" srcId="{DF8796FC-25D9-4A1B-9B97-1D37F6AA00BE}" destId="{8644A723-4D2B-4451-86E1-1440BBC25AE3}" srcOrd="0" destOrd="0" presId="urn:microsoft.com/office/officeart/2005/8/layout/process3"/>
    <dgm:cxn modelId="{677EC839-142B-4BA5-AE60-65219E1931FC}" type="presOf" srcId="{78BC92C1-3893-42AF-8362-8EAE9BBD0F7E}" destId="{7C7FFFFF-4323-49C8-84A1-E05579406C1F}" srcOrd="1" destOrd="0" presId="urn:microsoft.com/office/officeart/2005/8/layout/process3"/>
    <dgm:cxn modelId="{95A5293A-A008-4966-91F1-E3F9DB89DD0D}" srcId="{AF304725-2FDA-4692-B0E8-0CCF7F3C541D}" destId="{DF8796FC-25D9-4A1B-9B97-1D37F6AA00BE}" srcOrd="4" destOrd="0" parTransId="{C2943312-86DE-4D45-801E-AE70582A6CC5}" sibTransId="{D8CD2684-5536-475E-94CD-9384B1F75AF3}"/>
    <dgm:cxn modelId="{6CBA755D-8D2F-4CCE-A8E5-9D14D4D78689}" srcId="{AF304725-2FDA-4692-B0E8-0CCF7F3C541D}" destId="{8BD75A7C-B469-4750-91BD-3F0D3A2F3D98}" srcOrd="2" destOrd="0" parTransId="{4E762D5B-94D5-4347-940D-6346784380A3}" sibTransId="{78BC92C1-3893-42AF-8362-8EAE9BBD0F7E}"/>
    <dgm:cxn modelId="{5F12885D-15F3-4988-89D4-A74713B58A89}" type="presOf" srcId="{CA4B4938-7750-4EB1-A9D8-8C736FD0196C}" destId="{C945E4D8-6E0A-4960-BB97-31ECD82938D8}" srcOrd="0" destOrd="0" presId="urn:microsoft.com/office/officeart/2005/8/layout/process3"/>
    <dgm:cxn modelId="{175CAB5D-E6AA-46B8-8BC4-DFAB7B682C1B}" srcId="{AF304725-2FDA-4692-B0E8-0CCF7F3C541D}" destId="{5424B1D4-48F4-4949-87C5-48A32ACCF012}" srcOrd="3" destOrd="0" parTransId="{A745748C-FC89-4293-B695-230B95E4B867}" sibTransId="{1284156B-F41B-40ED-A40B-633C8F3CE080}"/>
    <dgm:cxn modelId="{B22C3141-B2F8-43E4-8E08-0FBC122B7A10}" type="presOf" srcId="{3714670C-5D53-43E9-9D6B-FB8993E9E4E6}" destId="{AAE74702-B276-4BD6-B30B-8FCC285D2B7C}" srcOrd="1" destOrd="0" presId="urn:microsoft.com/office/officeart/2005/8/layout/process3"/>
    <dgm:cxn modelId="{AD3C7745-8E01-420C-B406-B8E340C02598}" type="presOf" srcId="{CA4B4938-7750-4EB1-A9D8-8C736FD0196C}" destId="{35E2302D-6440-47DD-B567-5080045C10CA}" srcOrd="1" destOrd="0" presId="urn:microsoft.com/office/officeart/2005/8/layout/process3"/>
    <dgm:cxn modelId="{F6281446-E393-43E3-B9C3-65FFC0B23CCF}" srcId="{AF72417E-D1CA-41B2-8BCB-65075AB811AF}" destId="{B1C8059A-793A-4AE7-AE35-3A7B2CE58435}" srcOrd="0" destOrd="0" parTransId="{724B20EC-ABC2-419F-8220-3D6DD2D06304}" sibTransId="{01349878-ACC1-47A6-BE48-3962EBA76677}"/>
    <dgm:cxn modelId="{5E209A75-7E46-4DC0-A112-8AB17BF9A457}" type="presOf" srcId="{5424B1D4-48F4-4949-87C5-48A32ACCF012}" destId="{9E07688E-BC1E-43CC-AC94-E5A65A75EE87}" srcOrd="1" destOrd="0" presId="urn:microsoft.com/office/officeart/2005/8/layout/process3"/>
    <dgm:cxn modelId="{9706957C-75BF-43D0-A7C4-233AF83C2318}" type="presOf" srcId="{D547F541-72AD-4F3D-AE60-009FE6068945}" destId="{418F7CB3-15AA-43F6-BEC6-DB45EF23BC0F}" srcOrd="0" destOrd="0" presId="urn:microsoft.com/office/officeart/2005/8/layout/process3"/>
    <dgm:cxn modelId="{1C5ABB7D-041D-4235-9C04-43D08D4E7F8F}" srcId="{AF304725-2FDA-4692-B0E8-0CCF7F3C541D}" destId="{AF72417E-D1CA-41B2-8BCB-65075AB811AF}" srcOrd="1" destOrd="0" parTransId="{42B51DEE-872D-4C07-9280-A0A504A5BE3F}" sibTransId="{3714670C-5D53-43E9-9D6B-FB8993E9E4E6}"/>
    <dgm:cxn modelId="{85079F86-9072-44DE-BB90-14CDD6635266}" srcId="{5424B1D4-48F4-4949-87C5-48A32ACCF012}" destId="{FCE8BB17-459B-45DC-A86A-FA8895AC1ECF}" srcOrd="0" destOrd="0" parTransId="{CC88F45F-E83B-4EBE-8A23-904E262C02B7}" sibTransId="{4327BD25-19A0-4491-A50E-EB21ABABD89F}"/>
    <dgm:cxn modelId="{A8F19E89-350C-459C-8938-81AE35571983}" type="presOf" srcId="{8BD75A7C-B469-4750-91BD-3F0D3A2F3D98}" destId="{B5A57867-F9EE-4E2A-AEF1-80B02EE00F36}" srcOrd="1" destOrd="0" presId="urn:microsoft.com/office/officeart/2005/8/layout/process3"/>
    <dgm:cxn modelId="{9DCBB790-4E18-4FDF-901C-952ED5A5F678}" type="presOf" srcId="{AF72417E-D1CA-41B2-8BCB-65075AB811AF}" destId="{D5C4C752-71C8-4F75-B4C5-47F873D5B3F2}" srcOrd="0" destOrd="0" presId="urn:microsoft.com/office/officeart/2005/8/layout/process3"/>
    <dgm:cxn modelId="{AC0DDC91-4D34-4987-9F5A-F6308E13D764}" type="presOf" srcId="{31E637AD-091D-4628-895D-56EBB3A9D080}" destId="{E728A715-D60B-48B2-8D20-984E28745EB7}" srcOrd="1" destOrd="0" presId="urn:microsoft.com/office/officeart/2005/8/layout/process3"/>
    <dgm:cxn modelId="{A8E3899C-47B6-4C51-997F-884042146AB8}" srcId="{DF8796FC-25D9-4A1B-9B97-1D37F6AA00BE}" destId="{E64B46A4-1A2F-4B78-AB57-0659C990D931}" srcOrd="0" destOrd="0" parTransId="{FBBED3FA-C9CB-4C52-96EE-9D804FCCAA0B}" sibTransId="{E2170030-E918-483D-837A-CEC76101272D}"/>
    <dgm:cxn modelId="{3FF97EA1-9032-4595-B0C1-760993698E10}" type="presOf" srcId="{31E637AD-091D-4628-895D-56EBB3A9D080}" destId="{C393011D-4415-41F1-888A-1A125170B8AE}" srcOrd="0" destOrd="0" presId="urn:microsoft.com/office/officeart/2005/8/layout/process3"/>
    <dgm:cxn modelId="{3B6ADAB7-0434-4C1C-BC6B-B733AADDE66F}" type="presOf" srcId="{AF72417E-D1CA-41B2-8BCB-65075AB811AF}" destId="{1B1B9E6D-08D7-485F-9720-42A53C856D7B}" srcOrd="1" destOrd="0" presId="urn:microsoft.com/office/officeart/2005/8/layout/process3"/>
    <dgm:cxn modelId="{A89DCDC3-12B7-4E57-9688-8D63BF86F2A7}" type="presOf" srcId="{AF304725-2FDA-4692-B0E8-0CCF7F3C541D}" destId="{E95A003C-AA6A-46F6-B0CF-9E6502D27AE6}" srcOrd="0" destOrd="0" presId="urn:microsoft.com/office/officeart/2005/8/layout/process3"/>
    <dgm:cxn modelId="{50A463C5-6697-4502-ACF6-FE3E47E761A2}" type="presOf" srcId="{3714670C-5D53-43E9-9D6B-FB8993E9E4E6}" destId="{7CA8891A-6048-42C3-ADE4-B6B67F2709CB}" srcOrd="0" destOrd="0" presId="urn:microsoft.com/office/officeart/2005/8/layout/process3"/>
    <dgm:cxn modelId="{90B3B3C8-4886-4473-BB1A-450A0AB99608}" type="presOf" srcId="{5424B1D4-48F4-4949-87C5-48A32ACCF012}" destId="{B81EECB7-22F2-43FD-B740-7C1C4C6DD8FE}" srcOrd="0" destOrd="0" presId="urn:microsoft.com/office/officeart/2005/8/layout/process3"/>
    <dgm:cxn modelId="{02CCA5DE-7404-4804-B8B4-34839C547CBA}" srcId="{8BD75A7C-B469-4750-91BD-3F0D3A2F3D98}" destId="{71EBCD9E-6BC5-45D8-8CC2-68E024212B08}" srcOrd="0" destOrd="0" parTransId="{F5C7D050-3A37-41B0-A1A3-F0E473AFD3E3}" sibTransId="{8FB6079B-97B3-4DB9-96DA-0FA2EC4AE325}"/>
    <dgm:cxn modelId="{15DC13E2-62AE-4EFA-A1E9-B94CDE059D38}" srcId="{CA4B4938-7750-4EB1-A9D8-8C736FD0196C}" destId="{D547F541-72AD-4F3D-AE60-009FE6068945}" srcOrd="0" destOrd="0" parTransId="{80AC0C80-22F9-4BD4-B4CA-CD4CDB5E65D1}" sibTransId="{B6A6F800-C1CB-4388-8749-DFFEBE22D1AE}"/>
    <dgm:cxn modelId="{F575E1E3-8B54-4200-B820-3C56BCA59C9F}" type="presOf" srcId="{FCE8BB17-459B-45DC-A86A-FA8895AC1ECF}" destId="{6DDA0C79-5CB9-4C02-A045-9E1C45092CE7}" srcOrd="0" destOrd="0" presId="urn:microsoft.com/office/officeart/2005/8/layout/process3"/>
    <dgm:cxn modelId="{BD6902F4-FCD2-4C90-A483-B2BF1CFCA0F7}" type="presOf" srcId="{8BD75A7C-B469-4750-91BD-3F0D3A2F3D98}" destId="{C9E5C09F-3F1D-4611-A985-E9C6B68137B8}" srcOrd="0" destOrd="0" presId="urn:microsoft.com/office/officeart/2005/8/layout/process3"/>
    <dgm:cxn modelId="{4EFE98FC-140B-46E6-A096-1D4A8AD727C2}" type="presOf" srcId="{E64B46A4-1A2F-4B78-AB57-0659C990D931}" destId="{829A2B12-7A18-4E03-9AFD-828F152AF71E}" srcOrd="0" destOrd="0" presId="urn:microsoft.com/office/officeart/2005/8/layout/process3"/>
    <dgm:cxn modelId="{E09764FE-F0B3-48BE-A138-97B1674BA162}" type="presOf" srcId="{DF8796FC-25D9-4A1B-9B97-1D37F6AA00BE}" destId="{EAD4DD90-0B06-4345-989A-B56EA0E1F790}" srcOrd="1" destOrd="0" presId="urn:microsoft.com/office/officeart/2005/8/layout/process3"/>
    <dgm:cxn modelId="{A9383C19-9DD2-44D3-98C7-7DDF2C38879B}" type="presParOf" srcId="{E95A003C-AA6A-46F6-B0CF-9E6502D27AE6}" destId="{F455D99E-4650-4B0B-BFAE-855F323C18D3}" srcOrd="0" destOrd="0" presId="urn:microsoft.com/office/officeart/2005/8/layout/process3"/>
    <dgm:cxn modelId="{11C11CD5-C687-4DCD-A645-390A548F2B96}" type="presParOf" srcId="{F455D99E-4650-4B0B-BFAE-855F323C18D3}" destId="{C945E4D8-6E0A-4960-BB97-31ECD82938D8}" srcOrd="0" destOrd="0" presId="urn:microsoft.com/office/officeart/2005/8/layout/process3"/>
    <dgm:cxn modelId="{39C864E7-4A44-4FC4-A5D5-5430B0762ABB}" type="presParOf" srcId="{F455D99E-4650-4B0B-BFAE-855F323C18D3}" destId="{35E2302D-6440-47DD-B567-5080045C10CA}" srcOrd="1" destOrd="0" presId="urn:microsoft.com/office/officeart/2005/8/layout/process3"/>
    <dgm:cxn modelId="{8EDBD2E0-DB6B-46E1-955C-5173071F8224}" type="presParOf" srcId="{F455D99E-4650-4B0B-BFAE-855F323C18D3}" destId="{418F7CB3-15AA-43F6-BEC6-DB45EF23BC0F}" srcOrd="2" destOrd="0" presId="urn:microsoft.com/office/officeart/2005/8/layout/process3"/>
    <dgm:cxn modelId="{98694BFD-F27B-49D8-B1D5-18D58263AF24}" type="presParOf" srcId="{E95A003C-AA6A-46F6-B0CF-9E6502D27AE6}" destId="{C393011D-4415-41F1-888A-1A125170B8AE}" srcOrd="1" destOrd="0" presId="urn:microsoft.com/office/officeart/2005/8/layout/process3"/>
    <dgm:cxn modelId="{7DDCFEC1-D3FC-4643-827F-243416C1A3A4}" type="presParOf" srcId="{C393011D-4415-41F1-888A-1A125170B8AE}" destId="{E728A715-D60B-48B2-8D20-984E28745EB7}" srcOrd="0" destOrd="0" presId="urn:microsoft.com/office/officeart/2005/8/layout/process3"/>
    <dgm:cxn modelId="{3C54E22F-8604-4249-823A-DB4F5382D2DF}" type="presParOf" srcId="{E95A003C-AA6A-46F6-B0CF-9E6502D27AE6}" destId="{20AF4AA1-CDB2-46C8-A10F-9A1E7A8207F9}" srcOrd="2" destOrd="0" presId="urn:microsoft.com/office/officeart/2005/8/layout/process3"/>
    <dgm:cxn modelId="{366DC05F-4811-4747-83E7-4440D99F7767}" type="presParOf" srcId="{20AF4AA1-CDB2-46C8-A10F-9A1E7A8207F9}" destId="{D5C4C752-71C8-4F75-B4C5-47F873D5B3F2}" srcOrd="0" destOrd="0" presId="urn:microsoft.com/office/officeart/2005/8/layout/process3"/>
    <dgm:cxn modelId="{4133DE7E-8995-4D33-93AD-B137A4AC018E}" type="presParOf" srcId="{20AF4AA1-CDB2-46C8-A10F-9A1E7A8207F9}" destId="{1B1B9E6D-08D7-485F-9720-42A53C856D7B}" srcOrd="1" destOrd="0" presId="urn:microsoft.com/office/officeart/2005/8/layout/process3"/>
    <dgm:cxn modelId="{199E8CFF-6408-49DD-9C85-83E2B8F11C5C}" type="presParOf" srcId="{20AF4AA1-CDB2-46C8-A10F-9A1E7A8207F9}" destId="{0B5374FD-967D-4F04-B7BD-C26147E14EDC}" srcOrd="2" destOrd="0" presId="urn:microsoft.com/office/officeart/2005/8/layout/process3"/>
    <dgm:cxn modelId="{ECB30EF1-3677-4C34-8ED6-1D69988C0897}" type="presParOf" srcId="{E95A003C-AA6A-46F6-B0CF-9E6502D27AE6}" destId="{7CA8891A-6048-42C3-ADE4-B6B67F2709CB}" srcOrd="3" destOrd="0" presId="urn:microsoft.com/office/officeart/2005/8/layout/process3"/>
    <dgm:cxn modelId="{390EA91D-F199-4BA7-A7CE-B484136B4823}" type="presParOf" srcId="{7CA8891A-6048-42C3-ADE4-B6B67F2709CB}" destId="{AAE74702-B276-4BD6-B30B-8FCC285D2B7C}" srcOrd="0" destOrd="0" presId="urn:microsoft.com/office/officeart/2005/8/layout/process3"/>
    <dgm:cxn modelId="{0C353648-12F4-4B96-9D1C-33DB5BBED1A5}" type="presParOf" srcId="{E95A003C-AA6A-46F6-B0CF-9E6502D27AE6}" destId="{0D836CC6-6BB5-42AD-AB31-C1367D8981FE}" srcOrd="4" destOrd="0" presId="urn:microsoft.com/office/officeart/2005/8/layout/process3"/>
    <dgm:cxn modelId="{1E8AF6F7-7912-49E7-9D55-8E8EEE38D3B0}" type="presParOf" srcId="{0D836CC6-6BB5-42AD-AB31-C1367D8981FE}" destId="{C9E5C09F-3F1D-4611-A985-E9C6B68137B8}" srcOrd="0" destOrd="0" presId="urn:microsoft.com/office/officeart/2005/8/layout/process3"/>
    <dgm:cxn modelId="{98DC8AC8-D846-432F-9997-FE7A1F780635}" type="presParOf" srcId="{0D836CC6-6BB5-42AD-AB31-C1367D8981FE}" destId="{B5A57867-F9EE-4E2A-AEF1-80B02EE00F36}" srcOrd="1" destOrd="0" presId="urn:microsoft.com/office/officeart/2005/8/layout/process3"/>
    <dgm:cxn modelId="{7C23C9DA-A2FA-4C3A-9F76-8958CDEEF9A9}" type="presParOf" srcId="{0D836CC6-6BB5-42AD-AB31-C1367D8981FE}" destId="{ED2C96B4-C502-420D-88F3-E05533C51BDA}" srcOrd="2" destOrd="0" presId="urn:microsoft.com/office/officeart/2005/8/layout/process3"/>
    <dgm:cxn modelId="{3A1CAE78-A449-4629-8B89-6CBEDB7FCFF0}" type="presParOf" srcId="{E95A003C-AA6A-46F6-B0CF-9E6502D27AE6}" destId="{044E6B7F-5C08-4935-9FCE-4294B66479F2}" srcOrd="5" destOrd="0" presId="urn:microsoft.com/office/officeart/2005/8/layout/process3"/>
    <dgm:cxn modelId="{4A461904-AF17-4E79-95B9-30CA8C1EDAC6}" type="presParOf" srcId="{044E6B7F-5C08-4935-9FCE-4294B66479F2}" destId="{7C7FFFFF-4323-49C8-84A1-E05579406C1F}" srcOrd="0" destOrd="0" presId="urn:microsoft.com/office/officeart/2005/8/layout/process3"/>
    <dgm:cxn modelId="{0D222DCE-47D2-48EF-94F3-7C9A0761D0AF}" type="presParOf" srcId="{E95A003C-AA6A-46F6-B0CF-9E6502D27AE6}" destId="{D87B94B0-96FF-4BBE-9C61-A0C13AF7AB70}" srcOrd="6" destOrd="0" presId="urn:microsoft.com/office/officeart/2005/8/layout/process3"/>
    <dgm:cxn modelId="{D34D4E2A-D3E2-45A6-86DC-66A627BDD367}" type="presParOf" srcId="{D87B94B0-96FF-4BBE-9C61-A0C13AF7AB70}" destId="{B81EECB7-22F2-43FD-B740-7C1C4C6DD8FE}" srcOrd="0" destOrd="0" presId="urn:microsoft.com/office/officeart/2005/8/layout/process3"/>
    <dgm:cxn modelId="{8024171E-196A-4795-8242-5B4AA0A9714C}" type="presParOf" srcId="{D87B94B0-96FF-4BBE-9C61-A0C13AF7AB70}" destId="{9E07688E-BC1E-43CC-AC94-E5A65A75EE87}" srcOrd="1" destOrd="0" presId="urn:microsoft.com/office/officeart/2005/8/layout/process3"/>
    <dgm:cxn modelId="{823033BB-0AA9-44DB-B5AB-5DFA06F910A4}" type="presParOf" srcId="{D87B94B0-96FF-4BBE-9C61-A0C13AF7AB70}" destId="{6DDA0C79-5CB9-4C02-A045-9E1C45092CE7}" srcOrd="2" destOrd="0" presId="urn:microsoft.com/office/officeart/2005/8/layout/process3"/>
    <dgm:cxn modelId="{F6ED724D-7862-4A5E-BCAE-B0E584CA38C5}" type="presParOf" srcId="{E95A003C-AA6A-46F6-B0CF-9E6502D27AE6}" destId="{C9F9C933-1251-4C18-8007-B15449EB332D}" srcOrd="7" destOrd="0" presId="urn:microsoft.com/office/officeart/2005/8/layout/process3"/>
    <dgm:cxn modelId="{21FA25AA-204D-4807-92AD-D0F0BB2EFD73}" type="presParOf" srcId="{C9F9C933-1251-4C18-8007-B15449EB332D}" destId="{497BA587-A885-4091-8CD0-2E32FB48479A}" srcOrd="0" destOrd="0" presId="urn:microsoft.com/office/officeart/2005/8/layout/process3"/>
    <dgm:cxn modelId="{B2B6D1B7-5B88-40EE-BD34-3425A1277AAA}" type="presParOf" srcId="{E95A003C-AA6A-46F6-B0CF-9E6502D27AE6}" destId="{6CCAF0FD-2456-4F69-BF83-DF1219E73127}" srcOrd="8" destOrd="0" presId="urn:microsoft.com/office/officeart/2005/8/layout/process3"/>
    <dgm:cxn modelId="{35D2C3D9-34BC-4A75-8505-C8229F9EBCC4}" type="presParOf" srcId="{6CCAF0FD-2456-4F69-BF83-DF1219E73127}" destId="{8644A723-4D2B-4451-86E1-1440BBC25AE3}" srcOrd="0" destOrd="0" presId="urn:microsoft.com/office/officeart/2005/8/layout/process3"/>
    <dgm:cxn modelId="{129A8B0D-8B45-4BA7-B8C6-E42179C41F0C}" type="presParOf" srcId="{6CCAF0FD-2456-4F69-BF83-DF1219E73127}" destId="{EAD4DD90-0B06-4345-989A-B56EA0E1F790}" srcOrd="1" destOrd="0" presId="urn:microsoft.com/office/officeart/2005/8/layout/process3"/>
    <dgm:cxn modelId="{7D5D5E67-68AF-405C-ACAF-FDBAFCD940E5}" type="presParOf" srcId="{6CCAF0FD-2456-4F69-BF83-DF1219E73127}" destId="{829A2B12-7A18-4E03-9AFD-828F152AF71E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F304725-2FDA-4692-B0E8-0CCF7F3C541D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</dgm:pt>
    <dgm:pt modelId="{CA4B4938-7750-4EB1-A9D8-8C736FD0196C}">
      <dgm:prSet phldrT="[Text]"/>
      <dgm:spPr/>
      <dgm:t>
        <a:bodyPr/>
        <a:lstStyle/>
        <a:p>
          <a:r>
            <a:rPr lang="en-US" dirty="0"/>
            <a:t>START</a:t>
          </a:r>
        </a:p>
      </dgm:t>
    </dgm:pt>
    <dgm:pt modelId="{5FC6D49D-9AD2-48D2-A468-514208DF08A5}" type="parTrans" cxnId="{6310AD0C-73D0-4F84-AF7E-C1E3C0F63221}">
      <dgm:prSet/>
      <dgm:spPr/>
      <dgm:t>
        <a:bodyPr/>
        <a:lstStyle/>
        <a:p>
          <a:endParaRPr lang="en-US"/>
        </a:p>
      </dgm:t>
    </dgm:pt>
    <dgm:pt modelId="{31E637AD-091D-4628-895D-56EBB3A9D080}" type="sibTrans" cxnId="{6310AD0C-73D0-4F84-AF7E-C1E3C0F63221}">
      <dgm:prSet/>
      <dgm:spPr/>
      <dgm:t>
        <a:bodyPr/>
        <a:lstStyle/>
        <a:p>
          <a:endParaRPr lang="en-US"/>
        </a:p>
      </dgm:t>
    </dgm:pt>
    <dgm:pt modelId="{AF72417E-D1CA-41B2-8BCB-65075AB811AF}">
      <dgm:prSet phldrT="[Text]"/>
      <dgm:spPr/>
      <dgm:t>
        <a:bodyPr/>
        <a:lstStyle/>
        <a:p>
          <a:r>
            <a:rPr lang="en-US" dirty="0"/>
            <a:t>CTBT</a:t>
          </a:r>
        </a:p>
      </dgm:t>
    </dgm:pt>
    <dgm:pt modelId="{42B51DEE-872D-4C07-9280-A0A504A5BE3F}" type="parTrans" cxnId="{1C5ABB7D-041D-4235-9C04-43D08D4E7F8F}">
      <dgm:prSet/>
      <dgm:spPr/>
      <dgm:t>
        <a:bodyPr/>
        <a:lstStyle/>
        <a:p>
          <a:endParaRPr lang="en-US"/>
        </a:p>
      </dgm:t>
    </dgm:pt>
    <dgm:pt modelId="{3714670C-5D53-43E9-9D6B-FB8993E9E4E6}" type="sibTrans" cxnId="{1C5ABB7D-041D-4235-9C04-43D08D4E7F8F}">
      <dgm:prSet/>
      <dgm:spPr/>
      <dgm:t>
        <a:bodyPr/>
        <a:lstStyle/>
        <a:p>
          <a:endParaRPr lang="en-US"/>
        </a:p>
      </dgm:t>
    </dgm:pt>
    <dgm:pt modelId="{DF8796FC-25D9-4A1B-9B97-1D37F6AA00BE}">
      <dgm:prSet phldrT="[Text]"/>
      <dgm:spPr/>
      <dgm:t>
        <a:bodyPr/>
        <a:lstStyle/>
        <a:p>
          <a:r>
            <a:rPr lang="en-US" dirty="0"/>
            <a:t>North Korea</a:t>
          </a:r>
        </a:p>
      </dgm:t>
    </dgm:pt>
    <dgm:pt modelId="{C2943312-86DE-4D45-801E-AE70582A6CC5}" type="parTrans" cxnId="{95A5293A-A008-4966-91F1-E3F9DB89DD0D}">
      <dgm:prSet/>
      <dgm:spPr/>
      <dgm:t>
        <a:bodyPr/>
        <a:lstStyle/>
        <a:p>
          <a:endParaRPr lang="en-US"/>
        </a:p>
      </dgm:t>
    </dgm:pt>
    <dgm:pt modelId="{D8CD2684-5536-475E-94CD-9384B1F75AF3}" type="sibTrans" cxnId="{95A5293A-A008-4966-91F1-E3F9DB89DD0D}">
      <dgm:prSet/>
      <dgm:spPr/>
      <dgm:t>
        <a:bodyPr/>
        <a:lstStyle/>
        <a:p>
          <a:endParaRPr lang="en-US"/>
        </a:p>
      </dgm:t>
    </dgm:pt>
    <dgm:pt modelId="{8BD75A7C-B469-4750-91BD-3F0D3A2F3D98}">
      <dgm:prSet phldrT="[Text]"/>
      <dgm:spPr/>
      <dgm:t>
        <a:bodyPr/>
        <a:lstStyle/>
        <a:p>
          <a:r>
            <a:rPr lang="en-US" dirty="0"/>
            <a:t>Pakistan</a:t>
          </a:r>
        </a:p>
      </dgm:t>
    </dgm:pt>
    <dgm:pt modelId="{4E762D5B-94D5-4347-940D-6346784380A3}" type="parTrans" cxnId="{6CBA755D-8D2F-4CCE-A8E5-9D14D4D78689}">
      <dgm:prSet/>
      <dgm:spPr/>
      <dgm:t>
        <a:bodyPr/>
        <a:lstStyle/>
        <a:p>
          <a:endParaRPr lang="en-US"/>
        </a:p>
      </dgm:t>
    </dgm:pt>
    <dgm:pt modelId="{78BC92C1-3893-42AF-8362-8EAE9BBD0F7E}" type="sibTrans" cxnId="{6CBA755D-8D2F-4CCE-A8E5-9D14D4D78689}">
      <dgm:prSet/>
      <dgm:spPr/>
      <dgm:t>
        <a:bodyPr/>
        <a:lstStyle/>
        <a:p>
          <a:endParaRPr lang="en-US"/>
        </a:p>
      </dgm:t>
    </dgm:pt>
    <dgm:pt modelId="{5424B1D4-48F4-4949-87C5-48A32ACCF012}">
      <dgm:prSet phldrT="[Text]"/>
      <dgm:spPr/>
      <dgm:t>
        <a:bodyPr/>
        <a:lstStyle/>
        <a:p>
          <a:r>
            <a:rPr lang="en-US" dirty="0"/>
            <a:t>Indo-US</a:t>
          </a:r>
        </a:p>
      </dgm:t>
    </dgm:pt>
    <dgm:pt modelId="{A745748C-FC89-4293-B695-230B95E4B867}" type="parTrans" cxnId="{175CAB5D-E6AA-46B8-8BC4-DFAB7B682C1B}">
      <dgm:prSet/>
      <dgm:spPr/>
      <dgm:t>
        <a:bodyPr/>
        <a:lstStyle/>
        <a:p>
          <a:endParaRPr lang="en-US"/>
        </a:p>
      </dgm:t>
    </dgm:pt>
    <dgm:pt modelId="{1284156B-F41B-40ED-A40B-633C8F3CE080}" type="sibTrans" cxnId="{175CAB5D-E6AA-46B8-8BC4-DFAB7B682C1B}">
      <dgm:prSet/>
      <dgm:spPr/>
      <dgm:t>
        <a:bodyPr/>
        <a:lstStyle/>
        <a:p>
          <a:endParaRPr lang="en-US"/>
        </a:p>
      </dgm:t>
    </dgm:pt>
    <dgm:pt modelId="{B1C8059A-793A-4AE7-AE35-3A7B2CE58435}">
      <dgm:prSet phldrT="[Text]"/>
      <dgm:spPr/>
      <dgm:t>
        <a:bodyPr/>
        <a:lstStyle/>
        <a:p>
          <a:r>
            <a:rPr lang="en-US" dirty="0"/>
            <a:t>Open on 1996</a:t>
          </a:r>
        </a:p>
      </dgm:t>
    </dgm:pt>
    <dgm:pt modelId="{724B20EC-ABC2-419F-8220-3D6DD2D06304}" type="parTrans" cxnId="{F6281446-E393-43E3-B9C3-65FFC0B23CCF}">
      <dgm:prSet/>
      <dgm:spPr/>
      <dgm:t>
        <a:bodyPr/>
        <a:lstStyle/>
        <a:p>
          <a:endParaRPr lang="en-US"/>
        </a:p>
      </dgm:t>
    </dgm:pt>
    <dgm:pt modelId="{01349878-ACC1-47A6-BE48-3962EBA76677}" type="sibTrans" cxnId="{F6281446-E393-43E3-B9C3-65FFC0B23CCF}">
      <dgm:prSet/>
      <dgm:spPr/>
      <dgm:t>
        <a:bodyPr/>
        <a:lstStyle/>
        <a:p>
          <a:endParaRPr lang="en-US"/>
        </a:p>
      </dgm:t>
    </dgm:pt>
    <dgm:pt modelId="{D547F541-72AD-4F3D-AE60-009FE6068945}">
      <dgm:prSet phldrT="[Text]"/>
      <dgm:spPr/>
      <dgm:t>
        <a:bodyPr/>
        <a:lstStyle/>
        <a:p>
          <a:r>
            <a:rPr lang="en-US" dirty="0"/>
            <a:t>1994</a:t>
          </a:r>
        </a:p>
      </dgm:t>
    </dgm:pt>
    <dgm:pt modelId="{80AC0C80-22F9-4BD4-B4CA-CD4CDB5E65D1}" type="parTrans" cxnId="{15DC13E2-62AE-4EFA-A1E9-B94CDE059D38}">
      <dgm:prSet/>
      <dgm:spPr/>
      <dgm:t>
        <a:bodyPr/>
        <a:lstStyle/>
        <a:p>
          <a:endParaRPr lang="en-US"/>
        </a:p>
      </dgm:t>
    </dgm:pt>
    <dgm:pt modelId="{B6A6F800-C1CB-4388-8749-DFFEBE22D1AE}" type="sibTrans" cxnId="{15DC13E2-62AE-4EFA-A1E9-B94CDE059D38}">
      <dgm:prSet/>
      <dgm:spPr/>
      <dgm:t>
        <a:bodyPr/>
        <a:lstStyle/>
        <a:p>
          <a:endParaRPr lang="en-US"/>
        </a:p>
      </dgm:t>
    </dgm:pt>
    <dgm:pt modelId="{71EBCD9E-6BC5-45D8-8CC2-68E024212B08}">
      <dgm:prSet phldrT="[Text]"/>
      <dgm:spPr/>
      <dgm:t>
        <a:bodyPr/>
        <a:lstStyle/>
        <a:p>
          <a:r>
            <a:rPr lang="en-US" dirty="0"/>
            <a:t>28</a:t>
          </a:r>
          <a:r>
            <a:rPr lang="en-US" baseline="30000" dirty="0"/>
            <a:t>th</a:t>
          </a:r>
          <a:r>
            <a:rPr lang="en-US" dirty="0"/>
            <a:t> May 1998</a:t>
          </a:r>
        </a:p>
      </dgm:t>
    </dgm:pt>
    <dgm:pt modelId="{F5C7D050-3A37-41B0-A1A3-F0E473AFD3E3}" type="parTrans" cxnId="{02CCA5DE-7404-4804-B8B4-34839C547CBA}">
      <dgm:prSet/>
      <dgm:spPr/>
      <dgm:t>
        <a:bodyPr/>
        <a:lstStyle/>
        <a:p>
          <a:endParaRPr lang="en-US"/>
        </a:p>
      </dgm:t>
    </dgm:pt>
    <dgm:pt modelId="{8FB6079B-97B3-4DB9-96DA-0FA2EC4AE325}" type="sibTrans" cxnId="{02CCA5DE-7404-4804-B8B4-34839C547CBA}">
      <dgm:prSet/>
      <dgm:spPr/>
      <dgm:t>
        <a:bodyPr/>
        <a:lstStyle/>
        <a:p>
          <a:endParaRPr lang="en-US"/>
        </a:p>
      </dgm:t>
    </dgm:pt>
    <dgm:pt modelId="{FCE8BB17-459B-45DC-A86A-FA8895AC1ECF}">
      <dgm:prSet phldrT="[Text]"/>
      <dgm:spPr/>
      <dgm:t>
        <a:bodyPr/>
        <a:lstStyle/>
        <a:p>
          <a:r>
            <a:rPr lang="en-US" dirty="0"/>
            <a:t>2005</a:t>
          </a:r>
        </a:p>
      </dgm:t>
    </dgm:pt>
    <dgm:pt modelId="{CC88F45F-E83B-4EBE-8A23-904E262C02B7}" type="parTrans" cxnId="{85079F86-9072-44DE-BB90-14CDD6635266}">
      <dgm:prSet/>
      <dgm:spPr/>
      <dgm:t>
        <a:bodyPr/>
        <a:lstStyle/>
        <a:p>
          <a:endParaRPr lang="en-US"/>
        </a:p>
      </dgm:t>
    </dgm:pt>
    <dgm:pt modelId="{4327BD25-19A0-4491-A50E-EB21ABABD89F}" type="sibTrans" cxnId="{85079F86-9072-44DE-BB90-14CDD6635266}">
      <dgm:prSet/>
      <dgm:spPr/>
      <dgm:t>
        <a:bodyPr/>
        <a:lstStyle/>
        <a:p>
          <a:endParaRPr lang="en-US"/>
        </a:p>
      </dgm:t>
    </dgm:pt>
    <dgm:pt modelId="{E64B46A4-1A2F-4B78-AB57-0659C990D931}">
      <dgm:prSet phldrT="[Text]"/>
      <dgm:spPr/>
      <dgm:t>
        <a:bodyPr/>
        <a:lstStyle/>
        <a:p>
          <a:r>
            <a:rPr lang="en-US" dirty="0"/>
            <a:t>2006</a:t>
          </a:r>
        </a:p>
      </dgm:t>
    </dgm:pt>
    <dgm:pt modelId="{FBBED3FA-C9CB-4C52-96EE-9D804FCCAA0B}" type="parTrans" cxnId="{A8E3899C-47B6-4C51-997F-884042146AB8}">
      <dgm:prSet/>
      <dgm:spPr/>
      <dgm:t>
        <a:bodyPr/>
        <a:lstStyle/>
        <a:p>
          <a:endParaRPr lang="en-US"/>
        </a:p>
      </dgm:t>
    </dgm:pt>
    <dgm:pt modelId="{E2170030-E918-483D-837A-CEC76101272D}" type="sibTrans" cxnId="{A8E3899C-47B6-4C51-997F-884042146AB8}">
      <dgm:prSet/>
      <dgm:spPr/>
      <dgm:t>
        <a:bodyPr/>
        <a:lstStyle/>
        <a:p>
          <a:endParaRPr lang="en-US"/>
        </a:p>
      </dgm:t>
    </dgm:pt>
    <dgm:pt modelId="{D28C89A6-EA3D-4CF7-8159-99B74B4F63C7}">
      <dgm:prSet phldrT="[Text]"/>
      <dgm:spPr/>
      <dgm:t>
        <a:bodyPr/>
        <a:lstStyle/>
        <a:p>
          <a:endParaRPr lang="en-US" dirty="0"/>
        </a:p>
      </dgm:t>
    </dgm:pt>
    <dgm:pt modelId="{BBAC7FC2-69C9-4425-9F7E-C29941AC8956}" type="parTrans" cxnId="{4955203B-D026-411C-9C37-0928DE7F0D15}">
      <dgm:prSet/>
      <dgm:spPr/>
      <dgm:t>
        <a:bodyPr/>
        <a:lstStyle/>
        <a:p>
          <a:endParaRPr lang="en-US"/>
        </a:p>
      </dgm:t>
    </dgm:pt>
    <dgm:pt modelId="{51B3E99F-69F7-4973-BED3-AF70F77CEAC4}" type="sibTrans" cxnId="{4955203B-D026-411C-9C37-0928DE7F0D15}">
      <dgm:prSet/>
      <dgm:spPr/>
      <dgm:t>
        <a:bodyPr/>
        <a:lstStyle/>
        <a:p>
          <a:endParaRPr lang="en-US"/>
        </a:p>
      </dgm:t>
    </dgm:pt>
    <dgm:pt modelId="{E95A003C-AA6A-46F6-B0CF-9E6502D27AE6}" type="pres">
      <dgm:prSet presAssocID="{AF304725-2FDA-4692-B0E8-0CCF7F3C541D}" presName="linearFlow" presStyleCnt="0">
        <dgm:presLayoutVars>
          <dgm:dir val="rev"/>
          <dgm:animLvl val="lvl"/>
          <dgm:resizeHandles val="exact"/>
        </dgm:presLayoutVars>
      </dgm:prSet>
      <dgm:spPr/>
    </dgm:pt>
    <dgm:pt modelId="{F455D99E-4650-4B0B-BFAE-855F323C18D3}" type="pres">
      <dgm:prSet presAssocID="{CA4B4938-7750-4EB1-A9D8-8C736FD0196C}" presName="composite" presStyleCnt="0"/>
      <dgm:spPr/>
    </dgm:pt>
    <dgm:pt modelId="{C945E4D8-6E0A-4960-BB97-31ECD82938D8}" type="pres">
      <dgm:prSet presAssocID="{CA4B4938-7750-4EB1-A9D8-8C736FD0196C}" presName="par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35E2302D-6440-47DD-B567-5080045C10CA}" type="pres">
      <dgm:prSet presAssocID="{CA4B4938-7750-4EB1-A9D8-8C736FD0196C}" presName="parSh" presStyleLbl="node1" presStyleIdx="0" presStyleCnt="5"/>
      <dgm:spPr/>
    </dgm:pt>
    <dgm:pt modelId="{418F7CB3-15AA-43F6-BEC6-DB45EF23BC0F}" type="pres">
      <dgm:prSet presAssocID="{CA4B4938-7750-4EB1-A9D8-8C736FD0196C}" presName="desTx" presStyleLbl="fgAcc1" presStyleIdx="0" presStyleCnt="5">
        <dgm:presLayoutVars>
          <dgm:bulletEnabled val="1"/>
        </dgm:presLayoutVars>
      </dgm:prSet>
      <dgm:spPr/>
    </dgm:pt>
    <dgm:pt modelId="{C393011D-4415-41F1-888A-1A125170B8AE}" type="pres">
      <dgm:prSet presAssocID="{31E637AD-091D-4628-895D-56EBB3A9D080}" presName="sibTrans" presStyleLbl="sibTrans2D1" presStyleIdx="0" presStyleCnt="4" custLinFactNeighborX="-6217"/>
      <dgm:spPr/>
    </dgm:pt>
    <dgm:pt modelId="{E728A715-D60B-48B2-8D20-984E28745EB7}" type="pres">
      <dgm:prSet presAssocID="{31E637AD-091D-4628-895D-56EBB3A9D080}" presName="connTx" presStyleLbl="sibTrans2D1" presStyleIdx="0" presStyleCnt="4"/>
      <dgm:spPr/>
    </dgm:pt>
    <dgm:pt modelId="{20AF4AA1-CDB2-46C8-A10F-9A1E7A8207F9}" type="pres">
      <dgm:prSet presAssocID="{AF72417E-D1CA-41B2-8BCB-65075AB811AF}" presName="composite" presStyleCnt="0"/>
      <dgm:spPr/>
    </dgm:pt>
    <dgm:pt modelId="{D5C4C752-71C8-4F75-B4C5-47F873D5B3F2}" type="pres">
      <dgm:prSet presAssocID="{AF72417E-D1CA-41B2-8BCB-65075AB811AF}" presName="par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1B1B9E6D-08D7-485F-9720-42A53C856D7B}" type="pres">
      <dgm:prSet presAssocID="{AF72417E-D1CA-41B2-8BCB-65075AB811AF}" presName="parSh" presStyleLbl="node1" presStyleIdx="1" presStyleCnt="5"/>
      <dgm:spPr/>
    </dgm:pt>
    <dgm:pt modelId="{0B5374FD-967D-4F04-B7BD-C26147E14EDC}" type="pres">
      <dgm:prSet presAssocID="{AF72417E-D1CA-41B2-8BCB-65075AB811AF}" presName="desTx" presStyleLbl="fgAcc1" presStyleIdx="1" presStyleCnt="5">
        <dgm:presLayoutVars>
          <dgm:bulletEnabled val="1"/>
        </dgm:presLayoutVars>
      </dgm:prSet>
      <dgm:spPr/>
    </dgm:pt>
    <dgm:pt modelId="{7CA8891A-6048-42C3-ADE4-B6B67F2709CB}" type="pres">
      <dgm:prSet presAssocID="{3714670C-5D53-43E9-9D6B-FB8993E9E4E6}" presName="sibTrans" presStyleLbl="sibTrans2D1" presStyleIdx="1" presStyleCnt="4"/>
      <dgm:spPr/>
    </dgm:pt>
    <dgm:pt modelId="{AAE74702-B276-4BD6-B30B-8FCC285D2B7C}" type="pres">
      <dgm:prSet presAssocID="{3714670C-5D53-43E9-9D6B-FB8993E9E4E6}" presName="connTx" presStyleLbl="sibTrans2D1" presStyleIdx="1" presStyleCnt="4"/>
      <dgm:spPr/>
    </dgm:pt>
    <dgm:pt modelId="{0D836CC6-6BB5-42AD-AB31-C1367D8981FE}" type="pres">
      <dgm:prSet presAssocID="{8BD75A7C-B469-4750-91BD-3F0D3A2F3D98}" presName="composite" presStyleCnt="0"/>
      <dgm:spPr/>
    </dgm:pt>
    <dgm:pt modelId="{C9E5C09F-3F1D-4611-A985-E9C6B68137B8}" type="pres">
      <dgm:prSet presAssocID="{8BD75A7C-B469-4750-91BD-3F0D3A2F3D98}" presName="par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B5A57867-F9EE-4E2A-AEF1-80B02EE00F36}" type="pres">
      <dgm:prSet presAssocID="{8BD75A7C-B469-4750-91BD-3F0D3A2F3D98}" presName="parSh" presStyleLbl="node1" presStyleIdx="2" presStyleCnt="5"/>
      <dgm:spPr/>
    </dgm:pt>
    <dgm:pt modelId="{ED2C96B4-C502-420D-88F3-E05533C51BDA}" type="pres">
      <dgm:prSet presAssocID="{8BD75A7C-B469-4750-91BD-3F0D3A2F3D98}" presName="desTx" presStyleLbl="fgAcc1" presStyleIdx="2" presStyleCnt="5">
        <dgm:presLayoutVars>
          <dgm:bulletEnabled val="1"/>
        </dgm:presLayoutVars>
      </dgm:prSet>
      <dgm:spPr/>
    </dgm:pt>
    <dgm:pt modelId="{044E6B7F-5C08-4935-9FCE-4294B66479F2}" type="pres">
      <dgm:prSet presAssocID="{78BC92C1-3893-42AF-8362-8EAE9BBD0F7E}" presName="sibTrans" presStyleLbl="sibTrans2D1" presStyleIdx="2" presStyleCnt="4"/>
      <dgm:spPr/>
    </dgm:pt>
    <dgm:pt modelId="{7C7FFFFF-4323-49C8-84A1-E05579406C1F}" type="pres">
      <dgm:prSet presAssocID="{78BC92C1-3893-42AF-8362-8EAE9BBD0F7E}" presName="connTx" presStyleLbl="sibTrans2D1" presStyleIdx="2" presStyleCnt="4"/>
      <dgm:spPr/>
    </dgm:pt>
    <dgm:pt modelId="{D87B94B0-96FF-4BBE-9C61-A0C13AF7AB70}" type="pres">
      <dgm:prSet presAssocID="{5424B1D4-48F4-4949-87C5-48A32ACCF012}" presName="composite" presStyleCnt="0"/>
      <dgm:spPr/>
    </dgm:pt>
    <dgm:pt modelId="{B81EECB7-22F2-43FD-B740-7C1C4C6DD8FE}" type="pres">
      <dgm:prSet presAssocID="{5424B1D4-48F4-4949-87C5-48A32ACCF012}" presName="par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9E07688E-BC1E-43CC-AC94-E5A65A75EE87}" type="pres">
      <dgm:prSet presAssocID="{5424B1D4-48F4-4949-87C5-48A32ACCF012}" presName="parSh" presStyleLbl="node1" presStyleIdx="3" presStyleCnt="5"/>
      <dgm:spPr/>
    </dgm:pt>
    <dgm:pt modelId="{6DDA0C79-5CB9-4C02-A045-9E1C45092CE7}" type="pres">
      <dgm:prSet presAssocID="{5424B1D4-48F4-4949-87C5-48A32ACCF012}" presName="desTx" presStyleLbl="fgAcc1" presStyleIdx="3" presStyleCnt="5">
        <dgm:presLayoutVars>
          <dgm:bulletEnabled val="1"/>
        </dgm:presLayoutVars>
      </dgm:prSet>
      <dgm:spPr/>
    </dgm:pt>
    <dgm:pt modelId="{C9F9C933-1251-4C18-8007-B15449EB332D}" type="pres">
      <dgm:prSet presAssocID="{1284156B-F41B-40ED-A40B-633C8F3CE080}" presName="sibTrans" presStyleLbl="sibTrans2D1" presStyleIdx="3" presStyleCnt="4"/>
      <dgm:spPr/>
    </dgm:pt>
    <dgm:pt modelId="{497BA587-A885-4091-8CD0-2E32FB48479A}" type="pres">
      <dgm:prSet presAssocID="{1284156B-F41B-40ED-A40B-633C8F3CE080}" presName="connTx" presStyleLbl="sibTrans2D1" presStyleIdx="3" presStyleCnt="4"/>
      <dgm:spPr/>
    </dgm:pt>
    <dgm:pt modelId="{6CCAF0FD-2456-4F69-BF83-DF1219E73127}" type="pres">
      <dgm:prSet presAssocID="{DF8796FC-25D9-4A1B-9B97-1D37F6AA00BE}" presName="composite" presStyleCnt="0"/>
      <dgm:spPr/>
    </dgm:pt>
    <dgm:pt modelId="{8644A723-4D2B-4451-86E1-1440BBC25AE3}" type="pres">
      <dgm:prSet presAssocID="{DF8796FC-25D9-4A1B-9B97-1D37F6AA00BE}" presName="par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EAD4DD90-0B06-4345-989A-B56EA0E1F790}" type="pres">
      <dgm:prSet presAssocID="{DF8796FC-25D9-4A1B-9B97-1D37F6AA00BE}" presName="parSh" presStyleLbl="node1" presStyleIdx="4" presStyleCnt="5"/>
      <dgm:spPr/>
    </dgm:pt>
    <dgm:pt modelId="{829A2B12-7A18-4E03-9AFD-828F152AF71E}" type="pres">
      <dgm:prSet presAssocID="{DF8796FC-25D9-4A1B-9B97-1D37F6AA00BE}" presName="desTx" presStyleLbl="fgAcc1" presStyleIdx="4" presStyleCnt="5">
        <dgm:presLayoutVars>
          <dgm:bulletEnabled val="1"/>
        </dgm:presLayoutVars>
      </dgm:prSet>
      <dgm:spPr/>
    </dgm:pt>
  </dgm:ptLst>
  <dgm:cxnLst>
    <dgm:cxn modelId="{6310AD0C-73D0-4F84-AF7E-C1E3C0F63221}" srcId="{AF304725-2FDA-4692-B0E8-0CCF7F3C541D}" destId="{CA4B4938-7750-4EB1-A9D8-8C736FD0196C}" srcOrd="0" destOrd="0" parTransId="{5FC6D49D-9AD2-48D2-A468-514208DF08A5}" sibTransId="{31E637AD-091D-4628-895D-56EBB3A9D080}"/>
    <dgm:cxn modelId="{EF93180F-D331-4BB9-B18C-6CAFA7DF0D90}" type="presOf" srcId="{78BC92C1-3893-42AF-8362-8EAE9BBD0F7E}" destId="{044E6B7F-5C08-4935-9FCE-4294B66479F2}" srcOrd="0" destOrd="0" presId="urn:microsoft.com/office/officeart/2005/8/layout/process3"/>
    <dgm:cxn modelId="{2E062412-84F2-478A-AA66-131817634FDE}" type="presOf" srcId="{1284156B-F41B-40ED-A40B-633C8F3CE080}" destId="{497BA587-A885-4091-8CD0-2E32FB48479A}" srcOrd="1" destOrd="0" presId="urn:microsoft.com/office/officeart/2005/8/layout/process3"/>
    <dgm:cxn modelId="{47B4B118-7C09-47EC-AAB6-6E60955FFA7A}" type="presOf" srcId="{71EBCD9E-6BC5-45D8-8CC2-68E024212B08}" destId="{ED2C96B4-C502-420D-88F3-E05533C51BDA}" srcOrd="0" destOrd="0" presId="urn:microsoft.com/office/officeart/2005/8/layout/process3"/>
    <dgm:cxn modelId="{CF908A1A-E320-478B-886F-E10482C8FF34}" type="presOf" srcId="{B1C8059A-793A-4AE7-AE35-3A7B2CE58435}" destId="{0B5374FD-967D-4F04-B7BD-C26147E14EDC}" srcOrd="0" destOrd="0" presId="urn:microsoft.com/office/officeart/2005/8/layout/process3"/>
    <dgm:cxn modelId="{FC21881E-5AF8-4C34-80B8-D6969C13AC21}" type="presOf" srcId="{1284156B-F41B-40ED-A40B-633C8F3CE080}" destId="{C9F9C933-1251-4C18-8007-B15449EB332D}" srcOrd="0" destOrd="0" presId="urn:microsoft.com/office/officeart/2005/8/layout/process3"/>
    <dgm:cxn modelId="{5B6D9A26-864C-40C8-99C1-0F8FE97B60FE}" type="presOf" srcId="{DF8796FC-25D9-4A1B-9B97-1D37F6AA00BE}" destId="{8644A723-4D2B-4451-86E1-1440BBC25AE3}" srcOrd="0" destOrd="0" presId="urn:microsoft.com/office/officeart/2005/8/layout/process3"/>
    <dgm:cxn modelId="{677EC839-142B-4BA5-AE60-65219E1931FC}" type="presOf" srcId="{78BC92C1-3893-42AF-8362-8EAE9BBD0F7E}" destId="{7C7FFFFF-4323-49C8-84A1-E05579406C1F}" srcOrd="1" destOrd="0" presId="urn:microsoft.com/office/officeart/2005/8/layout/process3"/>
    <dgm:cxn modelId="{95A5293A-A008-4966-91F1-E3F9DB89DD0D}" srcId="{AF304725-2FDA-4692-B0E8-0CCF7F3C541D}" destId="{DF8796FC-25D9-4A1B-9B97-1D37F6AA00BE}" srcOrd="4" destOrd="0" parTransId="{C2943312-86DE-4D45-801E-AE70582A6CC5}" sibTransId="{D8CD2684-5536-475E-94CD-9384B1F75AF3}"/>
    <dgm:cxn modelId="{75FD2D3A-4790-4C4C-864A-97D3F3CE4775}" type="presOf" srcId="{D28C89A6-EA3D-4CF7-8159-99B74B4F63C7}" destId="{6DDA0C79-5CB9-4C02-A045-9E1C45092CE7}" srcOrd="0" destOrd="1" presId="urn:microsoft.com/office/officeart/2005/8/layout/process3"/>
    <dgm:cxn modelId="{4955203B-D026-411C-9C37-0928DE7F0D15}" srcId="{5424B1D4-48F4-4949-87C5-48A32ACCF012}" destId="{D28C89A6-EA3D-4CF7-8159-99B74B4F63C7}" srcOrd="1" destOrd="0" parTransId="{BBAC7FC2-69C9-4425-9F7E-C29941AC8956}" sibTransId="{51B3E99F-69F7-4973-BED3-AF70F77CEAC4}"/>
    <dgm:cxn modelId="{6CBA755D-8D2F-4CCE-A8E5-9D14D4D78689}" srcId="{AF304725-2FDA-4692-B0E8-0CCF7F3C541D}" destId="{8BD75A7C-B469-4750-91BD-3F0D3A2F3D98}" srcOrd="2" destOrd="0" parTransId="{4E762D5B-94D5-4347-940D-6346784380A3}" sibTransId="{78BC92C1-3893-42AF-8362-8EAE9BBD0F7E}"/>
    <dgm:cxn modelId="{5F12885D-15F3-4988-89D4-A74713B58A89}" type="presOf" srcId="{CA4B4938-7750-4EB1-A9D8-8C736FD0196C}" destId="{C945E4D8-6E0A-4960-BB97-31ECD82938D8}" srcOrd="0" destOrd="0" presId="urn:microsoft.com/office/officeart/2005/8/layout/process3"/>
    <dgm:cxn modelId="{175CAB5D-E6AA-46B8-8BC4-DFAB7B682C1B}" srcId="{AF304725-2FDA-4692-B0E8-0CCF7F3C541D}" destId="{5424B1D4-48F4-4949-87C5-48A32ACCF012}" srcOrd="3" destOrd="0" parTransId="{A745748C-FC89-4293-B695-230B95E4B867}" sibTransId="{1284156B-F41B-40ED-A40B-633C8F3CE080}"/>
    <dgm:cxn modelId="{B22C3141-B2F8-43E4-8E08-0FBC122B7A10}" type="presOf" srcId="{3714670C-5D53-43E9-9D6B-FB8993E9E4E6}" destId="{AAE74702-B276-4BD6-B30B-8FCC285D2B7C}" srcOrd="1" destOrd="0" presId="urn:microsoft.com/office/officeart/2005/8/layout/process3"/>
    <dgm:cxn modelId="{AD3C7745-8E01-420C-B406-B8E340C02598}" type="presOf" srcId="{CA4B4938-7750-4EB1-A9D8-8C736FD0196C}" destId="{35E2302D-6440-47DD-B567-5080045C10CA}" srcOrd="1" destOrd="0" presId="urn:microsoft.com/office/officeart/2005/8/layout/process3"/>
    <dgm:cxn modelId="{F6281446-E393-43E3-B9C3-65FFC0B23CCF}" srcId="{AF72417E-D1CA-41B2-8BCB-65075AB811AF}" destId="{B1C8059A-793A-4AE7-AE35-3A7B2CE58435}" srcOrd="0" destOrd="0" parTransId="{724B20EC-ABC2-419F-8220-3D6DD2D06304}" sibTransId="{01349878-ACC1-47A6-BE48-3962EBA76677}"/>
    <dgm:cxn modelId="{5E209A75-7E46-4DC0-A112-8AB17BF9A457}" type="presOf" srcId="{5424B1D4-48F4-4949-87C5-48A32ACCF012}" destId="{9E07688E-BC1E-43CC-AC94-E5A65A75EE87}" srcOrd="1" destOrd="0" presId="urn:microsoft.com/office/officeart/2005/8/layout/process3"/>
    <dgm:cxn modelId="{9706957C-75BF-43D0-A7C4-233AF83C2318}" type="presOf" srcId="{D547F541-72AD-4F3D-AE60-009FE6068945}" destId="{418F7CB3-15AA-43F6-BEC6-DB45EF23BC0F}" srcOrd="0" destOrd="0" presId="urn:microsoft.com/office/officeart/2005/8/layout/process3"/>
    <dgm:cxn modelId="{1C5ABB7D-041D-4235-9C04-43D08D4E7F8F}" srcId="{AF304725-2FDA-4692-B0E8-0CCF7F3C541D}" destId="{AF72417E-D1CA-41B2-8BCB-65075AB811AF}" srcOrd="1" destOrd="0" parTransId="{42B51DEE-872D-4C07-9280-A0A504A5BE3F}" sibTransId="{3714670C-5D53-43E9-9D6B-FB8993E9E4E6}"/>
    <dgm:cxn modelId="{85079F86-9072-44DE-BB90-14CDD6635266}" srcId="{5424B1D4-48F4-4949-87C5-48A32ACCF012}" destId="{FCE8BB17-459B-45DC-A86A-FA8895AC1ECF}" srcOrd="0" destOrd="0" parTransId="{CC88F45F-E83B-4EBE-8A23-904E262C02B7}" sibTransId="{4327BD25-19A0-4491-A50E-EB21ABABD89F}"/>
    <dgm:cxn modelId="{A8F19E89-350C-459C-8938-81AE35571983}" type="presOf" srcId="{8BD75A7C-B469-4750-91BD-3F0D3A2F3D98}" destId="{B5A57867-F9EE-4E2A-AEF1-80B02EE00F36}" srcOrd="1" destOrd="0" presId="urn:microsoft.com/office/officeart/2005/8/layout/process3"/>
    <dgm:cxn modelId="{9DCBB790-4E18-4FDF-901C-952ED5A5F678}" type="presOf" srcId="{AF72417E-D1CA-41B2-8BCB-65075AB811AF}" destId="{D5C4C752-71C8-4F75-B4C5-47F873D5B3F2}" srcOrd="0" destOrd="0" presId="urn:microsoft.com/office/officeart/2005/8/layout/process3"/>
    <dgm:cxn modelId="{AC0DDC91-4D34-4987-9F5A-F6308E13D764}" type="presOf" srcId="{31E637AD-091D-4628-895D-56EBB3A9D080}" destId="{E728A715-D60B-48B2-8D20-984E28745EB7}" srcOrd="1" destOrd="0" presId="urn:microsoft.com/office/officeart/2005/8/layout/process3"/>
    <dgm:cxn modelId="{A8E3899C-47B6-4C51-997F-884042146AB8}" srcId="{DF8796FC-25D9-4A1B-9B97-1D37F6AA00BE}" destId="{E64B46A4-1A2F-4B78-AB57-0659C990D931}" srcOrd="0" destOrd="0" parTransId="{FBBED3FA-C9CB-4C52-96EE-9D804FCCAA0B}" sibTransId="{E2170030-E918-483D-837A-CEC76101272D}"/>
    <dgm:cxn modelId="{3FF97EA1-9032-4595-B0C1-760993698E10}" type="presOf" srcId="{31E637AD-091D-4628-895D-56EBB3A9D080}" destId="{C393011D-4415-41F1-888A-1A125170B8AE}" srcOrd="0" destOrd="0" presId="urn:microsoft.com/office/officeart/2005/8/layout/process3"/>
    <dgm:cxn modelId="{3B6ADAB7-0434-4C1C-BC6B-B733AADDE66F}" type="presOf" srcId="{AF72417E-D1CA-41B2-8BCB-65075AB811AF}" destId="{1B1B9E6D-08D7-485F-9720-42A53C856D7B}" srcOrd="1" destOrd="0" presId="urn:microsoft.com/office/officeart/2005/8/layout/process3"/>
    <dgm:cxn modelId="{A89DCDC3-12B7-4E57-9688-8D63BF86F2A7}" type="presOf" srcId="{AF304725-2FDA-4692-B0E8-0CCF7F3C541D}" destId="{E95A003C-AA6A-46F6-B0CF-9E6502D27AE6}" srcOrd="0" destOrd="0" presId="urn:microsoft.com/office/officeart/2005/8/layout/process3"/>
    <dgm:cxn modelId="{50A463C5-6697-4502-ACF6-FE3E47E761A2}" type="presOf" srcId="{3714670C-5D53-43E9-9D6B-FB8993E9E4E6}" destId="{7CA8891A-6048-42C3-ADE4-B6B67F2709CB}" srcOrd="0" destOrd="0" presId="urn:microsoft.com/office/officeart/2005/8/layout/process3"/>
    <dgm:cxn modelId="{90B3B3C8-4886-4473-BB1A-450A0AB99608}" type="presOf" srcId="{5424B1D4-48F4-4949-87C5-48A32ACCF012}" destId="{B81EECB7-22F2-43FD-B740-7C1C4C6DD8FE}" srcOrd="0" destOrd="0" presId="urn:microsoft.com/office/officeart/2005/8/layout/process3"/>
    <dgm:cxn modelId="{02CCA5DE-7404-4804-B8B4-34839C547CBA}" srcId="{8BD75A7C-B469-4750-91BD-3F0D3A2F3D98}" destId="{71EBCD9E-6BC5-45D8-8CC2-68E024212B08}" srcOrd="0" destOrd="0" parTransId="{F5C7D050-3A37-41B0-A1A3-F0E473AFD3E3}" sibTransId="{8FB6079B-97B3-4DB9-96DA-0FA2EC4AE325}"/>
    <dgm:cxn modelId="{15DC13E2-62AE-4EFA-A1E9-B94CDE059D38}" srcId="{CA4B4938-7750-4EB1-A9D8-8C736FD0196C}" destId="{D547F541-72AD-4F3D-AE60-009FE6068945}" srcOrd="0" destOrd="0" parTransId="{80AC0C80-22F9-4BD4-B4CA-CD4CDB5E65D1}" sibTransId="{B6A6F800-C1CB-4388-8749-DFFEBE22D1AE}"/>
    <dgm:cxn modelId="{F575E1E3-8B54-4200-B820-3C56BCA59C9F}" type="presOf" srcId="{FCE8BB17-459B-45DC-A86A-FA8895AC1ECF}" destId="{6DDA0C79-5CB9-4C02-A045-9E1C45092CE7}" srcOrd="0" destOrd="0" presId="urn:microsoft.com/office/officeart/2005/8/layout/process3"/>
    <dgm:cxn modelId="{BD6902F4-FCD2-4C90-A483-B2BF1CFCA0F7}" type="presOf" srcId="{8BD75A7C-B469-4750-91BD-3F0D3A2F3D98}" destId="{C9E5C09F-3F1D-4611-A985-E9C6B68137B8}" srcOrd="0" destOrd="0" presId="urn:microsoft.com/office/officeart/2005/8/layout/process3"/>
    <dgm:cxn modelId="{4EFE98FC-140B-46E6-A096-1D4A8AD727C2}" type="presOf" srcId="{E64B46A4-1A2F-4B78-AB57-0659C990D931}" destId="{829A2B12-7A18-4E03-9AFD-828F152AF71E}" srcOrd="0" destOrd="0" presId="urn:microsoft.com/office/officeart/2005/8/layout/process3"/>
    <dgm:cxn modelId="{E09764FE-F0B3-48BE-A138-97B1674BA162}" type="presOf" srcId="{DF8796FC-25D9-4A1B-9B97-1D37F6AA00BE}" destId="{EAD4DD90-0B06-4345-989A-B56EA0E1F790}" srcOrd="1" destOrd="0" presId="urn:microsoft.com/office/officeart/2005/8/layout/process3"/>
    <dgm:cxn modelId="{A9383C19-9DD2-44D3-98C7-7DDF2C38879B}" type="presParOf" srcId="{E95A003C-AA6A-46F6-B0CF-9E6502D27AE6}" destId="{F455D99E-4650-4B0B-BFAE-855F323C18D3}" srcOrd="0" destOrd="0" presId="urn:microsoft.com/office/officeart/2005/8/layout/process3"/>
    <dgm:cxn modelId="{11C11CD5-C687-4DCD-A645-390A548F2B96}" type="presParOf" srcId="{F455D99E-4650-4B0B-BFAE-855F323C18D3}" destId="{C945E4D8-6E0A-4960-BB97-31ECD82938D8}" srcOrd="0" destOrd="0" presId="urn:microsoft.com/office/officeart/2005/8/layout/process3"/>
    <dgm:cxn modelId="{39C864E7-4A44-4FC4-A5D5-5430B0762ABB}" type="presParOf" srcId="{F455D99E-4650-4B0B-BFAE-855F323C18D3}" destId="{35E2302D-6440-47DD-B567-5080045C10CA}" srcOrd="1" destOrd="0" presId="urn:microsoft.com/office/officeart/2005/8/layout/process3"/>
    <dgm:cxn modelId="{8EDBD2E0-DB6B-46E1-955C-5173071F8224}" type="presParOf" srcId="{F455D99E-4650-4B0B-BFAE-855F323C18D3}" destId="{418F7CB3-15AA-43F6-BEC6-DB45EF23BC0F}" srcOrd="2" destOrd="0" presId="urn:microsoft.com/office/officeart/2005/8/layout/process3"/>
    <dgm:cxn modelId="{98694BFD-F27B-49D8-B1D5-18D58263AF24}" type="presParOf" srcId="{E95A003C-AA6A-46F6-B0CF-9E6502D27AE6}" destId="{C393011D-4415-41F1-888A-1A125170B8AE}" srcOrd="1" destOrd="0" presId="urn:microsoft.com/office/officeart/2005/8/layout/process3"/>
    <dgm:cxn modelId="{7DDCFEC1-D3FC-4643-827F-243416C1A3A4}" type="presParOf" srcId="{C393011D-4415-41F1-888A-1A125170B8AE}" destId="{E728A715-D60B-48B2-8D20-984E28745EB7}" srcOrd="0" destOrd="0" presId="urn:microsoft.com/office/officeart/2005/8/layout/process3"/>
    <dgm:cxn modelId="{3C54E22F-8604-4249-823A-DB4F5382D2DF}" type="presParOf" srcId="{E95A003C-AA6A-46F6-B0CF-9E6502D27AE6}" destId="{20AF4AA1-CDB2-46C8-A10F-9A1E7A8207F9}" srcOrd="2" destOrd="0" presId="urn:microsoft.com/office/officeart/2005/8/layout/process3"/>
    <dgm:cxn modelId="{366DC05F-4811-4747-83E7-4440D99F7767}" type="presParOf" srcId="{20AF4AA1-CDB2-46C8-A10F-9A1E7A8207F9}" destId="{D5C4C752-71C8-4F75-B4C5-47F873D5B3F2}" srcOrd="0" destOrd="0" presId="urn:microsoft.com/office/officeart/2005/8/layout/process3"/>
    <dgm:cxn modelId="{4133DE7E-8995-4D33-93AD-B137A4AC018E}" type="presParOf" srcId="{20AF4AA1-CDB2-46C8-A10F-9A1E7A8207F9}" destId="{1B1B9E6D-08D7-485F-9720-42A53C856D7B}" srcOrd="1" destOrd="0" presId="urn:microsoft.com/office/officeart/2005/8/layout/process3"/>
    <dgm:cxn modelId="{199E8CFF-6408-49DD-9C85-83E2B8F11C5C}" type="presParOf" srcId="{20AF4AA1-CDB2-46C8-A10F-9A1E7A8207F9}" destId="{0B5374FD-967D-4F04-B7BD-C26147E14EDC}" srcOrd="2" destOrd="0" presId="urn:microsoft.com/office/officeart/2005/8/layout/process3"/>
    <dgm:cxn modelId="{ECB30EF1-3677-4C34-8ED6-1D69988C0897}" type="presParOf" srcId="{E95A003C-AA6A-46F6-B0CF-9E6502D27AE6}" destId="{7CA8891A-6048-42C3-ADE4-B6B67F2709CB}" srcOrd="3" destOrd="0" presId="urn:microsoft.com/office/officeart/2005/8/layout/process3"/>
    <dgm:cxn modelId="{390EA91D-F199-4BA7-A7CE-B484136B4823}" type="presParOf" srcId="{7CA8891A-6048-42C3-ADE4-B6B67F2709CB}" destId="{AAE74702-B276-4BD6-B30B-8FCC285D2B7C}" srcOrd="0" destOrd="0" presId="urn:microsoft.com/office/officeart/2005/8/layout/process3"/>
    <dgm:cxn modelId="{0C353648-12F4-4B96-9D1C-33DB5BBED1A5}" type="presParOf" srcId="{E95A003C-AA6A-46F6-B0CF-9E6502D27AE6}" destId="{0D836CC6-6BB5-42AD-AB31-C1367D8981FE}" srcOrd="4" destOrd="0" presId="urn:microsoft.com/office/officeart/2005/8/layout/process3"/>
    <dgm:cxn modelId="{1E8AF6F7-7912-49E7-9D55-8E8EEE38D3B0}" type="presParOf" srcId="{0D836CC6-6BB5-42AD-AB31-C1367D8981FE}" destId="{C9E5C09F-3F1D-4611-A985-E9C6B68137B8}" srcOrd="0" destOrd="0" presId="urn:microsoft.com/office/officeart/2005/8/layout/process3"/>
    <dgm:cxn modelId="{98DC8AC8-D846-432F-9997-FE7A1F780635}" type="presParOf" srcId="{0D836CC6-6BB5-42AD-AB31-C1367D8981FE}" destId="{B5A57867-F9EE-4E2A-AEF1-80B02EE00F36}" srcOrd="1" destOrd="0" presId="urn:microsoft.com/office/officeart/2005/8/layout/process3"/>
    <dgm:cxn modelId="{7C23C9DA-A2FA-4C3A-9F76-8958CDEEF9A9}" type="presParOf" srcId="{0D836CC6-6BB5-42AD-AB31-C1367D8981FE}" destId="{ED2C96B4-C502-420D-88F3-E05533C51BDA}" srcOrd="2" destOrd="0" presId="urn:microsoft.com/office/officeart/2005/8/layout/process3"/>
    <dgm:cxn modelId="{3A1CAE78-A449-4629-8B89-6CBEDB7FCFF0}" type="presParOf" srcId="{E95A003C-AA6A-46F6-B0CF-9E6502D27AE6}" destId="{044E6B7F-5C08-4935-9FCE-4294B66479F2}" srcOrd="5" destOrd="0" presId="urn:microsoft.com/office/officeart/2005/8/layout/process3"/>
    <dgm:cxn modelId="{4A461904-AF17-4E79-95B9-30CA8C1EDAC6}" type="presParOf" srcId="{044E6B7F-5C08-4935-9FCE-4294B66479F2}" destId="{7C7FFFFF-4323-49C8-84A1-E05579406C1F}" srcOrd="0" destOrd="0" presId="urn:microsoft.com/office/officeart/2005/8/layout/process3"/>
    <dgm:cxn modelId="{0D222DCE-47D2-48EF-94F3-7C9A0761D0AF}" type="presParOf" srcId="{E95A003C-AA6A-46F6-B0CF-9E6502D27AE6}" destId="{D87B94B0-96FF-4BBE-9C61-A0C13AF7AB70}" srcOrd="6" destOrd="0" presId="urn:microsoft.com/office/officeart/2005/8/layout/process3"/>
    <dgm:cxn modelId="{D34D4E2A-D3E2-45A6-86DC-66A627BDD367}" type="presParOf" srcId="{D87B94B0-96FF-4BBE-9C61-A0C13AF7AB70}" destId="{B81EECB7-22F2-43FD-B740-7C1C4C6DD8FE}" srcOrd="0" destOrd="0" presId="urn:microsoft.com/office/officeart/2005/8/layout/process3"/>
    <dgm:cxn modelId="{8024171E-196A-4795-8242-5B4AA0A9714C}" type="presParOf" srcId="{D87B94B0-96FF-4BBE-9C61-A0C13AF7AB70}" destId="{9E07688E-BC1E-43CC-AC94-E5A65A75EE87}" srcOrd="1" destOrd="0" presId="urn:microsoft.com/office/officeart/2005/8/layout/process3"/>
    <dgm:cxn modelId="{823033BB-0AA9-44DB-B5AB-5DFA06F910A4}" type="presParOf" srcId="{D87B94B0-96FF-4BBE-9C61-A0C13AF7AB70}" destId="{6DDA0C79-5CB9-4C02-A045-9E1C45092CE7}" srcOrd="2" destOrd="0" presId="urn:microsoft.com/office/officeart/2005/8/layout/process3"/>
    <dgm:cxn modelId="{F6ED724D-7862-4A5E-BCAE-B0E584CA38C5}" type="presParOf" srcId="{E95A003C-AA6A-46F6-B0CF-9E6502D27AE6}" destId="{C9F9C933-1251-4C18-8007-B15449EB332D}" srcOrd="7" destOrd="0" presId="urn:microsoft.com/office/officeart/2005/8/layout/process3"/>
    <dgm:cxn modelId="{21FA25AA-204D-4807-92AD-D0F0BB2EFD73}" type="presParOf" srcId="{C9F9C933-1251-4C18-8007-B15449EB332D}" destId="{497BA587-A885-4091-8CD0-2E32FB48479A}" srcOrd="0" destOrd="0" presId="urn:microsoft.com/office/officeart/2005/8/layout/process3"/>
    <dgm:cxn modelId="{B2B6D1B7-5B88-40EE-BD34-3425A1277AAA}" type="presParOf" srcId="{E95A003C-AA6A-46F6-B0CF-9E6502D27AE6}" destId="{6CCAF0FD-2456-4F69-BF83-DF1219E73127}" srcOrd="8" destOrd="0" presId="urn:microsoft.com/office/officeart/2005/8/layout/process3"/>
    <dgm:cxn modelId="{35D2C3D9-34BC-4A75-8505-C8229F9EBCC4}" type="presParOf" srcId="{6CCAF0FD-2456-4F69-BF83-DF1219E73127}" destId="{8644A723-4D2B-4451-86E1-1440BBC25AE3}" srcOrd="0" destOrd="0" presId="urn:microsoft.com/office/officeart/2005/8/layout/process3"/>
    <dgm:cxn modelId="{129A8B0D-8B45-4BA7-B8C6-E42179C41F0C}" type="presParOf" srcId="{6CCAF0FD-2456-4F69-BF83-DF1219E73127}" destId="{EAD4DD90-0B06-4345-989A-B56EA0E1F790}" srcOrd="1" destOrd="0" presId="urn:microsoft.com/office/officeart/2005/8/layout/process3"/>
    <dgm:cxn modelId="{7D5D5E67-68AF-405C-ACAF-FDBAFCD940E5}" type="presParOf" srcId="{6CCAF0FD-2456-4F69-BF83-DF1219E73127}" destId="{829A2B12-7A18-4E03-9AFD-828F152AF71E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8D9CACC-3020-41FA-94E7-A7709DE56718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D668DF-6E76-4F8E-BD06-6C9E5102CF7F}">
      <dgm:prSet phldrT="[Text]"/>
      <dgm:spPr/>
      <dgm:t>
        <a:bodyPr/>
        <a:lstStyle/>
        <a:p>
          <a:r>
            <a:rPr lang="en-US" dirty="0"/>
            <a:t>Missions</a:t>
          </a:r>
        </a:p>
      </dgm:t>
    </dgm:pt>
    <dgm:pt modelId="{7A8EBB29-A180-41AB-AB60-F35F25D1D72D}" type="parTrans" cxnId="{4575B297-5562-48CF-9B79-267F46B45B22}">
      <dgm:prSet/>
      <dgm:spPr/>
      <dgm:t>
        <a:bodyPr/>
        <a:lstStyle/>
        <a:p>
          <a:endParaRPr lang="en-US"/>
        </a:p>
      </dgm:t>
    </dgm:pt>
    <dgm:pt modelId="{F8B40AC1-6FB3-4CF3-B215-41473D30E74C}" type="sibTrans" cxnId="{4575B297-5562-48CF-9B79-267F46B45B22}">
      <dgm:prSet/>
      <dgm:spPr/>
      <dgm:t>
        <a:bodyPr/>
        <a:lstStyle/>
        <a:p>
          <a:endParaRPr lang="en-US"/>
        </a:p>
      </dgm:t>
    </dgm:pt>
    <dgm:pt modelId="{70483B11-06F2-42F2-8468-12F3AA3BFB6A}">
      <dgm:prSet phldrT="[Text]"/>
      <dgm:spPr/>
      <dgm:t>
        <a:bodyPr/>
        <a:lstStyle/>
        <a:p>
          <a:r>
            <a:rPr lang="en-US" dirty="0"/>
            <a:t>Peaceful use</a:t>
          </a:r>
        </a:p>
      </dgm:t>
    </dgm:pt>
    <dgm:pt modelId="{90477782-256E-4BCB-A754-D3802F3C53CB}" type="parTrans" cxnId="{BFFBDB07-5A7E-4D25-8192-F82278A559B4}">
      <dgm:prSet/>
      <dgm:spPr/>
      <dgm:t>
        <a:bodyPr/>
        <a:lstStyle/>
        <a:p>
          <a:endParaRPr lang="en-US"/>
        </a:p>
      </dgm:t>
    </dgm:pt>
    <dgm:pt modelId="{B45A0263-62B2-4D70-A87F-993F651DE817}" type="sibTrans" cxnId="{BFFBDB07-5A7E-4D25-8192-F82278A559B4}">
      <dgm:prSet/>
      <dgm:spPr/>
      <dgm:t>
        <a:bodyPr/>
        <a:lstStyle/>
        <a:p>
          <a:endParaRPr lang="en-US"/>
        </a:p>
      </dgm:t>
    </dgm:pt>
    <dgm:pt modelId="{8D7EC312-8386-4348-ACCD-557F7469175F}">
      <dgm:prSet phldrT="[Text]"/>
      <dgm:spPr/>
      <dgm:t>
        <a:bodyPr/>
        <a:lstStyle/>
        <a:p>
          <a:r>
            <a:rPr lang="en-US" dirty="0"/>
            <a:t>Safeguards</a:t>
          </a:r>
        </a:p>
      </dgm:t>
    </dgm:pt>
    <dgm:pt modelId="{30974EE9-92B0-4052-84F6-2E357B6234CF}" type="parTrans" cxnId="{5AE98C88-D295-4623-B36A-73694411F337}">
      <dgm:prSet/>
      <dgm:spPr/>
      <dgm:t>
        <a:bodyPr/>
        <a:lstStyle/>
        <a:p>
          <a:endParaRPr lang="en-US"/>
        </a:p>
      </dgm:t>
    </dgm:pt>
    <dgm:pt modelId="{62356E36-CA71-4636-8131-45CB33892351}" type="sibTrans" cxnId="{5AE98C88-D295-4623-B36A-73694411F337}">
      <dgm:prSet/>
      <dgm:spPr/>
      <dgm:t>
        <a:bodyPr/>
        <a:lstStyle/>
        <a:p>
          <a:endParaRPr lang="en-US"/>
        </a:p>
      </dgm:t>
    </dgm:pt>
    <dgm:pt modelId="{9F119B5A-079E-410F-B741-4BC1535074B6}">
      <dgm:prSet phldrT="[Text]"/>
      <dgm:spPr/>
      <dgm:t>
        <a:bodyPr/>
        <a:lstStyle/>
        <a:p>
          <a:r>
            <a:rPr lang="en-US" dirty="0"/>
            <a:t>Nuclear Safety</a:t>
          </a:r>
        </a:p>
      </dgm:t>
    </dgm:pt>
    <dgm:pt modelId="{5988EB78-7FE8-4AE7-8E9E-0B9199876C52}" type="parTrans" cxnId="{30071F8F-EA67-44D2-B4FA-28A645EBE07E}">
      <dgm:prSet/>
      <dgm:spPr/>
      <dgm:t>
        <a:bodyPr/>
        <a:lstStyle/>
        <a:p>
          <a:endParaRPr lang="en-US"/>
        </a:p>
      </dgm:t>
    </dgm:pt>
    <dgm:pt modelId="{FB6929AF-CF48-4360-A382-6B83F38A88B9}" type="sibTrans" cxnId="{30071F8F-EA67-44D2-B4FA-28A645EBE07E}">
      <dgm:prSet/>
      <dgm:spPr/>
      <dgm:t>
        <a:bodyPr/>
        <a:lstStyle/>
        <a:p>
          <a:endParaRPr lang="en-US"/>
        </a:p>
      </dgm:t>
    </dgm:pt>
    <dgm:pt modelId="{58D67697-9F6B-4884-8DF7-69FD454688D2}" type="pres">
      <dgm:prSet presAssocID="{A8D9CACC-3020-41FA-94E7-A7709DE56718}" presName="vert0" presStyleCnt="0">
        <dgm:presLayoutVars>
          <dgm:dir/>
          <dgm:animOne val="branch"/>
          <dgm:animLvl val="lvl"/>
        </dgm:presLayoutVars>
      </dgm:prSet>
      <dgm:spPr/>
    </dgm:pt>
    <dgm:pt modelId="{E613B904-F07F-468A-A04E-7F876829AB43}" type="pres">
      <dgm:prSet presAssocID="{E2D668DF-6E76-4F8E-BD06-6C9E5102CF7F}" presName="thickLine" presStyleLbl="alignNode1" presStyleIdx="0" presStyleCnt="1"/>
      <dgm:spPr/>
    </dgm:pt>
    <dgm:pt modelId="{0BD2979F-C406-4441-8832-2988EB388A00}" type="pres">
      <dgm:prSet presAssocID="{E2D668DF-6E76-4F8E-BD06-6C9E5102CF7F}" presName="horz1" presStyleCnt="0"/>
      <dgm:spPr/>
    </dgm:pt>
    <dgm:pt modelId="{3106F090-F610-4A5B-8892-D455786A8E4C}" type="pres">
      <dgm:prSet presAssocID="{E2D668DF-6E76-4F8E-BD06-6C9E5102CF7F}" presName="tx1" presStyleLbl="revTx" presStyleIdx="0" presStyleCnt="4"/>
      <dgm:spPr/>
    </dgm:pt>
    <dgm:pt modelId="{0493D04A-2098-4DDB-9B3D-820D99471949}" type="pres">
      <dgm:prSet presAssocID="{E2D668DF-6E76-4F8E-BD06-6C9E5102CF7F}" presName="vert1" presStyleCnt="0"/>
      <dgm:spPr/>
    </dgm:pt>
    <dgm:pt modelId="{B2161429-3A54-481A-ACE9-2102926F90C9}" type="pres">
      <dgm:prSet presAssocID="{70483B11-06F2-42F2-8468-12F3AA3BFB6A}" presName="vertSpace2a" presStyleCnt="0"/>
      <dgm:spPr/>
    </dgm:pt>
    <dgm:pt modelId="{80A2CF2E-85BD-4760-8466-C10D2275AF71}" type="pres">
      <dgm:prSet presAssocID="{70483B11-06F2-42F2-8468-12F3AA3BFB6A}" presName="horz2" presStyleCnt="0"/>
      <dgm:spPr/>
    </dgm:pt>
    <dgm:pt modelId="{28B8C32C-3AF6-4BC5-A4E1-59FC0C53F291}" type="pres">
      <dgm:prSet presAssocID="{70483B11-06F2-42F2-8468-12F3AA3BFB6A}" presName="horzSpace2" presStyleCnt="0"/>
      <dgm:spPr/>
    </dgm:pt>
    <dgm:pt modelId="{6C9F57AD-7004-4040-ADA4-5FFF26805552}" type="pres">
      <dgm:prSet presAssocID="{70483B11-06F2-42F2-8468-12F3AA3BFB6A}" presName="tx2" presStyleLbl="revTx" presStyleIdx="1" presStyleCnt="4"/>
      <dgm:spPr/>
    </dgm:pt>
    <dgm:pt modelId="{9AB4955E-621B-42AD-B99F-95070471E1F4}" type="pres">
      <dgm:prSet presAssocID="{70483B11-06F2-42F2-8468-12F3AA3BFB6A}" presName="vert2" presStyleCnt="0"/>
      <dgm:spPr/>
    </dgm:pt>
    <dgm:pt modelId="{57849614-AE4E-4974-A41D-6D4C83577AF6}" type="pres">
      <dgm:prSet presAssocID="{70483B11-06F2-42F2-8468-12F3AA3BFB6A}" presName="thinLine2b" presStyleLbl="callout" presStyleIdx="0" presStyleCnt="3"/>
      <dgm:spPr/>
    </dgm:pt>
    <dgm:pt modelId="{80FA14D2-A237-4623-B540-AA69332BD6F5}" type="pres">
      <dgm:prSet presAssocID="{70483B11-06F2-42F2-8468-12F3AA3BFB6A}" presName="vertSpace2b" presStyleCnt="0"/>
      <dgm:spPr/>
    </dgm:pt>
    <dgm:pt modelId="{67719755-E8B4-4A34-8671-F10708637E8A}" type="pres">
      <dgm:prSet presAssocID="{8D7EC312-8386-4348-ACCD-557F7469175F}" presName="horz2" presStyleCnt="0"/>
      <dgm:spPr/>
    </dgm:pt>
    <dgm:pt modelId="{629C294D-6D2A-447E-B9E7-FFA804448CF5}" type="pres">
      <dgm:prSet presAssocID="{8D7EC312-8386-4348-ACCD-557F7469175F}" presName="horzSpace2" presStyleCnt="0"/>
      <dgm:spPr/>
    </dgm:pt>
    <dgm:pt modelId="{4DBD3959-9015-48C5-820F-3EDD8D32E7CB}" type="pres">
      <dgm:prSet presAssocID="{8D7EC312-8386-4348-ACCD-557F7469175F}" presName="tx2" presStyleLbl="revTx" presStyleIdx="2" presStyleCnt="4"/>
      <dgm:spPr/>
    </dgm:pt>
    <dgm:pt modelId="{DAE5FEB5-6D19-450E-89DF-9E97E93D2659}" type="pres">
      <dgm:prSet presAssocID="{8D7EC312-8386-4348-ACCD-557F7469175F}" presName="vert2" presStyleCnt="0"/>
      <dgm:spPr/>
    </dgm:pt>
    <dgm:pt modelId="{6087C7A6-C5AF-487F-8547-A7B8C2E9BB91}" type="pres">
      <dgm:prSet presAssocID="{8D7EC312-8386-4348-ACCD-557F7469175F}" presName="thinLine2b" presStyleLbl="callout" presStyleIdx="1" presStyleCnt="3"/>
      <dgm:spPr/>
    </dgm:pt>
    <dgm:pt modelId="{C1580860-93DC-4E1C-9AE6-2A04D5B82A51}" type="pres">
      <dgm:prSet presAssocID="{8D7EC312-8386-4348-ACCD-557F7469175F}" presName="vertSpace2b" presStyleCnt="0"/>
      <dgm:spPr/>
    </dgm:pt>
    <dgm:pt modelId="{55C5723E-2F33-4500-8B65-48A36BE5F96C}" type="pres">
      <dgm:prSet presAssocID="{9F119B5A-079E-410F-B741-4BC1535074B6}" presName="horz2" presStyleCnt="0"/>
      <dgm:spPr/>
    </dgm:pt>
    <dgm:pt modelId="{F933BA16-F777-49F2-9496-7F30E6297644}" type="pres">
      <dgm:prSet presAssocID="{9F119B5A-079E-410F-B741-4BC1535074B6}" presName="horzSpace2" presStyleCnt="0"/>
      <dgm:spPr/>
    </dgm:pt>
    <dgm:pt modelId="{DA5D1C88-538B-4162-8931-85FD7EB53B9F}" type="pres">
      <dgm:prSet presAssocID="{9F119B5A-079E-410F-B741-4BC1535074B6}" presName="tx2" presStyleLbl="revTx" presStyleIdx="3" presStyleCnt="4"/>
      <dgm:spPr/>
    </dgm:pt>
    <dgm:pt modelId="{768B5ADF-A376-4C7B-973C-0DBCB2203C50}" type="pres">
      <dgm:prSet presAssocID="{9F119B5A-079E-410F-B741-4BC1535074B6}" presName="vert2" presStyleCnt="0"/>
      <dgm:spPr/>
    </dgm:pt>
    <dgm:pt modelId="{98FA188F-76BE-44A8-97E8-EA92115D99AC}" type="pres">
      <dgm:prSet presAssocID="{9F119B5A-079E-410F-B741-4BC1535074B6}" presName="thinLine2b" presStyleLbl="callout" presStyleIdx="2" presStyleCnt="3"/>
      <dgm:spPr/>
    </dgm:pt>
    <dgm:pt modelId="{09EC3AA3-D5AF-4759-8AAE-55371FE7A4C2}" type="pres">
      <dgm:prSet presAssocID="{9F119B5A-079E-410F-B741-4BC1535074B6}" presName="vertSpace2b" presStyleCnt="0"/>
      <dgm:spPr/>
    </dgm:pt>
  </dgm:ptLst>
  <dgm:cxnLst>
    <dgm:cxn modelId="{9E046202-13BD-486B-AD18-DFA655CB2236}" type="presOf" srcId="{70483B11-06F2-42F2-8468-12F3AA3BFB6A}" destId="{6C9F57AD-7004-4040-ADA4-5FFF26805552}" srcOrd="0" destOrd="0" presId="urn:microsoft.com/office/officeart/2008/layout/LinedList"/>
    <dgm:cxn modelId="{BFFBDB07-5A7E-4D25-8192-F82278A559B4}" srcId="{E2D668DF-6E76-4F8E-BD06-6C9E5102CF7F}" destId="{70483B11-06F2-42F2-8468-12F3AA3BFB6A}" srcOrd="0" destOrd="0" parTransId="{90477782-256E-4BCB-A754-D3802F3C53CB}" sibTransId="{B45A0263-62B2-4D70-A87F-993F651DE817}"/>
    <dgm:cxn modelId="{7360B670-AE79-457F-84BB-559208E9CAE0}" type="presOf" srcId="{9F119B5A-079E-410F-B741-4BC1535074B6}" destId="{DA5D1C88-538B-4162-8931-85FD7EB53B9F}" srcOrd="0" destOrd="0" presId="urn:microsoft.com/office/officeart/2008/layout/LinedList"/>
    <dgm:cxn modelId="{5AE98C88-D295-4623-B36A-73694411F337}" srcId="{E2D668DF-6E76-4F8E-BD06-6C9E5102CF7F}" destId="{8D7EC312-8386-4348-ACCD-557F7469175F}" srcOrd="1" destOrd="0" parTransId="{30974EE9-92B0-4052-84F6-2E357B6234CF}" sibTransId="{62356E36-CA71-4636-8131-45CB33892351}"/>
    <dgm:cxn modelId="{92F5538A-DD85-458B-84EF-2EE709238D3E}" type="presOf" srcId="{E2D668DF-6E76-4F8E-BD06-6C9E5102CF7F}" destId="{3106F090-F610-4A5B-8892-D455786A8E4C}" srcOrd="0" destOrd="0" presId="urn:microsoft.com/office/officeart/2008/layout/LinedList"/>
    <dgm:cxn modelId="{B3CBF48A-7736-4BB0-A91F-D93F396360C4}" type="presOf" srcId="{8D7EC312-8386-4348-ACCD-557F7469175F}" destId="{4DBD3959-9015-48C5-820F-3EDD8D32E7CB}" srcOrd="0" destOrd="0" presId="urn:microsoft.com/office/officeart/2008/layout/LinedList"/>
    <dgm:cxn modelId="{30071F8F-EA67-44D2-B4FA-28A645EBE07E}" srcId="{E2D668DF-6E76-4F8E-BD06-6C9E5102CF7F}" destId="{9F119B5A-079E-410F-B741-4BC1535074B6}" srcOrd="2" destOrd="0" parTransId="{5988EB78-7FE8-4AE7-8E9E-0B9199876C52}" sibTransId="{FB6929AF-CF48-4360-A382-6B83F38A88B9}"/>
    <dgm:cxn modelId="{4575B297-5562-48CF-9B79-267F46B45B22}" srcId="{A8D9CACC-3020-41FA-94E7-A7709DE56718}" destId="{E2D668DF-6E76-4F8E-BD06-6C9E5102CF7F}" srcOrd="0" destOrd="0" parTransId="{7A8EBB29-A180-41AB-AB60-F35F25D1D72D}" sibTransId="{F8B40AC1-6FB3-4CF3-B215-41473D30E74C}"/>
    <dgm:cxn modelId="{6083EFFB-0E23-40C4-8A0F-508AE50C83DD}" type="presOf" srcId="{A8D9CACC-3020-41FA-94E7-A7709DE56718}" destId="{58D67697-9F6B-4884-8DF7-69FD454688D2}" srcOrd="0" destOrd="0" presId="urn:microsoft.com/office/officeart/2008/layout/LinedList"/>
    <dgm:cxn modelId="{780B729A-D44E-42FB-B7CC-963E9036BCA2}" type="presParOf" srcId="{58D67697-9F6B-4884-8DF7-69FD454688D2}" destId="{E613B904-F07F-468A-A04E-7F876829AB43}" srcOrd="0" destOrd="0" presId="urn:microsoft.com/office/officeart/2008/layout/LinedList"/>
    <dgm:cxn modelId="{B15A4859-C932-4CDF-82E0-9AE4872CE923}" type="presParOf" srcId="{58D67697-9F6B-4884-8DF7-69FD454688D2}" destId="{0BD2979F-C406-4441-8832-2988EB388A00}" srcOrd="1" destOrd="0" presId="urn:microsoft.com/office/officeart/2008/layout/LinedList"/>
    <dgm:cxn modelId="{4BBB200E-5F10-44BD-B3A0-463BC0FC0261}" type="presParOf" srcId="{0BD2979F-C406-4441-8832-2988EB388A00}" destId="{3106F090-F610-4A5B-8892-D455786A8E4C}" srcOrd="0" destOrd="0" presId="urn:microsoft.com/office/officeart/2008/layout/LinedList"/>
    <dgm:cxn modelId="{CB63D27B-837A-4EEE-8EE4-EF4F5AC3B438}" type="presParOf" srcId="{0BD2979F-C406-4441-8832-2988EB388A00}" destId="{0493D04A-2098-4DDB-9B3D-820D99471949}" srcOrd="1" destOrd="0" presId="urn:microsoft.com/office/officeart/2008/layout/LinedList"/>
    <dgm:cxn modelId="{0EB0DE3E-FF05-4884-B7BE-3D3B526E16E0}" type="presParOf" srcId="{0493D04A-2098-4DDB-9B3D-820D99471949}" destId="{B2161429-3A54-481A-ACE9-2102926F90C9}" srcOrd="0" destOrd="0" presId="urn:microsoft.com/office/officeart/2008/layout/LinedList"/>
    <dgm:cxn modelId="{49775341-9233-4B6B-8017-F90B7BED801E}" type="presParOf" srcId="{0493D04A-2098-4DDB-9B3D-820D99471949}" destId="{80A2CF2E-85BD-4760-8466-C10D2275AF71}" srcOrd="1" destOrd="0" presId="urn:microsoft.com/office/officeart/2008/layout/LinedList"/>
    <dgm:cxn modelId="{424F1D7B-803F-4A37-917F-831EF6F56961}" type="presParOf" srcId="{80A2CF2E-85BD-4760-8466-C10D2275AF71}" destId="{28B8C32C-3AF6-4BC5-A4E1-59FC0C53F291}" srcOrd="0" destOrd="0" presId="urn:microsoft.com/office/officeart/2008/layout/LinedList"/>
    <dgm:cxn modelId="{A4BEBA2C-EFBD-4F7F-B9E4-81E74DF3D402}" type="presParOf" srcId="{80A2CF2E-85BD-4760-8466-C10D2275AF71}" destId="{6C9F57AD-7004-4040-ADA4-5FFF26805552}" srcOrd="1" destOrd="0" presId="urn:microsoft.com/office/officeart/2008/layout/LinedList"/>
    <dgm:cxn modelId="{9DCBB5A3-571F-49CA-B7B5-B91BBBC40F48}" type="presParOf" srcId="{80A2CF2E-85BD-4760-8466-C10D2275AF71}" destId="{9AB4955E-621B-42AD-B99F-95070471E1F4}" srcOrd="2" destOrd="0" presId="urn:microsoft.com/office/officeart/2008/layout/LinedList"/>
    <dgm:cxn modelId="{34FD73C2-2ED3-4D49-946F-D38924CE20C9}" type="presParOf" srcId="{0493D04A-2098-4DDB-9B3D-820D99471949}" destId="{57849614-AE4E-4974-A41D-6D4C83577AF6}" srcOrd="2" destOrd="0" presId="urn:microsoft.com/office/officeart/2008/layout/LinedList"/>
    <dgm:cxn modelId="{0ADBC654-4583-4E14-9C6C-209B947BC5F4}" type="presParOf" srcId="{0493D04A-2098-4DDB-9B3D-820D99471949}" destId="{80FA14D2-A237-4623-B540-AA69332BD6F5}" srcOrd="3" destOrd="0" presId="urn:microsoft.com/office/officeart/2008/layout/LinedList"/>
    <dgm:cxn modelId="{35F8D736-FF70-4E7E-9C4E-A60403378EC7}" type="presParOf" srcId="{0493D04A-2098-4DDB-9B3D-820D99471949}" destId="{67719755-E8B4-4A34-8671-F10708637E8A}" srcOrd="4" destOrd="0" presId="urn:microsoft.com/office/officeart/2008/layout/LinedList"/>
    <dgm:cxn modelId="{70E05EDA-6F15-4288-BC7D-FEE3ACACBD12}" type="presParOf" srcId="{67719755-E8B4-4A34-8671-F10708637E8A}" destId="{629C294D-6D2A-447E-B9E7-FFA804448CF5}" srcOrd="0" destOrd="0" presId="urn:microsoft.com/office/officeart/2008/layout/LinedList"/>
    <dgm:cxn modelId="{A3E2F0C3-6961-4793-A313-284B1C75CC78}" type="presParOf" srcId="{67719755-E8B4-4A34-8671-F10708637E8A}" destId="{4DBD3959-9015-48C5-820F-3EDD8D32E7CB}" srcOrd="1" destOrd="0" presId="urn:microsoft.com/office/officeart/2008/layout/LinedList"/>
    <dgm:cxn modelId="{2721D6C1-3045-4113-936D-2B8D7E503EE1}" type="presParOf" srcId="{67719755-E8B4-4A34-8671-F10708637E8A}" destId="{DAE5FEB5-6D19-450E-89DF-9E97E93D2659}" srcOrd="2" destOrd="0" presId="urn:microsoft.com/office/officeart/2008/layout/LinedList"/>
    <dgm:cxn modelId="{FF568745-B898-4C8F-9297-2B8B7AFDE7D1}" type="presParOf" srcId="{0493D04A-2098-4DDB-9B3D-820D99471949}" destId="{6087C7A6-C5AF-487F-8547-A7B8C2E9BB91}" srcOrd="5" destOrd="0" presId="urn:microsoft.com/office/officeart/2008/layout/LinedList"/>
    <dgm:cxn modelId="{7D076A4B-C205-4F98-8A49-597EA4114FCE}" type="presParOf" srcId="{0493D04A-2098-4DDB-9B3D-820D99471949}" destId="{C1580860-93DC-4E1C-9AE6-2A04D5B82A51}" srcOrd="6" destOrd="0" presId="urn:microsoft.com/office/officeart/2008/layout/LinedList"/>
    <dgm:cxn modelId="{0A062901-C5C7-459F-BD2B-C1914AA8E0C4}" type="presParOf" srcId="{0493D04A-2098-4DDB-9B3D-820D99471949}" destId="{55C5723E-2F33-4500-8B65-48A36BE5F96C}" srcOrd="7" destOrd="0" presId="urn:microsoft.com/office/officeart/2008/layout/LinedList"/>
    <dgm:cxn modelId="{11AA4B03-1948-4C38-A54E-48986B5C9D6F}" type="presParOf" srcId="{55C5723E-2F33-4500-8B65-48A36BE5F96C}" destId="{F933BA16-F777-49F2-9496-7F30E6297644}" srcOrd="0" destOrd="0" presId="urn:microsoft.com/office/officeart/2008/layout/LinedList"/>
    <dgm:cxn modelId="{21FE8074-5FBF-4D84-900E-7045A59169BD}" type="presParOf" srcId="{55C5723E-2F33-4500-8B65-48A36BE5F96C}" destId="{DA5D1C88-538B-4162-8931-85FD7EB53B9F}" srcOrd="1" destOrd="0" presId="urn:microsoft.com/office/officeart/2008/layout/LinedList"/>
    <dgm:cxn modelId="{98BD2F54-0B21-4C43-9F0E-8937248320A0}" type="presParOf" srcId="{55C5723E-2F33-4500-8B65-48A36BE5F96C}" destId="{768B5ADF-A376-4C7B-973C-0DBCB2203C50}" srcOrd="2" destOrd="0" presId="urn:microsoft.com/office/officeart/2008/layout/LinedList"/>
    <dgm:cxn modelId="{0EBFB5A2-58E9-42F0-A698-7BFE02C63BBD}" type="presParOf" srcId="{0493D04A-2098-4DDB-9B3D-820D99471949}" destId="{98FA188F-76BE-44A8-97E8-EA92115D99AC}" srcOrd="8" destOrd="0" presId="urn:microsoft.com/office/officeart/2008/layout/LinedList"/>
    <dgm:cxn modelId="{22E80DD0-D9B0-4985-B810-941112D82F7D}" type="presParOf" srcId="{0493D04A-2098-4DDB-9B3D-820D99471949}" destId="{09EC3AA3-D5AF-4759-8AAE-55371FE7A4C2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55D38FB-7FCF-460D-A695-98625365FD9C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95E04B4-6C21-478C-AD49-4A7001C51AE1}">
      <dgm:prSet phldrT="[Text]"/>
      <dgm:spPr/>
      <dgm:t>
        <a:bodyPr/>
        <a:lstStyle/>
        <a:p>
          <a:r>
            <a:rPr lang="en-US" dirty="0"/>
            <a:t>Pillars</a:t>
          </a:r>
        </a:p>
      </dgm:t>
    </dgm:pt>
    <dgm:pt modelId="{171DAAD1-BF58-4B71-BEE6-B5588306236C}" type="parTrans" cxnId="{053FE888-17EC-4031-A6E9-0383D1DF94B5}">
      <dgm:prSet/>
      <dgm:spPr/>
      <dgm:t>
        <a:bodyPr/>
        <a:lstStyle/>
        <a:p>
          <a:endParaRPr lang="en-US"/>
        </a:p>
      </dgm:t>
    </dgm:pt>
    <dgm:pt modelId="{46823D1F-3795-461D-98C2-B9620F52074F}" type="sibTrans" cxnId="{053FE888-17EC-4031-A6E9-0383D1DF94B5}">
      <dgm:prSet/>
      <dgm:spPr/>
      <dgm:t>
        <a:bodyPr/>
        <a:lstStyle/>
        <a:p>
          <a:endParaRPr lang="en-US"/>
        </a:p>
      </dgm:t>
    </dgm:pt>
    <dgm:pt modelId="{D6D4FA07-5485-47CD-AF33-2B8A99D159B6}">
      <dgm:prSet phldrT="[Text]"/>
      <dgm:spPr/>
      <dgm:t>
        <a:bodyPr/>
        <a:lstStyle/>
        <a:p>
          <a:r>
            <a:rPr lang="en-US" dirty="0"/>
            <a:t>Non-Proliferation</a:t>
          </a:r>
        </a:p>
      </dgm:t>
    </dgm:pt>
    <dgm:pt modelId="{8C443124-5778-4EF6-AE93-D9514317FAF4}" type="parTrans" cxnId="{7DE9280E-E5C6-41F7-B2A9-048D58D30797}">
      <dgm:prSet/>
      <dgm:spPr/>
      <dgm:t>
        <a:bodyPr/>
        <a:lstStyle/>
        <a:p>
          <a:endParaRPr lang="en-US"/>
        </a:p>
      </dgm:t>
    </dgm:pt>
    <dgm:pt modelId="{D932210C-C89B-44A4-AF2D-FB058F17296D}" type="sibTrans" cxnId="{7DE9280E-E5C6-41F7-B2A9-048D58D30797}">
      <dgm:prSet/>
      <dgm:spPr/>
      <dgm:t>
        <a:bodyPr/>
        <a:lstStyle/>
        <a:p>
          <a:endParaRPr lang="en-US"/>
        </a:p>
      </dgm:t>
    </dgm:pt>
    <dgm:pt modelId="{BD1ED0E6-1C43-48B4-A1F7-3042F0933C10}">
      <dgm:prSet phldrT="[Text]"/>
      <dgm:spPr/>
      <dgm:t>
        <a:bodyPr/>
        <a:lstStyle/>
        <a:p>
          <a:r>
            <a:rPr lang="en-US" dirty="0"/>
            <a:t>Peaceful Use</a:t>
          </a:r>
        </a:p>
      </dgm:t>
    </dgm:pt>
    <dgm:pt modelId="{108DEA64-8EB0-4499-972F-CF86896F2E97}" type="parTrans" cxnId="{70A6F9D8-DEBE-4D57-A4EA-0351C4AA26FA}">
      <dgm:prSet/>
      <dgm:spPr/>
      <dgm:t>
        <a:bodyPr/>
        <a:lstStyle/>
        <a:p>
          <a:endParaRPr lang="en-US"/>
        </a:p>
      </dgm:t>
    </dgm:pt>
    <dgm:pt modelId="{49498BFC-1CCB-4F4F-A85D-FFEEF3640D87}" type="sibTrans" cxnId="{70A6F9D8-DEBE-4D57-A4EA-0351C4AA26FA}">
      <dgm:prSet/>
      <dgm:spPr/>
      <dgm:t>
        <a:bodyPr/>
        <a:lstStyle/>
        <a:p>
          <a:endParaRPr lang="en-US"/>
        </a:p>
      </dgm:t>
    </dgm:pt>
    <dgm:pt modelId="{E5B57605-910D-4343-B5C1-B9FB90343B3C}">
      <dgm:prSet phldrT="[Text]"/>
      <dgm:spPr/>
      <dgm:t>
        <a:bodyPr/>
        <a:lstStyle/>
        <a:p>
          <a:r>
            <a:rPr lang="en-US" dirty="0"/>
            <a:t>Disarmament</a:t>
          </a:r>
        </a:p>
      </dgm:t>
    </dgm:pt>
    <dgm:pt modelId="{E8D9AA05-D84E-4ED0-B98D-C2FC518593E4}" type="parTrans" cxnId="{9237E52D-A13F-411E-9AA6-841B6D45E4DA}">
      <dgm:prSet/>
      <dgm:spPr/>
      <dgm:t>
        <a:bodyPr/>
        <a:lstStyle/>
        <a:p>
          <a:endParaRPr lang="en-US"/>
        </a:p>
      </dgm:t>
    </dgm:pt>
    <dgm:pt modelId="{EBFADB4B-9DD1-4BFB-AB75-552E08B8EB59}" type="sibTrans" cxnId="{9237E52D-A13F-411E-9AA6-841B6D45E4DA}">
      <dgm:prSet/>
      <dgm:spPr/>
      <dgm:t>
        <a:bodyPr/>
        <a:lstStyle/>
        <a:p>
          <a:endParaRPr lang="en-US"/>
        </a:p>
      </dgm:t>
    </dgm:pt>
    <dgm:pt modelId="{114497EC-32CA-4564-A170-8075257EC834}" type="pres">
      <dgm:prSet presAssocID="{855D38FB-7FCF-460D-A695-98625365FD9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4447847-9351-4B07-9394-031BCD5E6A71}" type="pres">
      <dgm:prSet presAssocID="{895E04B4-6C21-478C-AD49-4A7001C51AE1}" presName="vertOne" presStyleCnt="0"/>
      <dgm:spPr/>
    </dgm:pt>
    <dgm:pt modelId="{5FD337C6-5F54-4987-9893-542E5D75C661}" type="pres">
      <dgm:prSet presAssocID="{895E04B4-6C21-478C-AD49-4A7001C51AE1}" presName="txOne" presStyleLbl="node0" presStyleIdx="0" presStyleCnt="1" custLinFactY="-7335" custLinFactNeighborX="-1086" custLinFactNeighborY="-100000">
        <dgm:presLayoutVars>
          <dgm:chPref val="3"/>
        </dgm:presLayoutVars>
      </dgm:prSet>
      <dgm:spPr/>
    </dgm:pt>
    <dgm:pt modelId="{71CAD15B-85C8-4971-B2E4-4671E0323863}" type="pres">
      <dgm:prSet presAssocID="{895E04B4-6C21-478C-AD49-4A7001C51AE1}" presName="parTransOne" presStyleCnt="0"/>
      <dgm:spPr/>
    </dgm:pt>
    <dgm:pt modelId="{9FCAAE8E-CDBB-4E11-B547-50BD83583FBB}" type="pres">
      <dgm:prSet presAssocID="{895E04B4-6C21-478C-AD49-4A7001C51AE1}" presName="horzOne" presStyleCnt="0"/>
      <dgm:spPr/>
    </dgm:pt>
    <dgm:pt modelId="{B4ADB6F9-26D1-4D6D-89F1-75730B3438E8}" type="pres">
      <dgm:prSet presAssocID="{D6D4FA07-5485-47CD-AF33-2B8A99D159B6}" presName="vertTwo" presStyleCnt="0"/>
      <dgm:spPr/>
    </dgm:pt>
    <dgm:pt modelId="{67D380A1-BF51-4027-94EF-2D3A65124A5C}" type="pres">
      <dgm:prSet presAssocID="{D6D4FA07-5485-47CD-AF33-2B8A99D159B6}" presName="txTwo" presStyleLbl="node2" presStyleIdx="0" presStyleCnt="3">
        <dgm:presLayoutVars>
          <dgm:chPref val="3"/>
        </dgm:presLayoutVars>
      </dgm:prSet>
      <dgm:spPr/>
    </dgm:pt>
    <dgm:pt modelId="{A22A12C0-226D-4F35-A581-EE41CD57EE87}" type="pres">
      <dgm:prSet presAssocID="{D6D4FA07-5485-47CD-AF33-2B8A99D159B6}" presName="horzTwo" presStyleCnt="0"/>
      <dgm:spPr/>
    </dgm:pt>
    <dgm:pt modelId="{862A3B3F-C15A-421A-BCAA-2EE50F282DB0}" type="pres">
      <dgm:prSet presAssocID="{D932210C-C89B-44A4-AF2D-FB058F17296D}" presName="sibSpaceTwo" presStyleCnt="0"/>
      <dgm:spPr/>
    </dgm:pt>
    <dgm:pt modelId="{B75C2A87-D445-4607-8534-226D6B9990DA}" type="pres">
      <dgm:prSet presAssocID="{BD1ED0E6-1C43-48B4-A1F7-3042F0933C10}" presName="vertTwo" presStyleCnt="0"/>
      <dgm:spPr/>
    </dgm:pt>
    <dgm:pt modelId="{FF595228-5EB6-4943-9FF8-93B780B993E3}" type="pres">
      <dgm:prSet presAssocID="{BD1ED0E6-1C43-48B4-A1F7-3042F0933C10}" presName="txTwo" presStyleLbl="node2" presStyleIdx="1" presStyleCnt="3">
        <dgm:presLayoutVars>
          <dgm:chPref val="3"/>
        </dgm:presLayoutVars>
      </dgm:prSet>
      <dgm:spPr/>
    </dgm:pt>
    <dgm:pt modelId="{553BA7E5-B07A-46AC-A19C-E46F89452469}" type="pres">
      <dgm:prSet presAssocID="{BD1ED0E6-1C43-48B4-A1F7-3042F0933C10}" presName="horzTwo" presStyleCnt="0"/>
      <dgm:spPr/>
    </dgm:pt>
    <dgm:pt modelId="{DFC5254C-B6FC-43FF-BCAD-39F392F06012}" type="pres">
      <dgm:prSet presAssocID="{49498BFC-1CCB-4F4F-A85D-FFEEF3640D87}" presName="sibSpaceTwo" presStyleCnt="0"/>
      <dgm:spPr/>
    </dgm:pt>
    <dgm:pt modelId="{8EC98745-F650-4FB7-B042-7105B5F9EBED}" type="pres">
      <dgm:prSet presAssocID="{E5B57605-910D-4343-B5C1-B9FB90343B3C}" presName="vertTwo" presStyleCnt="0"/>
      <dgm:spPr/>
    </dgm:pt>
    <dgm:pt modelId="{479A8C46-8156-43A6-A3A2-CBD182A889A3}" type="pres">
      <dgm:prSet presAssocID="{E5B57605-910D-4343-B5C1-B9FB90343B3C}" presName="txTwo" presStyleLbl="node2" presStyleIdx="2" presStyleCnt="3">
        <dgm:presLayoutVars>
          <dgm:chPref val="3"/>
        </dgm:presLayoutVars>
      </dgm:prSet>
      <dgm:spPr/>
    </dgm:pt>
    <dgm:pt modelId="{262C430E-FCF7-446F-B8CF-316EB0FF08AF}" type="pres">
      <dgm:prSet presAssocID="{E5B57605-910D-4343-B5C1-B9FB90343B3C}" presName="horzTwo" presStyleCnt="0"/>
      <dgm:spPr/>
    </dgm:pt>
  </dgm:ptLst>
  <dgm:cxnLst>
    <dgm:cxn modelId="{7BA24806-6A90-4C21-8F1F-C17D888EA591}" type="presOf" srcId="{BD1ED0E6-1C43-48B4-A1F7-3042F0933C10}" destId="{FF595228-5EB6-4943-9FF8-93B780B993E3}" srcOrd="0" destOrd="0" presId="urn:microsoft.com/office/officeart/2005/8/layout/hierarchy4"/>
    <dgm:cxn modelId="{7DE9280E-E5C6-41F7-B2A9-048D58D30797}" srcId="{895E04B4-6C21-478C-AD49-4A7001C51AE1}" destId="{D6D4FA07-5485-47CD-AF33-2B8A99D159B6}" srcOrd="0" destOrd="0" parTransId="{8C443124-5778-4EF6-AE93-D9514317FAF4}" sibTransId="{D932210C-C89B-44A4-AF2D-FB058F17296D}"/>
    <dgm:cxn modelId="{10B62A18-4D0C-4D44-AE2F-6F922E038EB7}" type="presOf" srcId="{895E04B4-6C21-478C-AD49-4A7001C51AE1}" destId="{5FD337C6-5F54-4987-9893-542E5D75C661}" srcOrd="0" destOrd="0" presId="urn:microsoft.com/office/officeart/2005/8/layout/hierarchy4"/>
    <dgm:cxn modelId="{9237E52D-A13F-411E-9AA6-841B6D45E4DA}" srcId="{895E04B4-6C21-478C-AD49-4A7001C51AE1}" destId="{E5B57605-910D-4343-B5C1-B9FB90343B3C}" srcOrd="2" destOrd="0" parTransId="{E8D9AA05-D84E-4ED0-B98D-C2FC518593E4}" sibTransId="{EBFADB4B-9DD1-4BFB-AB75-552E08B8EB59}"/>
    <dgm:cxn modelId="{1F767A31-C0E1-4C2E-A2D4-72EC163DF4F1}" type="presOf" srcId="{D6D4FA07-5485-47CD-AF33-2B8A99D159B6}" destId="{67D380A1-BF51-4027-94EF-2D3A65124A5C}" srcOrd="0" destOrd="0" presId="urn:microsoft.com/office/officeart/2005/8/layout/hierarchy4"/>
    <dgm:cxn modelId="{77ADC47C-99BB-40B9-B34F-0CD2CC13A44D}" type="presOf" srcId="{855D38FB-7FCF-460D-A695-98625365FD9C}" destId="{114497EC-32CA-4564-A170-8075257EC834}" srcOrd="0" destOrd="0" presId="urn:microsoft.com/office/officeart/2005/8/layout/hierarchy4"/>
    <dgm:cxn modelId="{053FE888-17EC-4031-A6E9-0383D1DF94B5}" srcId="{855D38FB-7FCF-460D-A695-98625365FD9C}" destId="{895E04B4-6C21-478C-AD49-4A7001C51AE1}" srcOrd="0" destOrd="0" parTransId="{171DAAD1-BF58-4B71-BEE6-B5588306236C}" sibTransId="{46823D1F-3795-461D-98C2-B9620F52074F}"/>
    <dgm:cxn modelId="{70A6F9D8-DEBE-4D57-A4EA-0351C4AA26FA}" srcId="{895E04B4-6C21-478C-AD49-4A7001C51AE1}" destId="{BD1ED0E6-1C43-48B4-A1F7-3042F0933C10}" srcOrd="1" destOrd="0" parTransId="{108DEA64-8EB0-4499-972F-CF86896F2E97}" sibTransId="{49498BFC-1CCB-4F4F-A85D-FFEEF3640D87}"/>
    <dgm:cxn modelId="{6F25C8E7-EE9B-4E92-B4E2-0A9F1F186CDD}" type="presOf" srcId="{E5B57605-910D-4343-B5C1-B9FB90343B3C}" destId="{479A8C46-8156-43A6-A3A2-CBD182A889A3}" srcOrd="0" destOrd="0" presId="urn:microsoft.com/office/officeart/2005/8/layout/hierarchy4"/>
    <dgm:cxn modelId="{1A5CA372-C2A7-4341-9924-2E83D3593A3F}" type="presParOf" srcId="{114497EC-32CA-4564-A170-8075257EC834}" destId="{C4447847-9351-4B07-9394-031BCD5E6A71}" srcOrd="0" destOrd="0" presId="urn:microsoft.com/office/officeart/2005/8/layout/hierarchy4"/>
    <dgm:cxn modelId="{D4401BE1-552C-434C-A33D-67C07E50E58F}" type="presParOf" srcId="{C4447847-9351-4B07-9394-031BCD5E6A71}" destId="{5FD337C6-5F54-4987-9893-542E5D75C661}" srcOrd="0" destOrd="0" presId="urn:microsoft.com/office/officeart/2005/8/layout/hierarchy4"/>
    <dgm:cxn modelId="{1D21625D-869A-449C-A236-FF5D2792DD36}" type="presParOf" srcId="{C4447847-9351-4B07-9394-031BCD5E6A71}" destId="{71CAD15B-85C8-4971-B2E4-4671E0323863}" srcOrd="1" destOrd="0" presId="urn:microsoft.com/office/officeart/2005/8/layout/hierarchy4"/>
    <dgm:cxn modelId="{C3152273-AF3F-434A-A957-6E30ACA23F99}" type="presParOf" srcId="{C4447847-9351-4B07-9394-031BCD5E6A71}" destId="{9FCAAE8E-CDBB-4E11-B547-50BD83583FBB}" srcOrd="2" destOrd="0" presId="urn:microsoft.com/office/officeart/2005/8/layout/hierarchy4"/>
    <dgm:cxn modelId="{262E411A-8774-4BB5-9F8A-07117C49024C}" type="presParOf" srcId="{9FCAAE8E-CDBB-4E11-B547-50BD83583FBB}" destId="{B4ADB6F9-26D1-4D6D-89F1-75730B3438E8}" srcOrd="0" destOrd="0" presId="urn:microsoft.com/office/officeart/2005/8/layout/hierarchy4"/>
    <dgm:cxn modelId="{457E90E6-8AC4-400B-8883-2710B1F66102}" type="presParOf" srcId="{B4ADB6F9-26D1-4D6D-89F1-75730B3438E8}" destId="{67D380A1-BF51-4027-94EF-2D3A65124A5C}" srcOrd="0" destOrd="0" presId="urn:microsoft.com/office/officeart/2005/8/layout/hierarchy4"/>
    <dgm:cxn modelId="{B673A4EA-316B-4192-B34E-70A643ED7C09}" type="presParOf" srcId="{B4ADB6F9-26D1-4D6D-89F1-75730B3438E8}" destId="{A22A12C0-226D-4F35-A581-EE41CD57EE87}" srcOrd="1" destOrd="0" presId="urn:microsoft.com/office/officeart/2005/8/layout/hierarchy4"/>
    <dgm:cxn modelId="{DF0A1650-8208-474C-AAA0-518CBFFB504D}" type="presParOf" srcId="{9FCAAE8E-CDBB-4E11-B547-50BD83583FBB}" destId="{862A3B3F-C15A-421A-BCAA-2EE50F282DB0}" srcOrd="1" destOrd="0" presId="urn:microsoft.com/office/officeart/2005/8/layout/hierarchy4"/>
    <dgm:cxn modelId="{B46EA5C4-7042-4685-8F22-10EF0A4FA1D7}" type="presParOf" srcId="{9FCAAE8E-CDBB-4E11-B547-50BD83583FBB}" destId="{B75C2A87-D445-4607-8534-226D6B9990DA}" srcOrd="2" destOrd="0" presId="urn:microsoft.com/office/officeart/2005/8/layout/hierarchy4"/>
    <dgm:cxn modelId="{51A623D8-9BE3-4AAE-8E4E-33B289776918}" type="presParOf" srcId="{B75C2A87-D445-4607-8534-226D6B9990DA}" destId="{FF595228-5EB6-4943-9FF8-93B780B993E3}" srcOrd="0" destOrd="0" presId="urn:microsoft.com/office/officeart/2005/8/layout/hierarchy4"/>
    <dgm:cxn modelId="{EDD796EC-1D4D-4EAA-9B7B-F7DFB9FA6FD9}" type="presParOf" srcId="{B75C2A87-D445-4607-8534-226D6B9990DA}" destId="{553BA7E5-B07A-46AC-A19C-E46F89452469}" srcOrd="1" destOrd="0" presId="urn:microsoft.com/office/officeart/2005/8/layout/hierarchy4"/>
    <dgm:cxn modelId="{43B45E59-25FE-43CF-8C2C-06BE2A7B831E}" type="presParOf" srcId="{9FCAAE8E-CDBB-4E11-B547-50BD83583FBB}" destId="{DFC5254C-B6FC-43FF-BCAD-39F392F06012}" srcOrd="3" destOrd="0" presId="urn:microsoft.com/office/officeart/2005/8/layout/hierarchy4"/>
    <dgm:cxn modelId="{24B04757-8CEC-495D-B460-FBC1975705EE}" type="presParOf" srcId="{9FCAAE8E-CDBB-4E11-B547-50BD83583FBB}" destId="{8EC98745-F650-4FB7-B042-7105B5F9EBED}" srcOrd="4" destOrd="0" presId="urn:microsoft.com/office/officeart/2005/8/layout/hierarchy4"/>
    <dgm:cxn modelId="{E9D94DEB-6DE9-4E1C-B3E7-C1F2B7E83E5B}" type="presParOf" srcId="{8EC98745-F650-4FB7-B042-7105B5F9EBED}" destId="{479A8C46-8156-43A6-A3A2-CBD182A889A3}" srcOrd="0" destOrd="0" presId="urn:microsoft.com/office/officeart/2005/8/layout/hierarchy4"/>
    <dgm:cxn modelId="{EC96544B-74D6-4DE2-95CF-FE8B3B272E38}" type="presParOf" srcId="{8EC98745-F650-4FB7-B042-7105B5F9EBED}" destId="{262C430E-FCF7-446F-B8CF-316EB0FF08A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5170B5-8D7C-4A57-BB0D-D698EEDD3CAD}">
      <dsp:nvSpPr>
        <dsp:cNvPr id="0" name=""/>
        <dsp:cNvSpPr/>
      </dsp:nvSpPr>
      <dsp:spPr>
        <a:xfrm rot="5400000">
          <a:off x="6301587" y="-2303662"/>
          <a:ext cx="1698041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b="0" i="0" kern="1200" dirty="0"/>
            <a:t>Nuclear Proliferation and Nuclear Security</a:t>
          </a:r>
          <a:endParaRPr lang="en-US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b="0" i="0" kern="1200"/>
            <a:t>Nuclear Politics in South Asia</a:t>
          </a:r>
          <a:endParaRPr lang="en-US" sz="3100" kern="1200" dirty="0"/>
        </a:p>
      </dsp:txBody>
      <dsp:txXfrm rot="-5400000">
        <a:off x="3785616" y="295201"/>
        <a:ext cx="6647092" cy="1532257"/>
      </dsp:txXfrm>
    </dsp:sp>
    <dsp:sp modelId="{5CAEBBEF-6A22-4219-9144-81F05539713B}">
      <dsp:nvSpPr>
        <dsp:cNvPr id="0" name=""/>
        <dsp:cNvSpPr/>
      </dsp:nvSpPr>
      <dsp:spPr>
        <a:xfrm>
          <a:off x="0" y="53"/>
          <a:ext cx="3785616" cy="21225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114300" rIns="228600" bIns="1143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/>
            <a:t>Current Affairs</a:t>
          </a:r>
        </a:p>
      </dsp:txBody>
      <dsp:txXfrm>
        <a:off x="103614" y="103667"/>
        <a:ext cx="3578388" cy="1915324"/>
      </dsp:txXfrm>
    </dsp:sp>
    <dsp:sp modelId="{AEA3F798-4EB9-4707-A3EE-659112CA9072}">
      <dsp:nvSpPr>
        <dsp:cNvPr id="0" name=""/>
        <dsp:cNvSpPr/>
      </dsp:nvSpPr>
      <dsp:spPr>
        <a:xfrm rot="5400000">
          <a:off x="6301587" y="-74983"/>
          <a:ext cx="1698041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b="0" i="0" kern="1200" dirty="0"/>
            <a:t>Nuclear Program of Pakistan, its Safety and Security; International Concerns</a:t>
          </a:r>
          <a:endParaRPr lang="en-US" sz="3100" kern="1200" dirty="0"/>
        </a:p>
      </dsp:txBody>
      <dsp:txXfrm rot="-5400000">
        <a:off x="3785616" y="2523880"/>
        <a:ext cx="6647092" cy="1532257"/>
      </dsp:txXfrm>
    </dsp:sp>
    <dsp:sp modelId="{41B24FF9-7736-44C2-AE15-900D815DFBB5}">
      <dsp:nvSpPr>
        <dsp:cNvPr id="0" name=""/>
        <dsp:cNvSpPr/>
      </dsp:nvSpPr>
      <dsp:spPr>
        <a:xfrm>
          <a:off x="0" y="2228732"/>
          <a:ext cx="3785616" cy="21225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114300" rIns="228600" bIns="1143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/>
            <a:t>Pakistan Affairs</a:t>
          </a:r>
        </a:p>
      </dsp:txBody>
      <dsp:txXfrm>
        <a:off x="103614" y="2332346"/>
        <a:ext cx="3578388" cy="19153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5170B5-8D7C-4A57-BB0D-D698EEDD3CAD}">
      <dsp:nvSpPr>
        <dsp:cNvPr id="0" name=""/>
        <dsp:cNvSpPr/>
      </dsp:nvSpPr>
      <dsp:spPr>
        <a:xfrm rot="5400000">
          <a:off x="5410072" y="-1189323"/>
          <a:ext cx="3481070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0" i="0" kern="1200" dirty="0"/>
            <a:t>Arms Control /Disarmament and Nuclear Non proliferation Regime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0" i="0" kern="1200" dirty="0"/>
            <a:t>Proliferation of Nuclear Weapons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0" i="0" kern="1200" dirty="0"/>
            <a:t>Nuclear Weapon States- Programs and Postures: Indian-Pakistan Nuclear Doctrines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0" i="0" kern="1200" dirty="0"/>
            <a:t>Nuclear Non –Proliferation Regime: International Atomic Energy Agency, Nuclear Non- Proliferation Treaty; Nuclear Supplier Group; Partial Test Ban Treaty; Comprehensive Test Ban Treaty; Fissile Material Cut-off Treaty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0" i="0" kern="1200" dirty="0"/>
            <a:t>Challenges of Non-Proliferation, Cooperation for Nuclear Energy</a:t>
          </a:r>
          <a:br>
            <a:rPr lang="en-US" sz="1700" kern="1200" dirty="0"/>
          </a:br>
          <a:endParaRPr lang="en-US" sz="1700" kern="1200" dirty="0"/>
        </a:p>
      </dsp:txBody>
      <dsp:txXfrm rot="-5400000">
        <a:off x="3785615" y="605066"/>
        <a:ext cx="6560052" cy="3141206"/>
      </dsp:txXfrm>
    </dsp:sp>
    <dsp:sp modelId="{5CAEBBEF-6A22-4219-9144-81F05539713B}">
      <dsp:nvSpPr>
        <dsp:cNvPr id="0" name=""/>
        <dsp:cNvSpPr/>
      </dsp:nvSpPr>
      <dsp:spPr>
        <a:xfrm>
          <a:off x="0" y="0"/>
          <a:ext cx="3785616" cy="43513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International Relations</a:t>
          </a:r>
        </a:p>
      </dsp:txBody>
      <dsp:txXfrm>
        <a:off x="184799" y="184799"/>
        <a:ext cx="3416018" cy="39817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E2302D-6440-47DD-B567-5080045C10CA}">
      <dsp:nvSpPr>
        <dsp:cNvPr id="0" name=""/>
        <dsp:cNvSpPr/>
      </dsp:nvSpPr>
      <dsp:spPr>
        <a:xfrm>
          <a:off x="5740" y="209361"/>
          <a:ext cx="1295269" cy="7636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Manhattan Project</a:t>
          </a:r>
        </a:p>
      </dsp:txBody>
      <dsp:txXfrm>
        <a:off x="5740" y="209361"/>
        <a:ext cx="1295269" cy="509126"/>
      </dsp:txXfrm>
    </dsp:sp>
    <dsp:sp modelId="{418F7CB3-15AA-43F6-BEC6-DB45EF23BC0F}">
      <dsp:nvSpPr>
        <dsp:cNvPr id="0" name=""/>
        <dsp:cNvSpPr/>
      </dsp:nvSpPr>
      <dsp:spPr>
        <a:xfrm>
          <a:off x="271036" y="718487"/>
          <a:ext cx="1295269" cy="819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1942 to 1946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USA 16 July 1945</a:t>
          </a:r>
        </a:p>
      </dsp:txBody>
      <dsp:txXfrm>
        <a:off x="295024" y="742475"/>
        <a:ext cx="1247293" cy="771024"/>
      </dsp:txXfrm>
    </dsp:sp>
    <dsp:sp modelId="{C393011D-4415-41F1-888A-1A125170B8AE}">
      <dsp:nvSpPr>
        <dsp:cNvPr id="0" name=""/>
        <dsp:cNvSpPr/>
      </dsp:nvSpPr>
      <dsp:spPr>
        <a:xfrm>
          <a:off x="1471488" y="302682"/>
          <a:ext cx="416279" cy="3224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1471488" y="367179"/>
        <a:ext cx="319534" cy="193490"/>
      </dsp:txXfrm>
    </dsp:sp>
    <dsp:sp modelId="{1B1B9E6D-08D7-485F-9720-42A53C856D7B}">
      <dsp:nvSpPr>
        <dsp:cNvPr id="0" name=""/>
        <dsp:cNvSpPr/>
      </dsp:nvSpPr>
      <dsp:spPr>
        <a:xfrm>
          <a:off x="2086442" y="209361"/>
          <a:ext cx="1295269" cy="7636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Hiroshima and Nagasaki</a:t>
          </a:r>
        </a:p>
      </dsp:txBody>
      <dsp:txXfrm>
        <a:off x="2086442" y="209361"/>
        <a:ext cx="1295269" cy="509126"/>
      </dsp:txXfrm>
    </dsp:sp>
    <dsp:sp modelId="{0B5374FD-967D-4F04-B7BD-C26147E14EDC}">
      <dsp:nvSpPr>
        <dsp:cNvPr id="0" name=""/>
        <dsp:cNvSpPr/>
      </dsp:nvSpPr>
      <dsp:spPr>
        <a:xfrm>
          <a:off x="2351739" y="718487"/>
          <a:ext cx="1295269" cy="819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6th and 9th August 1945</a:t>
          </a:r>
        </a:p>
      </dsp:txBody>
      <dsp:txXfrm>
        <a:off x="2375727" y="742475"/>
        <a:ext cx="1247293" cy="771024"/>
      </dsp:txXfrm>
    </dsp:sp>
    <dsp:sp modelId="{7CA8891A-6048-42C3-ADE4-B6B67F2709CB}">
      <dsp:nvSpPr>
        <dsp:cNvPr id="0" name=""/>
        <dsp:cNvSpPr/>
      </dsp:nvSpPr>
      <dsp:spPr>
        <a:xfrm>
          <a:off x="3578070" y="302682"/>
          <a:ext cx="416279" cy="3224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3578070" y="367179"/>
        <a:ext cx="319534" cy="193490"/>
      </dsp:txXfrm>
    </dsp:sp>
    <dsp:sp modelId="{B5A57867-F9EE-4E2A-AEF1-80B02EE00F36}">
      <dsp:nvSpPr>
        <dsp:cNvPr id="0" name=""/>
        <dsp:cNvSpPr/>
      </dsp:nvSpPr>
      <dsp:spPr>
        <a:xfrm>
          <a:off x="4167145" y="209361"/>
          <a:ext cx="1295269" cy="7636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Baruch Plan</a:t>
          </a:r>
        </a:p>
      </dsp:txBody>
      <dsp:txXfrm>
        <a:off x="4167145" y="209361"/>
        <a:ext cx="1295269" cy="509126"/>
      </dsp:txXfrm>
    </dsp:sp>
    <dsp:sp modelId="{ED2C96B4-C502-420D-88F3-E05533C51BDA}">
      <dsp:nvSpPr>
        <dsp:cNvPr id="0" name=""/>
        <dsp:cNvSpPr/>
      </dsp:nvSpPr>
      <dsp:spPr>
        <a:xfrm>
          <a:off x="4432441" y="718487"/>
          <a:ext cx="1295269" cy="819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1946</a:t>
          </a:r>
        </a:p>
      </dsp:txBody>
      <dsp:txXfrm>
        <a:off x="4456429" y="742475"/>
        <a:ext cx="1247293" cy="771024"/>
      </dsp:txXfrm>
    </dsp:sp>
    <dsp:sp modelId="{044E6B7F-5C08-4935-9FCE-4294B66479F2}">
      <dsp:nvSpPr>
        <dsp:cNvPr id="0" name=""/>
        <dsp:cNvSpPr/>
      </dsp:nvSpPr>
      <dsp:spPr>
        <a:xfrm>
          <a:off x="5658772" y="302682"/>
          <a:ext cx="416279" cy="3224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5658772" y="367179"/>
        <a:ext cx="319534" cy="193490"/>
      </dsp:txXfrm>
    </dsp:sp>
    <dsp:sp modelId="{9E07688E-BC1E-43CC-AC94-E5A65A75EE87}">
      <dsp:nvSpPr>
        <dsp:cNvPr id="0" name=""/>
        <dsp:cNvSpPr/>
      </dsp:nvSpPr>
      <dsp:spPr>
        <a:xfrm>
          <a:off x="6247847" y="209361"/>
          <a:ext cx="1295269" cy="7636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USSR</a:t>
          </a:r>
        </a:p>
      </dsp:txBody>
      <dsp:txXfrm>
        <a:off x="6247847" y="209361"/>
        <a:ext cx="1295269" cy="509126"/>
      </dsp:txXfrm>
    </dsp:sp>
    <dsp:sp modelId="{6DDA0C79-5CB9-4C02-A045-9E1C45092CE7}">
      <dsp:nvSpPr>
        <dsp:cNvPr id="0" name=""/>
        <dsp:cNvSpPr/>
      </dsp:nvSpPr>
      <dsp:spPr>
        <a:xfrm>
          <a:off x="6513143" y="718487"/>
          <a:ext cx="1295269" cy="819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1949</a:t>
          </a:r>
        </a:p>
      </dsp:txBody>
      <dsp:txXfrm>
        <a:off x="6537131" y="742475"/>
        <a:ext cx="1247293" cy="771024"/>
      </dsp:txXfrm>
    </dsp:sp>
    <dsp:sp modelId="{C9F9C933-1251-4C18-8007-B15449EB332D}">
      <dsp:nvSpPr>
        <dsp:cNvPr id="0" name=""/>
        <dsp:cNvSpPr/>
      </dsp:nvSpPr>
      <dsp:spPr>
        <a:xfrm>
          <a:off x="7739475" y="302682"/>
          <a:ext cx="416279" cy="3224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7739475" y="367179"/>
        <a:ext cx="319534" cy="193490"/>
      </dsp:txXfrm>
    </dsp:sp>
    <dsp:sp modelId="{EAD4DD90-0B06-4345-989A-B56EA0E1F790}">
      <dsp:nvSpPr>
        <dsp:cNvPr id="0" name=""/>
        <dsp:cNvSpPr/>
      </dsp:nvSpPr>
      <dsp:spPr>
        <a:xfrm>
          <a:off x="8328549" y="209361"/>
          <a:ext cx="1295269" cy="7636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UK</a:t>
          </a:r>
        </a:p>
      </dsp:txBody>
      <dsp:txXfrm>
        <a:off x="8328549" y="209361"/>
        <a:ext cx="1295269" cy="509126"/>
      </dsp:txXfrm>
    </dsp:sp>
    <dsp:sp modelId="{829A2B12-7A18-4E03-9AFD-828F152AF71E}">
      <dsp:nvSpPr>
        <dsp:cNvPr id="0" name=""/>
        <dsp:cNvSpPr/>
      </dsp:nvSpPr>
      <dsp:spPr>
        <a:xfrm>
          <a:off x="8593845" y="718487"/>
          <a:ext cx="1295269" cy="819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1952</a:t>
          </a:r>
        </a:p>
      </dsp:txBody>
      <dsp:txXfrm>
        <a:off x="8617833" y="742475"/>
        <a:ext cx="1247293" cy="7710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E2302D-6440-47DD-B567-5080045C10CA}">
      <dsp:nvSpPr>
        <dsp:cNvPr id="0" name=""/>
        <dsp:cNvSpPr/>
      </dsp:nvSpPr>
      <dsp:spPr>
        <a:xfrm>
          <a:off x="5791" y="26880"/>
          <a:ext cx="1306703" cy="7343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China</a:t>
          </a:r>
        </a:p>
      </dsp:txBody>
      <dsp:txXfrm>
        <a:off x="5791" y="26880"/>
        <a:ext cx="1306703" cy="489600"/>
      </dsp:txXfrm>
    </dsp:sp>
    <dsp:sp modelId="{418F7CB3-15AA-43F6-BEC6-DB45EF23BC0F}">
      <dsp:nvSpPr>
        <dsp:cNvPr id="0" name=""/>
        <dsp:cNvSpPr/>
      </dsp:nvSpPr>
      <dsp:spPr>
        <a:xfrm>
          <a:off x="273429" y="516480"/>
          <a:ext cx="1306703" cy="979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1964</a:t>
          </a:r>
        </a:p>
      </dsp:txBody>
      <dsp:txXfrm>
        <a:off x="302109" y="545160"/>
        <a:ext cx="1249343" cy="921840"/>
      </dsp:txXfrm>
    </dsp:sp>
    <dsp:sp modelId="{C393011D-4415-41F1-888A-1A125170B8AE}">
      <dsp:nvSpPr>
        <dsp:cNvPr id="0" name=""/>
        <dsp:cNvSpPr/>
      </dsp:nvSpPr>
      <dsp:spPr>
        <a:xfrm>
          <a:off x="1484477" y="109015"/>
          <a:ext cx="419953" cy="3253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1484477" y="174081"/>
        <a:ext cx="322354" cy="195199"/>
      </dsp:txXfrm>
    </dsp:sp>
    <dsp:sp modelId="{1B1B9E6D-08D7-485F-9720-42A53C856D7B}">
      <dsp:nvSpPr>
        <dsp:cNvPr id="0" name=""/>
        <dsp:cNvSpPr/>
      </dsp:nvSpPr>
      <dsp:spPr>
        <a:xfrm>
          <a:off x="2104860" y="26880"/>
          <a:ext cx="1306703" cy="7343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NPT</a:t>
          </a:r>
        </a:p>
      </dsp:txBody>
      <dsp:txXfrm>
        <a:off x="2104860" y="26880"/>
        <a:ext cx="1306703" cy="489600"/>
      </dsp:txXfrm>
    </dsp:sp>
    <dsp:sp modelId="{0B5374FD-967D-4F04-B7BD-C26147E14EDC}">
      <dsp:nvSpPr>
        <dsp:cNvPr id="0" name=""/>
        <dsp:cNvSpPr/>
      </dsp:nvSpPr>
      <dsp:spPr>
        <a:xfrm>
          <a:off x="2372498" y="516480"/>
          <a:ext cx="1306703" cy="979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1970</a:t>
          </a:r>
        </a:p>
      </dsp:txBody>
      <dsp:txXfrm>
        <a:off x="2401178" y="545160"/>
        <a:ext cx="1249343" cy="921840"/>
      </dsp:txXfrm>
    </dsp:sp>
    <dsp:sp modelId="{7CA8891A-6048-42C3-ADE4-B6B67F2709CB}">
      <dsp:nvSpPr>
        <dsp:cNvPr id="0" name=""/>
        <dsp:cNvSpPr/>
      </dsp:nvSpPr>
      <dsp:spPr>
        <a:xfrm>
          <a:off x="3609655" y="109015"/>
          <a:ext cx="419953" cy="3253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3609655" y="174081"/>
        <a:ext cx="322354" cy="195199"/>
      </dsp:txXfrm>
    </dsp:sp>
    <dsp:sp modelId="{B5A57867-F9EE-4E2A-AEF1-80B02EE00F36}">
      <dsp:nvSpPr>
        <dsp:cNvPr id="0" name=""/>
        <dsp:cNvSpPr/>
      </dsp:nvSpPr>
      <dsp:spPr>
        <a:xfrm>
          <a:off x="4203929" y="26880"/>
          <a:ext cx="1306703" cy="7343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India</a:t>
          </a:r>
        </a:p>
      </dsp:txBody>
      <dsp:txXfrm>
        <a:off x="4203929" y="26880"/>
        <a:ext cx="1306703" cy="489600"/>
      </dsp:txXfrm>
    </dsp:sp>
    <dsp:sp modelId="{ED2C96B4-C502-420D-88F3-E05533C51BDA}">
      <dsp:nvSpPr>
        <dsp:cNvPr id="0" name=""/>
        <dsp:cNvSpPr/>
      </dsp:nvSpPr>
      <dsp:spPr>
        <a:xfrm>
          <a:off x="4471567" y="516480"/>
          <a:ext cx="1306703" cy="979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1974</a:t>
          </a:r>
        </a:p>
      </dsp:txBody>
      <dsp:txXfrm>
        <a:off x="4500247" y="545160"/>
        <a:ext cx="1249343" cy="921840"/>
      </dsp:txXfrm>
    </dsp:sp>
    <dsp:sp modelId="{044E6B7F-5C08-4935-9FCE-4294B66479F2}">
      <dsp:nvSpPr>
        <dsp:cNvPr id="0" name=""/>
        <dsp:cNvSpPr/>
      </dsp:nvSpPr>
      <dsp:spPr>
        <a:xfrm>
          <a:off x="5708724" y="109015"/>
          <a:ext cx="419953" cy="3253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5708724" y="174081"/>
        <a:ext cx="322354" cy="195199"/>
      </dsp:txXfrm>
    </dsp:sp>
    <dsp:sp modelId="{9E07688E-BC1E-43CC-AC94-E5A65A75EE87}">
      <dsp:nvSpPr>
        <dsp:cNvPr id="0" name=""/>
        <dsp:cNvSpPr/>
      </dsp:nvSpPr>
      <dsp:spPr>
        <a:xfrm>
          <a:off x="6302998" y="26880"/>
          <a:ext cx="1306703" cy="7343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NSG</a:t>
          </a:r>
        </a:p>
      </dsp:txBody>
      <dsp:txXfrm>
        <a:off x="6302998" y="26880"/>
        <a:ext cx="1306703" cy="489600"/>
      </dsp:txXfrm>
    </dsp:sp>
    <dsp:sp modelId="{6DDA0C79-5CB9-4C02-A045-9E1C45092CE7}">
      <dsp:nvSpPr>
        <dsp:cNvPr id="0" name=""/>
        <dsp:cNvSpPr/>
      </dsp:nvSpPr>
      <dsp:spPr>
        <a:xfrm>
          <a:off x="6570636" y="516480"/>
          <a:ext cx="1306703" cy="979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1974</a:t>
          </a:r>
        </a:p>
      </dsp:txBody>
      <dsp:txXfrm>
        <a:off x="6599316" y="545160"/>
        <a:ext cx="1249343" cy="921840"/>
      </dsp:txXfrm>
    </dsp:sp>
    <dsp:sp modelId="{C9F9C933-1251-4C18-8007-B15449EB332D}">
      <dsp:nvSpPr>
        <dsp:cNvPr id="0" name=""/>
        <dsp:cNvSpPr/>
      </dsp:nvSpPr>
      <dsp:spPr>
        <a:xfrm>
          <a:off x="7807793" y="109015"/>
          <a:ext cx="419953" cy="3253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7807793" y="174081"/>
        <a:ext cx="322354" cy="195199"/>
      </dsp:txXfrm>
    </dsp:sp>
    <dsp:sp modelId="{EAD4DD90-0B06-4345-989A-B56EA0E1F790}">
      <dsp:nvSpPr>
        <dsp:cNvPr id="0" name=""/>
        <dsp:cNvSpPr/>
      </dsp:nvSpPr>
      <dsp:spPr>
        <a:xfrm>
          <a:off x="8402067" y="26880"/>
          <a:ext cx="1306703" cy="7343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Israel</a:t>
          </a:r>
        </a:p>
      </dsp:txBody>
      <dsp:txXfrm>
        <a:off x="8402067" y="26880"/>
        <a:ext cx="1306703" cy="489600"/>
      </dsp:txXfrm>
    </dsp:sp>
    <dsp:sp modelId="{829A2B12-7A18-4E03-9AFD-828F152AF71E}">
      <dsp:nvSpPr>
        <dsp:cNvPr id="0" name=""/>
        <dsp:cNvSpPr/>
      </dsp:nvSpPr>
      <dsp:spPr>
        <a:xfrm>
          <a:off x="8669705" y="516480"/>
          <a:ext cx="1306703" cy="979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1979</a:t>
          </a:r>
        </a:p>
      </dsp:txBody>
      <dsp:txXfrm>
        <a:off x="8698385" y="545160"/>
        <a:ext cx="1249343" cy="9218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E2302D-6440-47DD-B567-5080045C10CA}">
      <dsp:nvSpPr>
        <dsp:cNvPr id="0" name=""/>
        <dsp:cNvSpPr/>
      </dsp:nvSpPr>
      <dsp:spPr>
        <a:xfrm>
          <a:off x="8638218" y="70080"/>
          <a:ext cx="1306703" cy="691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START</a:t>
          </a:r>
        </a:p>
      </dsp:txBody>
      <dsp:txXfrm>
        <a:off x="8669705" y="70080"/>
        <a:ext cx="1306703" cy="460800"/>
      </dsp:txXfrm>
    </dsp:sp>
    <dsp:sp modelId="{418F7CB3-15AA-43F6-BEC6-DB45EF23BC0F}">
      <dsp:nvSpPr>
        <dsp:cNvPr id="0" name=""/>
        <dsp:cNvSpPr/>
      </dsp:nvSpPr>
      <dsp:spPr>
        <a:xfrm>
          <a:off x="8402067" y="530880"/>
          <a:ext cx="1306703" cy="921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1994</a:t>
          </a:r>
        </a:p>
      </dsp:txBody>
      <dsp:txXfrm>
        <a:off x="8429060" y="557873"/>
        <a:ext cx="1252717" cy="867614"/>
      </dsp:txXfrm>
    </dsp:sp>
    <dsp:sp modelId="{C393011D-4415-41F1-888A-1A125170B8AE}">
      <dsp:nvSpPr>
        <dsp:cNvPr id="0" name=""/>
        <dsp:cNvSpPr/>
      </dsp:nvSpPr>
      <dsp:spPr>
        <a:xfrm rot="10800000">
          <a:off x="8025551" y="137815"/>
          <a:ext cx="419953" cy="3253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 rot="10800000">
        <a:off x="8123150" y="202881"/>
        <a:ext cx="322354" cy="195199"/>
      </dsp:txXfrm>
    </dsp:sp>
    <dsp:sp modelId="{1B1B9E6D-08D7-485F-9720-42A53C856D7B}">
      <dsp:nvSpPr>
        <dsp:cNvPr id="0" name=""/>
        <dsp:cNvSpPr/>
      </dsp:nvSpPr>
      <dsp:spPr>
        <a:xfrm>
          <a:off x="6539149" y="70080"/>
          <a:ext cx="1306703" cy="691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CTBT</a:t>
          </a:r>
        </a:p>
      </dsp:txBody>
      <dsp:txXfrm>
        <a:off x="6570636" y="70080"/>
        <a:ext cx="1306703" cy="460800"/>
      </dsp:txXfrm>
    </dsp:sp>
    <dsp:sp modelId="{0B5374FD-967D-4F04-B7BD-C26147E14EDC}">
      <dsp:nvSpPr>
        <dsp:cNvPr id="0" name=""/>
        <dsp:cNvSpPr/>
      </dsp:nvSpPr>
      <dsp:spPr>
        <a:xfrm>
          <a:off x="6302998" y="530880"/>
          <a:ext cx="1306703" cy="921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Open on 1996</a:t>
          </a:r>
        </a:p>
      </dsp:txBody>
      <dsp:txXfrm>
        <a:off x="6329991" y="557873"/>
        <a:ext cx="1252717" cy="867614"/>
      </dsp:txXfrm>
    </dsp:sp>
    <dsp:sp modelId="{7CA8891A-6048-42C3-ADE4-B6B67F2709CB}">
      <dsp:nvSpPr>
        <dsp:cNvPr id="0" name=""/>
        <dsp:cNvSpPr/>
      </dsp:nvSpPr>
      <dsp:spPr>
        <a:xfrm rot="10800000">
          <a:off x="5952591" y="137815"/>
          <a:ext cx="419953" cy="3253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 rot="10800000">
        <a:off x="6050190" y="202881"/>
        <a:ext cx="322354" cy="195199"/>
      </dsp:txXfrm>
    </dsp:sp>
    <dsp:sp modelId="{B5A57867-F9EE-4E2A-AEF1-80B02EE00F36}">
      <dsp:nvSpPr>
        <dsp:cNvPr id="0" name=""/>
        <dsp:cNvSpPr/>
      </dsp:nvSpPr>
      <dsp:spPr>
        <a:xfrm>
          <a:off x="4440080" y="70080"/>
          <a:ext cx="1306703" cy="691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Pakistan</a:t>
          </a:r>
        </a:p>
      </dsp:txBody>
      <dsp:txXfrm>
        <a:off x="4471567" y="70080"/>
        <a:ext cx="1306703" cy="460800"/>
      </dsp:txXfrm>
    </dsp:sp>
    <dsp:sp modelId="{ED2C96B4-C502-420D-88F3-E05533C51BDA}">
      <dsp:nvSpPr>
        <dsp:cNvPr id="0" name=""/>
        <dsp:cNvSpPr/>
      </dsp:nvSpPr>
      <dsp:spPr>
        <a:xfrm>
          <a:off x="4203929" y="530880"/>
          <a:ext cx="1306703" cy="921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28</a:t>
          </a:r>
          <a:r>
            <a:rPr lang="en-US" sz="1600" kern="1200" baseline="30000" dirty="0"/>
            <a:t>th</a:t>
          </a:r>
          <a:r>
            <a:rPr lang="en-US" sz="1600" kern="1200" dirty="0"/>
            <a:t> May 1998</a:t>
          </a:r>
        </a:p>
      </dsp:txBody>
      <dsp:txXfrm>
        <a:off x="4230922" y="557873"/>
        <a:ext cx="1252717" cy="867614"/>
      </dsp:txXfrm>
    </dsp:sp>
    <dsp:sp modelId="{044E6B7F-5C08-4935-9FCE-4294B66479F2}">
      <dsp:nvSpPr>
        <dsp:cNvPr id="0" name=""/>
        <dsp:cNvSpPr/>
      </dsp:nvSpPr>
      <dsp:spPr>
        <a:xfrm rot="10800000">
          <a:off x="3853522" y="137815"/>
          <a:ext cx="419953" cy="3253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 rot="10800000">
        <a:off x="3951121" y="202881"/>
        <a:ext cx="322354" cy="195199"/>
      </dsp:txXfrm>
    </dsp:sp>
    <dsp:sp modelId="{9E07688E-BC1E-43CC-AC94-E5A65A75EE87}">
      <dsp:nvSpPr>
        <dsp:cNvPr id="0" name=""/>
        <dsp:cNvSpPr/>
      </dsp:nvSpPr>
      <dsp:spPr>
        <a:xfrm>
          <a:off x="2341011" y="70080"/>
          <a:ext cx="1306703" cy="691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Indo-US</a:t>
          </a:r>
        </a:p>
      </dsp:txBody>
      <dsp:txXfrm>
        <a:off x="2372498" y="70080"/>
        <a:ext cx="1306703" cy="460800"/>
      </dsp:txXfrm>
    </dsp:sp>
    <dsp:sp modelId="{6DDA0C79-5CB9-4C02-A045-9E1C45092CE7}">
      <dsp:nvSpPr>
        <dsp:cNvPr id="0" name=""/>
        <dsp:cNvSpPr/>
      </dsp:nvSpPr>
      <dsp:spPr>
        <a:xfrm>
          <a:off x="2104860" y="530880"/>
          <a:ext cx="1306703" cy="921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2005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/>
        </a:p>
      </dsp:txBody>
      <dsp:txXfrm>
        <a:off x="2131853" y="557873"/>
        <a:ext cx="1252717" cy="867614"/>
      </dsp:txXfrm>
    </dsp:sp>
    <dsp:sp modelId="{C9F9C933-1251-4C18-8007-B15449EB332D}">
      <dsp:nvSpPr>
        <dsp:cNvPr id="0" name=""/>
        <dsp:cNvSpPr/>
      </dsp:nvSpPr>
      <dsp:spPr>
        <a:xfrm rot="10800000">
          <a:off x="1754453" y="137815"/>
          <a:ext cx="419953" cy="3253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 rot="10800000">
        <a:off x="1852052" y="202881"/>
        <a:ext cx="322354" cy="195199"/>
      </dsp:txXfrm>
    </dsp:sp>
    <dsp:sp modelId="{EAD4DD90-0B06-4345-989A-B56EA0E1F790}">
      <dsp:nvSpPr>
        <dsp:cNvPr id="0" name=""/>
        <dsp:cNvSpPr/>
      </dsp:nvSpPr>
      <dsp:spPr>
        <a:xfrm>
          <a:off x="241942" y="70080"/>
          <a:ext cx="1306703" cy="691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North Korea</a:t>
          </a:r>
        </a:p>
      </dsp:txBody>
      <dsp:txXfrm>
        <a:off x="273429" y="70080"/>
        <a:ext cx="1306703" cy="460800"/>
      </dsp:txXfrm>
    </dsp:sp>
    <dsp:sp modelId="{829A2B12-7A18-4E03-9AFD-828F152AF71E}">
      <dsp:nvSpPr>
        <dsp:cNvPr id="0" name=""/>
        <dsp:cNvSpPr/>
      </dsp:nvSpPr>
      <dsp:spPr>
        <a:xfrm>
          <a:off x="5791" y="530880"/>
          <a:ext cx="1306703" cy="921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2006</a:t>
          </a:r>
        </a:p>
      </dsp:txBody>
      <dsp:txXfrm>
        <a:off x="32784" y="557873"/>
        <a:ext cx="1252717" cy="86761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13B904-F07F-468A-A04E-7F876829AB43}">
      <dsp:nvSpPr>
        <dsp:cNvPr id="0" name=""/>
        <dsp:cNvSpPr/>
      </dsp:nvSpPr>
      <dsp:spPr>
        <a:xfrm>
          <a:off x="0" y="0"/>
          <a:ext cx="998068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06F090-F610-4A5B-8892-D455786A8E4C}">
      <dsp:nvSpPr>
        <dsp:cNvPr id="0" name=""/>
        <dsp:cNvSpPr/>
      </dsp:nvSpPr>
      <dsp:spPr>
        <a:xfrm>
          <a:off x="0" y="0"/>
          <a:ext cx="1996136" cy="2791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Missions</a:t>
          </a:r>
        </a:p>
      </dsp:txBody>
      <dsp:txXfrm>
        <a:off x="0" y="0"/>
        <a:ext cx="1996136" cy="2791284"/>
      </dsp:txXfrm>
    </dsp:sp>
    <dsp:sp modelId="{6C9F57AD-7004-4040-ADA4-5FFF26805552}">
      <dsp:nvSpPr>
        <dsp:cNvPr id="0" name=""/>
        <dsp:cNvSpPr/>
      </dsp:nvSpPr>
      <dsp:spPr>
        <a:xfrm>
          <a:off x="2145846" y="43613"/>
          <a:ext cx="7834835" cy="8722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Peaceful use</a:t>
          </a:r>
        </a:p>
      </dsp:txBody>
      <dsp:txXfrm>
        <a:off x="2145846" y="43613"/>
        <a:ext cx="7834835" cy="872276"/>
      </dsp:txXfrm>
    </dsp:sp>
    <dsp:sp modelId="{57849614-AE4E-4974-A41D-6D4C83577AF6}">
      <dsp:nvSpPr>
        <dsp:cNvPr id="0" name=""/>
        <dsp:cNvSpPr/>
      </dsp:nvSpPr>
      <dsp:spPr>
        <a:xfrm>
          <a:off x="1996136" y="915890"/>
          <a:ext cx="79845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BD3959-9015-48C5-820F-3EDD8D32E7CB}">
      <dsp:nvSpPr>
        <dsp:cNvPr id="0" name=""/>
        <dsp:cNvSpPr/>
      </dsp:nvSpPr>
      <dsp:spPr>
        <a:xfrm>
          <a:off x="2145846" y="959503"/>
          <a:ext cx="7834835" cy="8722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Safeguards</a:t>
          </a:r>
        </a:p>
      </dsp:txBody>
      <dsp:txXfrm>
        <a:off x="2145846" y="959503"/>
        <a:ext cx="7834835" cy="872276"/>
      </dsp:txXfrm>
    </dsp:sp>
    <dsp:sp modelId="{6087C7A6-C5AF-487F-8547-A7B8C2E9BB91}">
      <dsp:nvSpPr>
        <dsp:cNvPr id="0" name=""/>
        <dsp:cNvSpPr/>
      </dsp:nvSpPr>
      <dsp:spPr>
        <a:xfrm>
          <a:off x="1996136" y="1831780"/>
          <a:ext cx="79845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5D1C88-538B-4162-8931-85FD7EB53B9F}">
      <dsp:nvSpPr>
        <dsp:cNvPr id="0" name=""/>
        <dsp:cNvSpPr/>
      </dsp:nvSpPr>
      <dsp:spPr>
        <a:xfrm>
          <a:off x="2145846" y="1875393"/>
          <a:ext cx="7834835" cy="8722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Nuclear Safety</a:t>
          </a:r>
        </a:p>
      </dsp:txBody>
      <dsp:txXfrm>
        <a:off x="2145846" y="1875393"/>
        <a:ext cx="7834835" cy="872276"/>
      </dsp:txXfrm>
    </dsp:sp>
    <dsp:sp modelId="{98FA188F-76BE-44A8-97E8-EA92115D99AC}">
      <dsp:nvSpPr>
        <dsp:cNvPr id="0" name=""/>
        <dsp:cNvSpPr/>
      </dsp:nvSpPr>
      <dsp:spPr>
        <a:xfrm>
          <a:off x="1996136" y="2747670"/>
          <a:ext cx="79845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D337C6-5F54-4987-9893-542E5D75C661}">
      <dsp:nvSpPr>
        <dsp:cNvPr id="0" name=""/>
        <dsp:cNvSpPr/>
      </dsp:nvSpPr>
      <dsp:spPr>
        <a:xfrm>
          <a:off x="0" y="0"/>
          <a:ext cx="3735662" cy="15585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Pillars</a:t>
          </a:r>
        </a:p>
      </dsp:txBody>
      <dsp:txXfrm>
        <a:off x="45648" y="45648"/>
        <a:ext cx="3644366" cy="1467240"/>
      </dsp:txXfrm>
    </dsp:sp>
    <dsp:sp modelId="{67D380A1-BF51-4027-94EF-2D3A65124A5C}">
      <dsp:nvSpPr>
        <dsp:cNvPr id="0" name=""/>
        <dsp:cNvSpPr/>
      </dsp:nvSpPr>
      <dsp:spPr>
        <a:xfrm>
          <a:off x="1343" y="1661085"/>
          <a:ext cx="1179186" cy="15585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Non-Proliferation</a:t>
          </a:r>
        </a:p>
      </dsp:txBody>
      <dsp:txXfrm>
        <a:off x="35880" y="1695622"/>
        <a:ext cx="1110112" cy="1489462"/>
      </dsp:txXfrm>
    </dsp:sp>
    <dsp:sp modelId="{FF595228-5EB6-4943-9FF8-93B780B993E3}">
      <dsp:nvSpPr>
        <dsp:cNvPr id="0" name=""/>
        <dsp:cNvSpPr/>
      </dsp:nvSpPr>
      <dsp:spPr>
        <a:xfrm>
          <a:off x="1279581" y="1661085"/>
          <a:ext cx="1179186" cy="15585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Peaceful Use</a:t>
          </a:r>
        </a:p>
      </dsp:txBody>
      <dsp:txXfrm>
        <a:off x="1314118" y="1695622"/>
        <a:ext cx="1110112" cy="1489462"/>
      </dsp:txXfrm>
    </dsp:sp>
    <dsp:sp modelId="{479A8C46-8156-43A6-A3A2-CBD182A889A3}">
      <dsp:nvSpPr>
        <dsp:cNvPr id="0" name=""/>
        <dsp:cNvSpPr/>
      </dsp:nvSpPr>
      <dsp:spPr>
        <a:xfrm>
          <a:off x="2557819" y="1661085"/>
          <a:ext cx="1179186" cy="15585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Disarmament</a:t>
          </a:r>
        </a:p>
      </dsp:txBody>
      <dsp:txXfrm>
        <a:off x="2592356" y="1695622"/>
        <a:ext cx="1110112" cy="14894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9/8/2025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9/8/2025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8364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ts val="1650"/>
              </a:lnSpc>
              <a:spcBef>
                <a:spcPts val="7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EEF0FF"/>
                </a:solidFill>
                <a:effectLst/>
                <a:latin typeface="Google Sans"/>
              </a:rPr>
              <a:t>235U</a:t>
            </a:r>
            <a:r>
              <a:rPr lang="en-US" b="0" i="0" dirty="0">
                <a:solidFill>
                  <a:srgbClr val="EEF0FF"/>
                </a:solidFill>
                <a:effectLst/>
                <a:latin typeface="Google Sans"/>
              </a:rPr>
              <a:t>: represents a Uranium-235 nucleus.</a:t>
            </a:r>
          </a:p>
          <a:p>
            <a:pPr algn="l">
              <a:lnSpc>
                <a:spcPts val="1650"/>
              </a:lnSpc>
              <a:spcBef>
                <a:spcPts val="7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EEF0FF"/>
                </a:solidFill>
                <a:effectLst/>
                <a:latin typeface="Google Sans"/>
              </a:rPr>
              <a:t>1n</a:t>
            </a:r>
            <a:r>
              <a:rPr lang="en-US" b="0" i="0" dirty="0">
                <a:solidFill>
                  <a:srgbClr val="EEF0FF"/>
                </a:solidFill>
                <a:effectLst/>
                <a:latin typeface="Google Sans"/>
              </a:rPr>
              <a:t>: represents a neutron.</a:t>
            </a:r>
          </a:p>
          <a:p>
            <a:pPr algn="l">
              <a:lnSpc>
                <a:spcPts val="1650"/>
              </a:lnSpc>
              <a:spcBef>
                <a:spcPts val="7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EEF0FF"/>
                </a:solidFill>
                <a:effectLst/>
                <a:latin typeface="Google Sans"/>
              </a:rPr>
              <a:t>141Ba</a:t>
            </a:r>
            <a:r>
              <a:rPr lang="en-US" b="0" i="0" dirty="0">
                <a:solidFill>
                  <a:srgbClr val="EEF0FF"/>
                </a:solidFill>
                <a:effectLst/>
                <a:latin typeface="Google Sans"/>
              </a:rPr>
              <a:t>: represents a Barium-141 nucleus.</a:t>
            </a:r>
          </a:p>
          <a:p>
            <a:pPr algn="l">
              <a:lnSpc>
                <a:spcPts val="1650"/>
              </a:lnSpc>
              <a:spcBef>
                <a:spcPts val="7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EEF0FF"/>
                </a:solidFill>
                <a:effectLst/>
                <a:latin typeface="Google Sans"/>
              </a:rPr>
              <a:t>92Kr</a:t>
            </a:r>
            <a:r>
              <a:rPr lang="en-US" b="0" i="0" dirty="0">
                <a:solidFill>
                  <a:srgbClr val="EEF0FF"/>
                </a:solidFill>
                <a:effectLst/>
                <a:latin typeface="Google Sans"/>
              </a:rPr>
              <a:t>: represents a Krypton-92 nucleus.</a:t>
            </a:r>
          </a:p>
          <a:p>
            <a:pPr algn="l">
              <a:lnSpc>
                <a:spcPts val="1650"/>
              </a:lnSpc>
              <a:spcBef>
                <a:spcPts val="7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EEF0FF"/>
                </a:solidFill>
                <a:effectLst/>
                <a:latin typeface="Google Sans"/>
              </a:rPr>
              <a:t>3n</a:t>
            </a:r>
            <a:r>
              <a:rPr lang="en-US" b="0" i="0" dirty="0">
                <a:solidFill>
                  <a:srgbClr val="EEF0FF"/>
                </a:solidFill>
                <a:effectLst/>
                <a:latin typeface="Google Sans"/>
              </a:rPr>
              <a:t>: represents three neutrons released.</a:t>
            </a:r>
          </a:p>
          <a:p>
            <a:pPr algn="l">
              <a:lnSpc>
                <a:spcPts val="1650"/>
              </a:lnSpc>
              <a:spcBef>
                <a:spcPts val="750"/>
              </a:spcBef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EEF0FF"/>
                </a:solidFill>
                <a:effectLst/>
                <a:latin typeface="Google Sans"/>
              </a:rPr>
              <a:t>Q</a:t>
            </a:r>
            <a:r>
              <a:rPr lang="en-US" b="0" i="0" dirty="0">
                <a:solidFill>
                  <a:srgbClr val="EEF0FF"/>
                </a:solidFill>
                <a:effectLst/>
                <a:latin typeface="Google Sans"/>
              </a:rPr>
              <a:t>: represents the energy released during the reaction.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473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Germany left ww2 in May 1945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161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082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914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02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Deterrence</a:t>
            </a:r>
            <a:r>
              <a:rPr lang="en-US" dirty="0"/>
              <a:t> is the idea of </a:t>
            </a:r>
            <a:r>
              <a:rPr lang="en-US" b="1" dirty="0"/>
              <a:t>preventing an enemy from doing something bad or aggressive by threatening serious consequences</a:t>
            </a:r>
            <a:r>
              <a:rPr lang="en-US" dirty="0"/>
              <a:t>.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Nuclear politics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about how countries deal with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nuclear weapons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nuclear energy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how these affect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peace, power, and war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world.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638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376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5511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255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3C584-4D0F-3244-D806-557E259B87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D61479-FA7A-0AD9-3A28-5C692CAD44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643842-676A-A36F-48D1-04F849BDB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pPr/>
              <a:t>9/8/2025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BA45B1-4A23-A700-FFB8-C6FB8B503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6E6913-4337-794F-0D7C-3596D8C9B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10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5FB1A-32A1-A53A-357D-0070423AA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E617C3-08DD-1981-0FEF-62391C819E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64845A-7E68-FC99-352B-57B4EDD54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672C1B-DC91-BF96-2F43-7B6891F28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B38DFD-BCA3-1D87-4679-272EB19F1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85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A819FE-8230-B4D7-2513-4E4C16D8FD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1DAA7B-FA91-7EC9-94B5-2A08555FD8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D66BE-8358-5DF8-B51F-DABE59BBC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1829FE-C8B7-372D-DCAE-A0E4EA66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6C935-32E2-18C5-FF92-FC13B164B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80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8887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81532-BCFD-004C-1546-3E4278948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ED79C-44A2-444C-0504-988B797E12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643A61-8A16-00F3-52A3-C61A12601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CC77E-3BF4-E3DF-B451-A4E016908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D571C4-1A06-165A-57FD-3F3F0F2C7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76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6B61F-A0D7-0DE9-83E4-CC92D0766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F67E69-9F26-8C9D-5ED8-1CFF158DE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8F8458-FA9F-6947-736E-46CF532AC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741E9-A937-01D5-2617-A071D2747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F24C43-972A-93C9-043A-4F9D3A271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79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AE539-B03E-4C18-345D-469E06FAD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46844-254D-EF62-312C-5F9FD6F09F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E67C5B-4403-B00D-A3D8-7F5420319C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886C75-7075-A200-4964-432EB81AE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328461-FEF8-F7B4-A96B-B361576B7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C0A000-54B0-D083-B9BF-A6A7D6AD1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78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08E4C-DF8D-1840-D139-A1584E85C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520CCD-B1B4-AA22-1F90-D7A0D98C7A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F4502D-C057-2A2C-3307-7397F44B80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753577-4D30-5750-D168-6A04D7EB25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188911-3CED-434D-5444-4B05EACBA0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97CD11-D74B-2602-160D-35E146D1F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FCB37B-CAEF-BB98-B75A-7821A6899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16800A-07B9-06D1-FF66-AB8BAD7DB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03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924A0-2ECA-9775-B66E-2B723CFC0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75EC31-6F2D-BCC3-5652-57B7993C4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10DC93-08C4-3F85-BC7A-B58BDA0CF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54CBCB-CE95-D02C-82B9-BC45DB496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72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70E078-448A-3D78-5156-9508B55D0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96D023-6F70-AEC9-90FF-38ED8D282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1CD7FE-9E35-14FB-8685-26E4394D1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24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02683-7B0E-104F-0637-3CA41A386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3D02B-1F2B-A248-02A7-2E5CF0A2B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51231E-E4D2-FE8D-5826-3858544287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D92589-1028-0064-4ACB-325E0FF55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2951EC-22D7-8CB5-C29A-1B7F46C8E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0F7F9-8789-C268-053E-78E7CA685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69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9A962-93E7-F955-90D6-666B3D589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78E2CB-EF9A-CEF1-7A0F-EB3325F4E1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B8144C-515D-009E-1511-E29D819D21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A7E3B7-1199-45FB-45A9-62698A66D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997F49-7702-DCB4-8E9C-8BE53E51E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B895C6-BC5C-F5BD-2AC8-D4FAC7624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5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B907C8-483E-39CF-26D5-543BF5166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82047D-FA92-919C-3B5E-F96AE6456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AE14FC-DCB7-B9FB-EC40-1E1241B94F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040DB2-601F-5347-318D-FA8A942327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FECC5B-11F4-9434-6D52-9F74F5EA0C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905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31053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spc="200" dirty="0"/>
              <a:t>Nuclear issues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</a:pPr>
            <a:r>
              <a:rPr lang="en-US" sz="2400" b="1" cap="all" dirty="0"/>
              <a:t>By Musab Umair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of a viewing telescope with a city on its background">
            <a:extLst>
              <a:ext uri="{FF2B5EF4-FFF2-40B4-BE49-F238E27FC236}">
                <a16:creationId xmlns:a16="http://schemas.microsoft.com/office/drawing/2014/main" id="{3EC462D5-74AD-BD0D-32DA-F81CB12C26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9736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81F470-410E-A694-071A-06D3C57AE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/>
              <a:t>Manhattan Project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820D8D-7D6D-BBBF-E1B1-20E6A6C860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b="1" dirty="0">
                <a:solidFill>
                  <a:schemeClr val="tx1"/>
                </a:solidFill>
              </a:rPr>
              <a:t>1942-1946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Secret nuclear weapons project of USA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808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Baruch Plan 1946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proposal by the US government proposed to the United Nations Atomic Energy Commission during its first meeting in June 1946.</a:t>
            </a:r>
          </a:p>
          <a:p>
            <a:r>
              <a:rPr lang="en-US" dirty="0"/>
              <a:t>US agreed to decommission </a:t>
            </a:r>
          </a:p>
          <a:p>
            <a:r>
              <a:rPr lang="en-US" dirty="0"/>
              <a:t>Condition that all other countries pledged</a:t>
            </a:r>
          </a:p>
          <a:p>
            <a:r>
              <a:rPr lang="en-US" dirty="0"/>
              <a:t>International Atomic Development Authority monopoly over Nuclear Energy</a:t>
            </a:r>
          </a:p>
          <a:p>
            <a:r>
              <a:rPr lang="en-US" dirty="0"/>
              <a:t>Soviets rejected, UN dominated by US and allies, submitted counter proposal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ular Callout 3"/>
          <p:cNvSpPr/>
          <p:nvPr/>
        </p:nvSpPr>
        <p:spPr>
          <a:xfrm>
            <a:off x="8506284" y="210613"/>
            <a:ext cx="2579298" cy="828136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UNAEC was formed by UNGA’s very first resolution</a:t>
            </a:r>
          </a:p>
        </p:txBody>
      </p:sp>
    </p:spTree>
    <p:extLst>
      <p:ext uri="{BB962C8B-B14F-4D97-AF65-F5344CB8AC3E}">
        <p14:creationId xmlns:p14="http://schemas.microsoft.com/office/powerpoint/2010/main" val="88776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Atoms for Peace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036" y="1487606"/>
            <a:ext cx="10657764" cy="468935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Speech by D. Eisenhower in 1953</a:t>
            </a:r>
          </a:p>
          <a:p>
            <a:r>
              <a:rPr lang="en-US" dirty="0"/>
              <a:t>United States then launched an "Atoms for Peace" program that supplied equipment and information to schools, hospitals, and research institutions within the U.S. and throughout the world.</a:t>
            </a:r>
          </a:p>
          <a:p>
            <a:r>
              <a:rPr lang="en-US" dirty="0"/>
              <a:t>US provided 5MW Swimming pool type nuclear reactor to Pakistan- upgraded 10MW.</a:t>
            </a:r>
          </a:p>
          <a:p>
            <a:r>
              <a:rPr lang="en-US" dirty="0"/>
              <a:t>Pakistan’s first nuclear reactor Pakistan Atomic Research Reactor (PARR-1)—in 1962.</a:t>
            </a:r>
          </a:p>
          <a:p>
            <a:r>
              <a:rPr lang="en-US" dirty="0"/>
              <a:t>Created the ideological background for the creation of the International Atomic Energy Agency and the Treaty on the Non-Proliferation of Nuclear Weapons, but also gave political cover for the U.S. nuclear weapons build-up</a:t>
            </a:r>
          </a:p>
          <a:p>
            <a:r>
              <a:rPr lang="en-US" dirty="0"/>
              <a:t>Under Atoms for Peace related </a:t>
            </a:r>
            <a:r>
              <a:rPr lang="en-US" dirty="0" err="1"/>
              <a:t>programmes</a:t>
            </a:r>
            <a:r>
              <a:rPr lang="en-US" dirty="0"/>
              <a:t> the U.S. exported over 25 tons of highly enriched uranium (HEU) to 30 countries, mostly to fuel research reactors, which is now regarded as a proliferation and terrorism risk</a:t>
            </a:r>
          </a:p>
        </p:txBody>
      </p:sp>
    </p:spTree>
    <p:extLst>
      <p:ext uri="{BB962C8B-B14F-4D97-AF65-F5344CB8AC3E}">
        <p14:creationId xmlns:p14="http://schemas.microsoft.com/office/powerpoint/2010/main" val="333189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9367"/>
            <a:ext cx="10515600" cy="1325563"/>
          </a:xfrm>
        </p:spPr>
        <p:txBody>
          <a:bodyPr/>
          <a:lstStyle/>
          <a:p>
            <a:r>
              <a:rPr lang="en-US" b="1" dirty="0"/>
              <a:t>International Atomic Energy Agency (IAEA)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441" y="1402545"/>
            <a:ext cx="10515600" cy="4351338"/>
          </a:xfrm>
        </p:spPr>
        <p:txBody>
          <a:bodyPr/>
          <a:lstStyle/>
          <a:p>
            <a:r>
              <a:rPr lang="en-US" dirty="0"/>
              <a:t>An autonomous organization formed in 1957</a:t>
            </a:r>
          </a:p>
          <a:p>
            <a:r>
              <a:rPr lang="en-US" dirty="0"/>
              <a:t>Established independently of the UN, through its own international treaty but reports to both the UNGA and the UNSC</a:t>
            </a:r>
          </a:p>
          <a:p>
            <a:r>
              <a:rPr lang="en-US" dirty="0"/>
              <a:t>Headquarter in Vienna, Austria</a:t>
            </a:r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25891818"/>
              </p:ext>
            </p:extLst>
          </p:nvPr>
        </p:nvGraphicFramePr>
        <p:xfrm>
          <a:off x="1104900" y="3347049"/>
          <a:ext cx="9980682" cy="2791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4429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46255-134F-1E74-FA65-F616CF2FC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Key Terminologies and explanation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F34CF7-F706-A2FE-9ECF-C525CD42E5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Deterrence</a:t>
            </a:r>
          </a:p>
          <a:p>
            <a:r>
              <a:rPr lang="en-US" b="1" dirty="0"/>
              <a:t>Proliferation</a:t>
            </a:r>
          </a:p>
          <a:p>
            <a:r>
              <a:rPr lang="en-US" b="1" dirty="0"/>
              <a:t>Theory of Anarchy &amp; Balance of Power Theory</a:t>
            </a:r>
          </a:p>
          <a:p>
            <a:r>
              <a:rPr lang="en-US" b="1" dirty="0"/>
              <a:t>Security Dilemma</a:t>
            </a:r>
          </a:p>
          <a:p>
            <a:r>
              <a:rPr lang="en-US" b="1" dirty="0"/>
              <a:t>Nuclear politics</a:t>
            </a:r>
          </a:p>
          <a:p>
            <a:r>
              <a:rPr lang="en-US" b="1" dirty="0"/>
              <a:t>Nuclear Strategy </a:t>
            </a:r>
          </a:p>
          <a:p>
            <a:r>
              <a:rPr lang="en-US" b="1" dirty="0"/>
              <a:t> Tactical and Strategic weapons</a:t>
            </a:r>
          </a:p>
          <a:p>
            <a:r>
              <a:rPr lang="en-US" b="1" dirty="0"/>
              <a:t>Ballistic missile and Anti-ballistic missile systems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6296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4493"/>
            <a:ext cx="10515600" cy="1325563"/>
          </a:xfrm>
        </p:spPr>
        <p:txBody>
          <a:bodyPr/>
          <a:lstStyle/>
          <a:p>
            <a:r>
              <a:rPr lang="en-US" b="1" dirty="0"/>
              <a:t>Cuban Missile Crisis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856" y="1379611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1 month, 4-day (16 October – 20 November 1962) confrontation between the United States and the Soviet Union</a:t>
            </a:r>
          </a:p>
          <a:p>
            <a:r>
              <a:rPr lang="en-US" dirty="0"/>
              <a:t>In response to US missiles in Italy and Turkey and failed invasion of Bay of Pigs, </a:t>
            </a:r>
            <a:r>
              <a:rPr lang="en-US" b="0" i="0" dirty="0">
                <a:effectLst/>
                <a:latin typeface="Google Sans"/>
              </a:rPr>
              <a:t>to overthrow Fidel Castro's communist government in Cuba,</a:t>
            </a:r>
            <a:r>
              <a:rPr lang="en-US" dirty="0"/>
              <a:t> Soviet N. Khrushchev accepted to Cuban secret request of installing nukes in Cuba</a:t>
            </a:r>
          </a:p>
          <a:p>
            <a:r>
              <a:rPr lang="en-US" dirty="0"/>
              <a:t>Rejecting other options, J. F. Kennedy decided to impose naval “quarantine” in Cuba</a:t>
            </a:r>
          </a:p>
          <a:p>
            <a:r>
              <a:rPr lang="en-US" dirty="0"/>
              <a:t>Several days of negotiations lead to agreement:</a:t>
            </a:r>
            <a:br>
              <a:rPr lang="en-US" dirty="0"/>
            </a:br>
            <a:r>
              <a:rPr lang="en-US" dirty="0"/>
              <a:t>Publicly, Soviet would dismantle and return their nukes to Soviet Union in return for US public declaration and agreement to not invade Cuba again</a:t>
            </a:r>
            <a:br>
              <a:rPr lang="en-US" dirty="0"/>
            </a:br>
            <a:r>
              <a:rPr lang="en-US" dirty="0"/>
              <a:t>Secretly, US would dismantle and remove their nukes from Turkey</a:t>
            </a:r>
          </a:p>
          <a:p>
            <a:r>
              <a:rPr lang="en-US" dirty="0"/>
              <a:t>Aftermath: temporary easing of nuclear arms race, Washington-Moscow hotline, realization of the nuclear threat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80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5" name="Content Placeholder 14" descr="A map of the united states of america&#10;&#10;AI-generated content may be incorrect.">
            <a:extLst>
              <a:ext uri="{FF2B5EF4-FFF2-40B4-BE49-F238E27FC236}">
                <a16:creationId xmlns:a16="http://schemas.microsoft.com/office/drawing/2014/main" id="{4EF312D7-3074-5103-801F-540B558425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6938" y="212835"/>
            <a:ext cx="8275076" cy="552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57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united states of america&#10;&#10;AI-generated content may be incorrect.">
            <a:extLst>
              <a:ext uri="{FF2B5EF4-FFF2-40B4-BE49-F238E27FC236}">
                <a16:creationId xmlns:a16="http://schemas.microsoft.com/office/drawing/2014/main" id="{B8BB4BAC-D56F-3C7B-3626-EA16B2844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912" y="0"/>
            <a:ext cx="104845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90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Limited Test Ban Treaty (LTBT) or Partial Test Ban Treaty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Also called the Partial Test Ban Treaty or the Nuclear Test Ban Treaty</a:t>
            </a:r>
          </a:p>
          <a:p>
            <a:r>
              <a:rPr lang="en-US" dirty="0"/>
              <a:t>Was signed in 1963</a:t>
            </a:r>
          </a:p>
          <a:p>
            <a:r>
              <a:rPr lang="en-US" dirty="0"/>
              <a:t>Due to public unease about radioactive fallout</a:t>
            </a:r>
          </a:p>
          <a:p>
            <a:r>
              <a:rPr lang="en-US" dirty="0"/>
              <a:t>Bans parties from conducting a nuclear test  in the atmosphere, outer space, or underwater</a:t>
            </a:r>
          </a:p>
          <a:p>
            <a:r>
              <a:rPr lang="en-US" dirty="0"/>
              <a:t>Pakistan, India, Israel, China, France, and North Korea have not signed</a:t>
            </a:r>
          </a:p>
          <a:p>
            <a:r>
              <a:rPr lang="en-US" dirty="0"/>
              <a:t>Reduced radioactive debris in the atmosphere and slowed proliferation</a:t>
            </a:r>
          </a:p>
        </p:txBody>
      </p:sp>
    </p:spTree>
    <p:extLst>
      <p:ext uri="{BB962C8B-B14F-4D97-AF65-F5344CB8AC3E}">
        <p14:creationId xmlns:p14="http://schemas.microsoft.com/office/powerpoint/2010/main" val="136360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87" y="197893"/>
            <a:ext cx="10671413" cy="1492795"/>
          </a:xfrm>
        </p:spPr>
        <p:txBody>
          <a:bodyPr/>
          <a:lstStyle/>
          <a:p>
            <a:r>
              <a:rPr lang="en-US" b="1" dirty="0"/>
              <a:t>Nuclear Non-Proliferation Treaty (NPT)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387" y="1460310"/>
            <a:ext cx="10890913" cy="5199797"/>
          </a:xfrm>
        </p:spPr>
        <p:txBody>
          <a:bodyPr/>
          <a:lstStyle/>
          <a:p>
            <a:r>
              <a:rPr lang="en-US" dirty="0"/>
              <a:t>Came into force in 1970</a:t>
            </a:r>
          </a:p>
          <a:p>
            <a:r>
              <a:rPr lang="en-US" dirty="0"/>
              <a:t>India, Israel and Pakistan rejected on discriminatory grounds</a:t>
            </a:r>
          </a:p>
          <a:p>
            <a:r>
              <a:rPr lang="en-US" dirty="0"/>
              <a:t>Nuclear Weapon States (NWS), </a:t>
            </a:r>
            <a:r>
              <a:rPr lang="it-IT" dirty="0"/>
              <a:t>(USA, Russia, UK, France, China),</a:t>
            </a:r>
            <a:r>
              <a:rPr lang="en-US" dirty="0"/>
              <a:t> those who have made and</a:t>
            </a:r>
            <a:br>
              <a:rPr lang="en-US" dirty="0"/>
            </a:br>
            <a:r>
              <a:rPr lang="en-US" dirty="0"/>
              <a:t>openly tested nuclear weapons before</a:t>
            </a:r>
            <a:br>
              <a:rPr lang="en-US" dirty="0"/>
            </a:br>
            <a:r>
              <a:rPr lang="en-US" dirty="0"/>
              <a:t>1 January 1967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57745484"/>
              </p:ext>
            </p:extLst>
          </p:nvPr>
        </p:nvGraphicFramePr>
        <p:xfrm>
          <a:off x="7287904" y="3220825"/>
          <a:ext cx="3738349" cy="32208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958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of the course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Syllabus and Content</a:t>
            </a:r>
          </a:p>
        </p:txBody>
      </p:sp>
    </p:spTree>
    <p:extLst>
      <p:ext uri="{BB962C8B-B14F-4D97-AF65-F5344CB8AC3E}">
        <p14:creationId xmlns:p14="http://schemas.microsoft.com/office/powerpoint/2010/main" val="338200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Nuclear Non-Proliferation Treaty - Pillars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5214" y="1545022"/>
            <a:ext cx="10628586" cy="4631942"/>
          </a:xfrm>
        </p:spPr>
        <p:txBody>
          <a:bodyPr numCol="3"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Non-Proliferation</a:t>
            </a:r>
          </a:p>
          <a:p>
            <a:pPr marL="0" indent="0">
              <a:buNone/>
            </a:pPr>
            <a:r>
              <a:rPr lang="en-US" dirty="0"/>
              <a:t>Art I - NWS cannot in any way “assist, encourage or induce” NNWS to nukes</a:t>
            </a:r>
          </a:p>
          <a:p>
            <a:pPr marL="0" indent="0">
              <a:buNone/>
            </a:pPr>
            <a:r>
              <a:rPr lang="en-US" dirty="0"/>
              <a:t>Art II – NNWS vice versa and not manufacture nukes</a:t>
            </a:r>
          </a:p>
          <a:p>
            <a:pPr marL="0" indent="0">
              <a:buNone/>
            </a:pPr>
            <a:r>
              <a:rPr lang="en-US" dirty="0"/>
              <a:t>Art III – NNWS accepts safeguards and the IAEA’s role as a regulator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Peaceful Use</a:t>
            </a:r>
          </a:p>
          <a:p>
            <a:pPr marL="0" indent="0">
              <a:buNone/>
            </a:pPr>
            <a:r>
              <a:rPr lang="en-US" dirty="0"/>
              <a:t>Art IV – Right of every member to nuclear tech for peace and to promote international cooperation in this regard</a:t>
            </a:r>
          </a:p>
          <a:p>
            <a:pPr marL="0" indent="0">
              <a:buNone/>
            </a:pPr>
            <a:r>
              <a:rPr lang="en-US" dirty="0"/>
              <a:t>Art V – Non-discriminatory assistance to NNWS for peaceful tech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Disarmament</a:t>
            </a:r>
          </a:p>
          <a:p>
            <a:pPr marL="0" indent="0">
              <a:buNone/>
            </a:pPr>
            <a:r>
              <a:rPr lang="en-US" dirty="0"/>
              <a:t>Art VI – “pursue negotiations in good faith” to disarm nuclear weapons at an early date” </a:t>
            </a:r>
          </a:p>
        </p:txBody>
      </p:sp>
    </p:spTree>
    <p:extLst>
      <p:ext uri="{BB962C8B-B14F-4D97-AF65-F5344CB8AC3E}">
        <p14:creationId xmlns:p14="http://schemas.microsoft.com/office/powerpoint/2010/main" val="355518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Nuclear Non-Proliferation Treaty – Strengths and Weaknesses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Strengths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First treaty of its kind</a:t>
            </a:r>
          </a:p>
          <a:p>
            <a:r>
              <a:rPr lang="en-US" dirty="0"/>
              <a:t>191 (now 190 after North Korea withdrew) states are signatories</a:t>
            </a:r>
          </a:p>
          <a:p>
            <a:r>
              <a:rPr lang="en-US" dirty="0"/>
              <a:t>Provides a legal framework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Weaknesses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Discriminatory</a:t>
            </a:r>
          </a:p>
          <a:p>
            <a:r>
              <a:rPr lang="en-US" dirty="0"/>
              <a:t>No work on Article VI</a:t>
            </a:r>
          </a:p>
          <a:p>
            <a:r>
              <a:rPr lang="en-US" dirty="0"/>
              <a:t>Non-signatories</a:t>
            </a:r>
          </a:p>
          <a:p>
            <a:r>
              <a:rPr lang="en-US" dirty="0"/>
              <a:t>North Korea</a:t>
            </a:r>
          </a:p>
          <a:p>
            <a:r>
              <a:rPr lang="en-US" dirty="0"/>
              <a:t>Intergovernmental pressure is more effective than the treaty</a:t>
            </a:r>
          </a:p>
        </p:txBody>
      </p:sp>
    </p:spTree>
    <p:extLst>
      <p:ext uri="{BB962C8B-B14F-4D97-AF65-F5344CB8AC3E}">
        <p14:creationId xmlns:p14="http://schemas.microsoft.com/office/powerpoint/2010/main" val="75748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Nuclear Suppliers Group (NSG)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Founded in response to the Indian nuclear tests in 1974</a:t>
            </a:r>
          </a:p>
          <a:p>
            <a:r>
              <a:rPr lang="en-US" dirty="0"/>
              <a:t>48 Members</a:t>
            </a:r>
          </a:p>
          <a:p>
            <a:r>
              <a:rPr lang="en-US" dirty="0"/>
              <a:t>Also called London Club, London Group, or London Suppliers Group</a:t>
            </a:r>
          </a:p>
          <a:p>
            <a:r>
              <a:rPr lang="en-US" dirty="0"/>
              <a:t>Control of exports of nuclear technology that can readily be used for weapons development to non-nuclear-weapon states </a:t>
            </a:r>
          </a:p>
          <a:p>
            <a:r>
              <a:rPr lang="en-US" dirty="0"/>
              <a:t>“Zangger’s Trigger List”</a:t>
            </a:r>
          </a:p>
          <a:p>
            <a:r>
              <a:rPr lang="en-US" dirty="0"/>
              <a:t>Listed items can only be supplied to non-nuclear weapon states if they have certain safeguards in place</a:t>
            </a:r>
          </a:p>
          <a:p>
            <a:r>
              <a:rPr lang="en-US" dirty="0"/>
              <a:t>India and Pakistan are not members, though India is backed by all except China, New Zealand, Ireland, and Austria. India received a special NSG waiver in 2008</a:t>
            </a:r>
          </a:p>
        </p:txBody>
      </p:sp>
    </p:spTree>
    <p:extLst>
      <p:ext uri="{BB962C8B-B14F-4D97-AF65-F5344CB8AC3E}">
        <p14:creationId xmlns:p14="http://schemas.microsoft.com/office/powerpoint/2010/main" val="402499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EF926-A592-AED6-62C9-E99373C8C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Chernobyl Nuclear Disaster – 1986 (</a:t>
            </a:r>
            <a:r>
              <a:rPr lang="en-US" dirty="0"/>
              <a:t>Largest nuclear disaster in history)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6AE25-7A62-9AB5-B639-44C33DB504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Chernobyl Nuclear Power Plant, USSR</a:t>
            </a:r>
          </a:p>
          <a:p>
            <a:r>
              <a:rPr lang="en-US" dirty="0"/>
              <a:t>Cause: Reactor No. 4 exploded during a late-night safety test due to design flaws and operator errors</a:t>
            </a:r>
          </a:p>
          <a:p>
            <a:r>
              <a:rPr lang="en-US" dirty="0"/>
              <a:t>Impacts: Immediate deaths: ~30 workers and firefighters, Radiation-related cancers and illnesses, Over 100,000 people evacuated</a:t>
            </a:r>
          </a:p>
        </p:txBody>
      </p:sp>
    </p:spTree>
    <p:extLst>
      <p:ext uri="{BB962C8B-B14F-4D97-AF65-F5344CB8AC3E}">
        <p14:creationId xmlns:p14="http://schemas.microsoft.com/office/powerpoint/2010/main" val="387370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4DAA9-9AE1-C2BD-8BB7-E9B169A20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WANO – World Association of Nuclear Operators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CEE33-82B9-67B7-A9B0-07E30C0BAA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Established:</a:t>
            </a:r>
            <a:r>
              <a:rPr lang="en-US" dirty="0"/>
              <a:t> </a:t>
            </a:r>
            <a:r>
              <a:rPr lang="en-US" b="1" dirty="0"/>
              <a:t>May 1989</a:t>
            </a:r>
            <a:r>
              <a:rPr lang="en-US" dirty="0"/>
              <a:t>, after the </a:t>
            </a:r>
            <a:r>
              <a:rPr lang="en-US" b="1" dirty="0"/>
              <a:t>Chernobyl disaster</a:t>
            </a:r>
            <a:r>
              <a:rPr lang="en-US" dirty="0"/>
              <a:t> (1986)</a:t>
            </a:r>
          </a:p>
          <a:p>
            <a:r>
              <a:rPr lang="en-US" b="1" dirty="0"/>
              <a:t>Headquarters:</a:t>
            </a:r>
            <a:r>
              <a:rPr lang="en-US" dirty="0"/>
              <a:t> London, United Kingdom</a:t>
            </a:r>
          </a:p>
          <a:p>
            <a:r>
              <a:rPr lang="en-US" b="1" dirty="0"/>
              <a:t>Purpose:</a:t>
            </a:r>
            <a:r>
              <a:rPr lang="en-US" dirty="0"/>
              <a:t> To </a:t>
            </a:r>
            <a:r>
              <a:rPr lang="en-US" b="1" dirty="0"/>
              <a:t>promote nuclear safety and reliability</a:t>
            </a:r>
            <a:r>
              <a:rPr lang="en-US" dirty="0"/>
              <a:t> worldwide by connecting all nuclear operators</a:t>
            </a:r>
          </a:p>
        </p:txBody>
      </p:sp>
    </p:spTree>
    <p:extLst>
      <p:ext uri="{BB962C8B-B14F-4D97-AF65-F5344CB8AC3E}">
        <p14:creationId xmlns:p14="http://schemas.microsoft.com/office/powerpoint/2010/main" val="97743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FEB224-489D-A1B7-01F4-0B4A4DE37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pt-BR" sz="3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235U + 1n -&gt; 141Ba + 92Kr + 3n + Q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diagram of a nuclear energy&#10;&#10;AI-generated content may be incorrect.">
            <a:extLst>
              <a:ext uri="{FF2B5EF4-FFF2-40B4-BE49-F238E27FC236}">
                <a16:creationId xmlns:a16="http://schemas.microsoft.com/office/drawing/2014/main" id="{918C9B09-0F51-3697-C22C-39340CE28A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97" y="1675227"/>
            <a:ext cx="9910606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55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Strategic Arms Reduction Treaty (START)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Bilateral treaty between the United States and the Soviet Union on the reduction and limitation of strategic offensive arms</a:t>
            </a:r>
          </a:p>
          <a:p>
            <a:r>
              <a:rPr lang="en-US" dirty="0"/>
              <a:t>Signed on 31 July 1991 and entered into force on 5 December 1994</a:t>
            </a:r>
          </a:p>
          <a:p>
            <a:r>
              <a:rPr lang="en-US" dirty="0"/>
              <a:t>Barred its signatories from deploying more than 6,000 nuclear warheads and a total of 1,600 intercontinental ballistic missiles (ICBMs) ( Having a range greater than 5500 km)</a:t>
            </a:r>
          </a:p>
          <a:p>
            <a:r>
              <a:rPr lang="en-US" dirty="0"/>
              <a:t>Implemented in 2001, removed 80% of all strategic nuclear weapons in existence</a:t>
            </a:r>
          </a:p>
          <a:p>
            <a:r>
              <a:rPr lang="en-US" dirty="0"/>
              <a:t>Treaty expired in 2009 and was replaced by New START or START II, which will expire in 2026, having been extended in 2021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79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Comprehensive Test Ban Treaty (CTBT) 1996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multilateral treaty that bans all nuclear tests, for both civilian and military purposes, in all environments</a:t>
            </a:r>
          </a:p>
          <a:p>
            <a:r>
              <a:rPr lang="en-US" dirty="0"/>
              <a:t>Signed by 185, ratified by 170</a:t>
            </a:r>
          </a:p>
          <a:p>
            <a:r>
              <a:rPr lang="en-US" dirty="0"/>
              <a:t>Not in force as 8 of the 44 </a:t>
            </a:r>
            <a:r>
              <a:rPr lang="en-US" b="1" dirty="0"/>
              <a:t>Annex 2</a:t>
            </a:r>
            <a:r>
              <a:rPr lang="en-US" dirty="0"/>
              <a:t> states, including Pakistan, India, the US, and China, have not ratified it</a:t>
            </a:r>
          </a:p>
          <a:p>
            <a:r>
              <a:rPr lang="en-US" dirty="0"/>
              <a:t>Annex 2 states are states that participated in the CTBT's negotiations between 1994 and 1996 and possessed nuclear power reactors or research reactors at that time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7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68C5C-8D48-204E-C94E-8DF654FA0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Fukushima Nuclear Disaster – 2011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95002-F0F2-0FA4-20DC-4FFF0B6691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Fukushima Daiichi Nuclear Power Plant</a:t>
            </a:r>
            <a:r>
              <a:rPr lang="en-US" dirty="0"/>
              <a:t>, Japan</a:t>
            </a:r>
          </a:p>
          <a:p>
            <a:r>
              <a:rPr lang="en-US" b="1" dirty="0"/>
              <a:t>Cause</a:t>
            </a:r>
            <a:r>
              <a:rPr lang="en-US" dirty="0"/>
              <a:t>:   9.0 magnitude earthquake followed by a 14-meter                                   tsunami -Tsunami disabled power and cooling systems, leading to meltdowns in 3 nuclear reactors- </a:t>
            </a:r>
          </a:p>
          <a:p>
            <a:r>
              <a:rPr lang="en-US" dirty="0"/>
              <a:t>2200 people lost their lives</a:t>
            </a:r>
          </a:p>
          <a:p>
            <a:r>
              <a:rPr lang="en-US" dirty="0"/>
              <a:t>Germany closed all its nuclear power plants </a:t>
            </a:r>
          </a:p>
        </p:txBody>
      </p:sp>
    </p:spTree>
    <p:extLst>
      <p:ext uri="{BB962C8B-B14F-4D97-AF65-F5344CB8AC3E}">
        <p14:creationId xmlns:p14="http://schemas.microsoft.com/office/powerpoint/2010/main" val="117451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FB7BF-6C33-5684-EC0C-EAE2E02CD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Comprehensive Plan of Action (JCPOA)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EAECE-AA23-1E6A-5BE4-603622EFD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The </a:t>
            </a:r>
            <a:r>
              <a:rPr lang="en-US" b="1" dirty="0"/>
              <a:t>JCPOA</a:t>
            </a:r>
            <a:r>
              <a:rPr lang="en-US" dirty="0"/>
              <a:t>, commonly known as the </a:t>
            </a:r>
            <a:r>
              <a:rPr lang="en-US" b="1" dirty="0"/>
              <a:t>Iran Nuclear Deal</a:t>
            </a:r>
            <a:r>
              <a:rPr lang="en-US" dirty="0"/>
              <a:t>, is an international agreement reached in </a:t>
            </a:r>
            <a:r>
              <a:rPr lang="en-US" b="1" dirty="0"/>
              <a:t>2015</a:t>
            </a:r>
            <a:r>
              <a:rPr lang="en-US" dirty="0"/>
              <a:t> between </a:t>
            </a:r>
            <a:r>
              <a:rPr lang="en-US" b="1" dirty="0"/>
              <a:t>Iran</a:t>
            </a:r>
            <a:r>
              <a:rPr lang="en-US" dirty="0"/>
              <a:t> and a group called the </a:t>
            </a:r>
            <a:r>
              <a:rPr lang="en-US" b="1" dirty="0"/>
              <a:t>P5+1</a:t>
            </a:r>
            <a:r>
              <a:rPr lang="en-US" dirty="0"/>
              <a:t> (the U.S., U.K., France, Russia, China + Germany) along with the </a:t>
            </a:r>
            <a:r>
              <a:rPr lang="en-US" b="1" dirty="0"/>
              <a:t>European Union</a:t>
            </a:r>
          </a:p>
          <a:p>
            <a:r>
              <a:rPr lang="en-US" b="1" dirty="0"/>
              <a:t>For 10 years, uranium enrichment would be limited to a single facility using first-generation centrifuges. Other facilities would be converted to avoid proliferation risks.</a:t>
            </a:r>
          </a:p>
          <a:p>
            <a:r>
              <a:rPr lang="en-US" b="1" dirty="0"/>
              <a:t>For 13 years, Iran agreed to eliminate its stockpile of medium-enriched uranium, cut its stockpile of low-enriched uranium by 98%, and reduce by about two-thirds the number of its gas centrifuges.</a:t>
            </a:r>
          </a:p>
          <a:p>
            <a:r>
              <a:rPr lang="en-US" b="1" dirty="0"/>
              <a:t>For 15 years, Iran agreed to enrich uranium only up to 3.67% and not to build heavy-water facilities.</a:t>
            </a:r>
          </a:p>
          <a:p>
            <a:r>
              <a:rPr lang="en-US" b="1" dirty="0"/>
              <a:t>IAEA would have regular access to all Iranian nuclear facilities to monitor compliance.</a:t>
            </a:r>
          </a:p>
        </p:txBody>
      </p:sp>
    </p:spTree>
    <p:extLst>
      <p:ext uri="{BB962C8B-B14F-4D97-AF65-F5344CB8AC3E}">
        <p14:creationId xmlns:p14="http://schemas.microsoft.com/office/powerpoint/2010/main" val="84126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Syllabus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815845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7A1D8-BA5E-322B-0C08-A3997A638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Comprehensive Plan of Action (JCPOA)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26FDA-F6ED-B395-A769-78F414374F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Trump withdrew it in 2018 </a:t>
            </a:r>
          </a:p>
          <a:p>
            <a:r>
              <a:rPr lang="en-US" dirty="0"/>
              <a:t> Israel’s Attack on Iran</a:t>
            </a:r>
          </a:p>
          <a:p>
            <a:r>
              <a:rPr lang="en-US" dirty="0"/>
              <a:t>US attack on Nuclear facilities</a:t>
            </a:r>
          </a:p>
          <a:p>
            <a:r>
              <a:rPr lang="en-US" dirty="0"/>
              <a:t>Failure of Israel and the USA</a:t>
            </a:r>
          </a:p>
          <a:p>
            <a:r>
              <a:rPr lang="en-US" dirty="0"/>
              <a:t>Way forward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2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DA593-1E66-18F8-02B7-DDF2FD5F1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Intermediate-Range Nuclear Forces (INF) Treaty</a:t>
            </a:r>
            <a:r>
              <a:rPr lang="en-US" dirty="0"/>
              <a:t> 1987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52504-E13C-684C-3FA3-4993127E5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INF Treaty (1987) banned all land-based missiles (500–5,500 km); it helped ease Cold War tensions by eliminating over 2,700 missiles.</a:t>
            </a:r>
          </a:p>
          <a:p>
            <a:r>
              <a:rPr lang="en-US" dirty="0"/>
              <a:t>After the USSR’s collapse, Russia inherited and initially complied with the treaty.</a:t>
            </a:r>
          </a:p>
          <a:p>
            <a:r>
              <a:rPr lang="en-US" dirty="0"/>
              <a:t>From the mid-2000s, the U.S. accused Russia of violating the treaty with the 9M729 (SSC-8) missile.</a:t>
            </a:r>
          </a:p>
          <a:p>
            <a:r>
              <a:rPr lang="en-US" dirty="0"/>
              <a:t>In 2019, the U.S. withdrew; Russia also suspended its obligations, leading to the treaty’s collapse.</a:t>
            </a:r>
          </a:p>
          <a:p>
            <a:r>
              <a:rPr lang="en-US" dirty="0"/>
              <a:t>In August 2025, Russia deployed the </a:t>
            </a:r>
            <a:r>
              <a:rPr lang="en-US" dirty="0" err="1"/>
              <a:t>Oreshnik</a:t>
            </a:r>
            <a:r>
              <a:rPr lang="en-US" dirty="0"/>
              <a:t> hypersonic IRBM (range ~5,500 km, speed Mach 10), signaling a major escalation and formally ending its moratorium </a:t>
            </a:r>
          </a:p>
        </p:txBody>
      </p:sp>
    </p:spTree>
    <p:extLst>
      <p:ext uri="{BB962C8B-B14F-4D97-AF65-F5344CB8AC3E}">
        <p14:creationId xmlns:p14="http://schemas.microsoft.com/office/powerpoint/2010/main" val="393174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Readings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Global Politics By Andrew Heywood (Chapter 11)</a:t>
            </a:r>
          </a:p>
          <a:p>
            <a:r>
              <a:rPr lang="en-US" dirty="0"/>
              <a:t>NOA’s PAKISTAN Affairs Book for “ Pakistan’s  Nuclear Program and  Security” </a:t>
            </a:r>
          </a:p>
          <a:p>
            <a:r>
              <a:rPr lang="en-US" dirty="0"/>
              <a:t>Pakistan and World Affairs by Shamshad Ahmad </a:t>
            </a:r>
          </a:p>
          <a:p>
            <a:r>
              <a:rPr lang="en-US" dirty="0"/>
              <a:t>Read a book review on the Age of Deception by ElBaradei, you can find one in the Los Angeles Times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92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Syllabus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969901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86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0" indent="0">
              <a:buNone/>
            </a:pPr>
            <a:r>
              <a:rPr lang="en-US" b="1" dirty="0"/>
              <a:t>Lecture 1:</a:t>
            </a:r>
          </a:p>
          <a:p>
            <a:r>
              <a:rPr lang="en-US" dirty="0"/>
              <a:t>Brief Nuclear History, 1945 – Present</a:t>
            </a:r>
          </a:p>
          <a:p>
            <a:r>
              <a:rPr lang="en-US" dirty="0"/>
              <a:t>Baruch Plan</a:t>
            </a:r>
          </a:p>
          <a:p>
            <a:r>
              <a:rPr lang="en-US" dirty="0"/>
              <a:t>Atoms for Peace</a:t>
            </a:r>
          </a:p>
          <a:p>
            <a:r>
              <a:rPr lang="en-US" dirty="0"/>
              <a:t>International Atomic Energy Agency</a:t>
            </a:r>
          </a:p>
          <a:p>
            <a:r>
              <a:rPr lang="en-US" dirty="0"/>
              <a:t>Cuban Missile Crisis</a:t>
            </a:r>
          </a:p>
          <a:p>
            <a:r>
              <a:rPr lang="en-US" dirty="0"/>
              <a:t>Limited Test Ban Treaty</a:t>
            </a:r>
          </a:p>
          <a:p>
            <a:r>
              <a:rPr lang="en-US" dirty="0"/>
              <a:t>Nuclear Non-Proliferation Treaty</a:t>
            </a:r>
          </a:p>
          <a:p>
            <a:r>
              <a:rPr lang="en-US" dirty="0"/>
              <a:t>Nuclear Suppliers Group</a:t>
            </a:r>
          </a:p>
          <a:p>
            <a:r>
              <a:rPr lang="en-US" dirty="0"/>
              <a:t>Strategic Arms Reduction Treaty</a:t>
            </a:r>
          </a:p>
          <a:p>
            <a:r>
              <a:rPr lang="en-US" dirty="0"/>
              <a:t>Comprehensive Test Ban Treaty</a:t>
            </a:r>
          </a:p>
        </p:txBody>
      </p:sp>
    </p:spTree>
    <p:extLst>
      <p:ext uri="{BB962C8B-B14F-4D97-AF65-F5344CB8AC3E}">
        <p14:creationId xmlns:p14="http://schemas.microsoft.com/office/powerpoint/2010/main" val="231258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nuclear proliferation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1945 - present</a:t>
            </a:r>
          </a:p>
        </p:txBody>
      </p:sp>
    </p:spTree>
    <p:extLst>
      <p:ext uri="{BB962C8B-B14F-4D97-AF65-F5344CB8AC3E}">
        <p14:creationId xmlns:p14="http://schemas.microsoft.com/office/powerpoint/2010/main" val="132035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History of Nuclear Proliferation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6842155"/>
              </p:ext>
            </p:extLst>
          </p:nvPr>
        </p:nvGraphicFramePr>
        <p:xfrm>
          <a:off x="1190727" y="1600200"/>
          <a:ext cx="9894856" cy="1746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1110640" y="4049155"/>
            <a:ext cx="9852163" cy="1235471"/>
            <a:chOff x="1110640" y="4049155"/>
            <a:chExt cx="9852163" cy="1235471"/>
          </a:xfrm>
        </p:grpSpPr>
        <p:sp>
          <p:nvSpPr>
            <p:cNvPr id="18" name="Freeform 17"/>
            <p:cNvSpPr/>
            <p:nvPr/>
          </p:nvSpPr>
          <p:spPr>
            <a:xfrm>
              <a:off x="9667534" y="4049155"/>
              <a:ext cx="1295269" cy="730007"/>
            </a:xfrm>
            <a:custGeom>
              <a:avLst/>
              <a:gdLst>
                <a:gd name="connsiteX0" fmla="*/ 0 w 1295269"/>
                <a:gd name="connsiteY0" fmla="*/ 73001 h 730007"/>
                <a:gd name="connsiteX1" fmla="*/ 73001 w 1295269"/>
                <a:gd name="connsiteY1" fmla="*/ 0 h 730007"/>
                <a:gd name="connsiteX2" fmla="*/ 1222268 w 1295269"/>
                <a:gd name="connsiteY2" fmla="*/ 0 h 730007"/>
                <a:gd name="connsiteX3" fmla="*/ 1295269 w 1295269"/>
                <a:gd name="connsiteY3" fmla="*/ 73001 h 730007"/>
                <a:gd name="connsiteX4" fmla="*/ 1295269 w 1295269"/>
                <a:gd name="connsiteY4" fmla="*/ 657006 h 730007"/>
                <a:gd name="connsiteX5" fmla="*/ 1222268 w 1295269"/>
                <a:gd name="connsiteY5" fmla="*/ 730007 h 730007"/>
                <a:gd name="connsiteX6" fmla="*/ 73001 w 1295269"/>
                <a:gd name="connsiteY6" fmla="*/ 730007 h 730007"/>
                <a:gd name="connsiteX7" fmla="*/ 0 w 1295269"/>
                <a:gd name="connsiteY7" fmla="*/ 657006 h 730007"/>
                <a:gd name="connsiteX8" fmla="*/ 0 w 1295269"/>
                <a:gd name="connsiteY8" fmla="*/ 73001 h 73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95269" h="730007">
                  <a:moveTo>
                    <a:pt x="0" y="73001"/>
                  </a:moveTo>
                  <a:cubicBezTo>
                    <a:pt x="0" y="32684"/>
                    <a:pt x="32684" y="0"/>
                    <a:pt x="73001" y="0"/>
                  </a:cubicBezTo>
                  <a:lnTo>
                    <a:pt x="1222268" y="0"/>
                  </a:lnTo>
                  <a:cubicBezTo>
                    <a:pt x="1262585" y="0"/>
                    <a:pt x="1295269" y="32684"/>
                    <a:pt x="1295269" y="73001"/>
                  </a:cubicBezTo>
                  <a:lnTo>
                    <a:pt x="1295269" y="657006"/>
                  </a:lnTo>
                  <a:cubicBezTo>
                    <a:pt x="1295269" y="697323"/>
                    <a:pt x="1262585" y="730007"/>
                    <a:pt x="1222268" y="730007"/>
                  </a:cubicBezTo>
                  <a:lnTo>
                    <a:pt x="73001" y="730007"/>
                  </a:lnTo>
                  <a:cubicBezTo>
                    <a:pt x="32684" y="730007"/>
                    <a:pt x="0" y="697323"/>
                    <a:pt x="0" y="657006"/>
                  </a:cubicBezTo>
                  <a:lnTo>
                    <a:pt x="0" y="7300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3667" tIns="92456" rIns="61245" bIns="292866" numCol="1" spcCol="1270" anchor="t" anchorCtr="0">
              <a:noAutofit/>
            </a:bodyPr>
            <a:lstStyle/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kern="1200" dirty="0"/>
                <a:t>Atoms for Peace</a:t>
              </a:r>
            </a:p>
          </p:txBody>
        </p:sp>
        <p:sp>
          <p:nvSpPr>
            <p:cNvPr id="19" name="Freeform 18"/>
            <p:cNvSpPr/>
            <p:nvPr/>
          </p:nvSpPr>
          <p:spPr>
            <a:xfrm>
              <a:off x="9433449" y="4535826"/>
              <a:ext cx="1295269" cy="748800"/>
            </a:xfrm>
            <a:custGeom>
              <a:avLst/>
              <a:gdLst>
                <a:gd name="connsiteX0" fmla="*/ 0 w 1295269"/>
                <a:gd name="connsiteY0" fmla="*/ 74880 h 748800"/>
                <a:gd name="connsiteX1" fmla="*/ 74880 w 1295269"/>
                <a:gd name="connsiteY1" fmla="*/ 0 h 748800"/>
                <a:gd name="connsiteX2" fmla="*/ 1220389 w 1295269"/>
                <a:gd name="connsiteY2" fmla="*/ 0 h 748800"/>
                <a:gd name="connsiteX3" fmla="*/ 1295269 w 1295269"/>
                <a:gd name="connsiteY3" fmla="*/ 74880 h 748800"/>
                <a:gd name="connsiteX4" fmla="*/ 1295269 w 1295269"/>
                <a:gd name="connsiteY4" fmla="*/ 673920 h 748800"/>
                <a:gd name="connsiteX5" fmla="*/ 1220389 w 1295269"/>
                <a:gd name="connsiteY5" fmla="*/ 748800 h 748800"/>
                <a:gd name="connsiteX6" fmla="*/ 74880 w 1295269"/>
                <a:gd name="connsiteY6" fmla="*/ 748800 h 748800"/>
                <a:gd name="connsiteX7" fmla="*/ 0 w 1295269"/>
                <a:gd name="connsiteY7" fmla="*/ 673920 h 748800"/>
                <a:gd name="connsiteX8" fmla="*/ 0 w 1295269"/>
                <a:gd name="connsiteY8" fmla="*/ 74880 h 74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95269" h="748800">
                  <a:moveTo>
                    <a:pt x="0" y="74880"/>
                  </a:moveTo>
                  <a:cubicBezTo>
                    <a:pt x="0" y="33525"/>
                    <a:pt x="33525" y="0"/>
                    <a:pt x="74880" y="0"/>
                  </a:cubicBezTo>
                  <a:lnTo>
                    <a:pt x="1220389" y="0"/>
                  </a:lnTo>
                  <a:cubicBezTo>
                    <a:pt x="1261744" y="0"/>
                    <a:pt x="1295269" y="33525"/>
                    <a:pt x="1295269" y="74880"/>
                  </a:cubicBezTo>
                  <a:lnTo>
                    <a:pt x="1295269" y="673920"/>
                  </a:lnTo>
                  <a:cubicBezTo>
                    <a:pt x="1295269" y="715275"/>
                    <a:pt x="1261744" y="748800"/>
                    <a:pt x="1220389" y="748800"/>
                  </a:cubicBezTo>
                  <a:lnTo>
                    <a:pt x="74880" y="748800"/>
                  </a:lnTo>
                  <a:cubicBezTo>
                    <a:pt x="33525" y="748800"/>
                    <a:pt x="0" y="715275"/>
                    <a:pt x="0" y="673920"/>
                  </a:cubicBezTo>
                  <a:lnTo>
                    <a:pt x="0" y="7488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88" tIns="114388" rIns="114388" bIns="114388" numCol="1" spcCol="1270" anchor="t" anchorCtr="0">
              <a:noAutofit/>
            </a:bodyPr>
            <a:lstStyle/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300" kern="1200" dirty="0"/>
                <a:t>1953</a:t>
              </a:r>
            </a:p>
          </p:txBody>
        </p:sp>
        <p:sp>
          <p:nvSpPr>
            <p:cNvPr id="20" name="Freeform 19"/>
            <p:cNvSpPr/>
            <p:nvPr/>
          </p:nvSpPr>
          <p:spPr>
            <a:xfrm rot="21600000">
              <a:off x="9086108" y="4131248"/>
              <a:ext cx="416279" cy="322484"/>
            </a:xfrm>
            <a:custGeom>
              <a:avLst/>
              <a:gdLst>
                <a:gd name="connsiteX0" fmla="*/ 0 w 416279"/>
                <a:gd name="connsiteY0" fmla="*/ 64497 h 322484"/>
                <a:gd name="connsiteX1" fmla="*/ 255037 w 416279"/>
                <a:gd name="connsiteY1" fmla="*/ 64497 h 322484"/>
                <a:gd name="connsiteX2" fmla="*/ 255037 w 416279"/>
                <a:gd name="connsiteY2" fmla="*/ 0 h 322484"/>
                <a:gd name="connsiteX3" fmla="*/ 416279 w 416279"/>
                <a:gd name="connsiteY3" fmla="*/ 161242 h 322484"/>
                <a:gd name="connsiteX4" fmla="*/ 255037 w 416279"/>
                <a:gd name="connsiteY4" fmla="*/ 322484 h 322484"/>
                <a:gd name="connsiteX5" fmla="*/ 255037 w 416279"/>
                <a:gd name="connsiteY5" fmla="*/ 257987 h 322484"/>
                <a:gd name="connsiteX6" fmla="*/ 0 w 416279"/>
                <a:gd name="connsiteY6" fmla="*/ 257987 h 322484"/>
                <a:gd name="connsiteX7" fmla="*/ 0 w 416279"/>
                <a:gd name="connsiteY7" fmla="*/ 64497 h 32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6279" h="322484">
                  <a:moveTo>
                    <a:pt x="416279" y="257987"/>
                  </a:moveTo>
                  <a:lnTo>
                    <a:pt x="161242" y="257987"/>
                  </a:lnTo>
                  <a:lnTo>
                    <a:pt x="161242" y="322484"/>
                  </a:lnTo>
                  <a:lnTo>
                    <a:pt x="0" y="161242"/>
                  </a:lnTo>
                  <a:lnTo>
                    <a:pt x="161242" y="0"/>
                  </a:lnTo>
                  <a:lnTo>
                    <a:pt x="161242" y="64497"/>
                  </a:lnTo>
                  <a:lnTo>
                    <a:pt x="416279" y="64497"/>
                  </a:lnTo>
                  <a:lnTo>
                    <a:pt x="416279" y="257987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6745" tIns="64497" rIns="0" bIns="64497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kern="1200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7586832" y="4049155"/>
              <a:ext cx="1295269" cy="730007"/>
            </a:xfrm>
            <a:custGeom>
              <a:avLst/>
              <a:gdLst>
                <a:gd name="connsiteX0" fmla="*/ 0 w 1295269"/>
                <a:gd name="connsiteY0" fmla="*/ 73001 h 730007"/>
                <a:gd name="connsiteX1" fmla="*/ 73001 w 1295269"/>
                <a:gd name="connsiteY1" fmla="*/ 0 h 730007"/>
                <a:gd name="connsiteX2" fmla="*/ 1222268 w 1295269"/>
                <a:gd name="connsiteY2" fmla="*/ 0 h 730007"/>
                <a:gd name="connsiteX3" fmla="*/ 1295269 w 1295269"/>
                <a:gd name="connsiteY3" fmla="*/ 73001 h 730007"/>
                <a:gd name="connsiteX4" fmla="*/ 1295269 w 1295269"/>
                <a:gd name="connsiteY4" fmla="*/ 657006 h 730007"/>
                <a:gd name="connsiteX5" fmla="*/ 1222268 w 1295269"/>
                <a:gd name="connsiteY5" fmla="*/ 730007 h 730007"/>
                <a:gd name="connsiteX6" fmla="*/ 73001 w 1295269"/>
                <a:gd name="connsiteY6" fmla="*/ 730007 h 730007"/>
                <a:gd name="connsiteX7" fmla="*/ 0 w 1295269"/>
                <a:gd name="connsiteY7" fmla="*/ 657006 h 730007"/>
                <a:gd name="connsiteX8" fmla="*/ 0 w 1295269"/>
                <a:gd name="connsiteY8" fmla="*/ 73001 h 73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95269" h="730007">
                  <a:moveTo>
                    <a:pt x="0" y="73001"/>
                  </a:moveTo>
                  <a:cubicBezTo>
                    <a:pt x="0" y="32684"/>
                    <a:pt x="32684" y="0"/>
                    <a:pt x="73001" y="0"/>
                  </a:cubicBezTo>
                  <a:lnTo>
                    <a:pt x="1222268" y="0"/>
                  </a:lnTo>
                  <a:cubicBezTo>
                    <a:pt x="1262585" y="0"/>
                    <a:pt x="1295269" y="32684"/>
                    <a:pt x="1295269" y="73001"/>
                  </a:cubicBezTo>
                  <a:lnTo>
                    <a:pt x="1295269" y="657006"/>
                  </a:lnTo>
                  <a:cubicBezTo>
                    <a:pt x="1295269" y="697323"/>
                    <a:pt x="1262585" y="730007"/>
                    <a:pt x="1222268" y="730007"/>
                  </a:cubicBezTo>
                  <a:lnTo>
                    <a:pt x="73001" y="730007"/>
                  </a:lnTo>
                  <a:cubicBezTo>
                    <a:pt x="32684" y="730007"/>
                    <a:pt x="0" y="697323"/>
                    <a:pt x="0" y="657006"/>
                  </a:cubicBezTo>
                  <a:lnTo>
                    <a:pt x="0" y="7300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3667" tIns="92456" rIns="61245" bIns="292866" numCol="1" spcCol="1270" anchor="t" anchorCtr="0">
              <a:noAutofit/>
            </a:bodyPr>
            <a:lstStyle/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kern="1200" dirty="0"/>
                <a:t>IAEA</a:t>
              </a:r>
            </a:p>
          </p:txBody>
        </p:sp>
        <p:sp>
          <p:nvSpPr>
            <p:cNvPr id="22" name="Freeform 21"/>
            <p:cNvSpPr/>
            <p:nvPr/>
          </p:nvSpPr>
          <p:spPr>
            <a:xfrm>
              <a:off x="7352747" y="4535826"/>
              <a:ext cx="1295269" cy="748800"/>
            </a:xfrm>
            <a:custGeom>
              <a:avLst/>
              <a:gdLst>
                <a:gd name="connsiteX0" fmla="*/ 0 w 1295269"/>
                <a:gd name="connsiteY0" fmla="*/ 74880 h 748800"/>
                <a:gd name="connsiteX1" fmla="*/ 74880 w 1295269"/>
                <a:gd name="connsiteY1" fmla="*/ 0 h 748800"/>
                <a:gd name="connsiteX2" fmla="*/ 1220389 w 1295269"/>
                <a:gd name="connsiteY2" fmla="*/ 0 h 748800"/>
                <a:gd name="connsiteX3" fmla="*/ 1295269 w 1295269"/>
                <a:gd name="connsiteY3" fmla="*/ 74880 h 748800"/>
                <a:gd name="connsiteX4" fmla="*/ 1295269 w 1295269"/>
                <a:gd name="connsiteY4" fmla="*/ 673920 h 748800"/>
                <a:gd name="connsiteX5" fmla="*/ 1220389 w 1295269"/>
                <a:gd name="connsiteY5" fmla="*/ 748800 h 748800"/>
                <a:gd name="connsiteX6" fmla="*/ 74880 w 1295269"/>
                <a:gd name="connsiteY6" fmla="*/ 748800 h 748800"/>
                <a:gd name="connsiteX7" fmla="*/ 0 w 1295269"/>
                <a:gd name="connsiteY7" fmla="*/ 673920 h 748800"/>
                <a:gd name="connsiteX8" fmla="*/ 0 w 1295269"/>
                <a:gd name="connsiteY8" fmla="*/ 74880 h 74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95269" h="748800">
                  <a:moveTo>
                    <a:pt x="0" y="74880"/>
                  </a:moveTo>
                  <a:cubicBezTo>
                    <a:pt x="0" y="33525"/>
                    <a:pt x="33525" y="0"/>
                    <a:pt x="74880" y="0"/>
                  </a:cubicBezTo>
                  <a:lnTo>
                    <a:pt x="1220389" y="0"/>
                  </a:lnTo>
                  <a:cubicBezTo>
                    <a:pt x="1261744" y="0"/>
                    <a:pt x="1295269" y="33525"/>
                    <a:pt x="1295269" y="74880"/>
                  </a:cubicBezTo>
                  <a:lnTo>
                    <a:pt x="1295269" y="673920"/>
                  </a:lnTo>
                  <a:cubicBezTo>
                    <a:pt x="1295269" y="715275"/>
                    <a:pt x="1261744" y="748800"/>
                    <a:pt x="1220389" y="748800"/>
                  </a:cubicBezTo>
                  <a:lnTo>
                    <a:pt x="74880" y="748800"/>
                  </a:lnTo>
                  <a:cubicBezTo>
                    <a:pt x="33525" y="748800"/>
                    <a:pt x="0" y="715275"/>
                    <a:pt x="0" y="673920"/>
                  </a:cubicBezTo>
                  <a:lnTo>
                    <a:pt x="0" y="7488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88" tIns="114388" rIns="114388" bIns="114388" numCol="1" spcCol="1270" anchor="t" anchorCtr="0">
              <a:noAutofit/>
            </a:bodyPr>
            <a:lstStyle/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300" kern="1200" dirty="0"/>
                <a:t>1957</a:t>
              </a:r>
            </a:p>
          </p:txBody>
        </p:sp>
        <p:sp>
          <p:nvSpPr>
            <p:cNvPr id="23" name="Freeform 22"/>
            <p:cNvSpPr/>
            <p:nvPr/>
          </p:nvSpPr>
          <p:spPr>
            <a:xfrm rot="21600000">
              <a:off x="7005406" y="4131248"/>
              <a:ext cx="416279" cy="322484"/>
            </a:xfrm>
            <a:custGeom>
              <a:avLst/>
              <a:gdLst>
                <a:gd name="connsiteX0" fmla="*/ 0 w 416279"/>
                <a:gd name="connsiteY0" fmla="*/ 64497 h 322484"/>
                <a:gd name="connsiteX1" fmla="*/ 255037 w 416279"/>
                <a:gd name="connsiteY1" fmla="*/ 64497 h 322484"/>
                <a:gd name="connsiteX2" fmla="*/ 255037 w 416279"/>
                <a:gd name="connsiteY2" fmla="*/ 0 h 322484"/>
                <a:gd name="connsiteX3" fmla="*/ 416279 w 416279"/>
                <a:gd name="connsiteY3" fmla="*/ 161242 h 322484"/>
                <a:gd name="connsiteX4" fmla="*/ 255037 w 416279"/>
                <a:gd name="connsiteY4" fmla="*/ 322484 h 322484"/>
                <a:gd name="connsiteX5" fmla="*/ 255037 w 416279"/>
                <a:gd name="connsiteY5" fmla="*/ 257987 h 322484"/>
                <a:gd name="connsiteX6" fmla="*/ 0 w 416279"/>
                <a:gd name="connsiteY6" fmla="*/ 257987 h 322484"/>
                <a:gd name="connsiteX7" fmla="*/ 0 w 416279"/>
                <a:gd name="connsiteY7" fmla="*/ 64497 h 32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6279" h="322484">
                  <a:moveTo>
                    <a:pt x="416279" y="257987"/>
                  </a:moveTo>
                  <a:lnTo>
                    <a:pt x="161242" y="257987"/>
                  </a:lnTo>
                  <a:lnTo>
                    <a:pt x="161242" y="322484"/>
                  </a:lnTo>
                  <a:lnTo>
                    <a:pt x="0" y="161242"/>
                  </a:lnTo>
                  <a:lnTo>
                    <a:pt x="161242" y="0"/>
                  </a:lnTo>
                  <a:lnTo>
                    <a:pt x="161242" y="64497"/>
                  </a:lnTo>
                  <a:lnTo>
                    <a:pt x="416279" y="64497"/>
                  </a:lnTo>
                  <a:lnTo>
                    <a:pt x="416279" y="257987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6745" tIns="64497" rIns="0" bIns="64497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kern="1200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5506130" y="4049155"/>
              <a:ext cx="1295269" cy="730007"/>
            </a:xfrm>
            <a:custGeom>
              <a:avLst/>
              <a:gdLst>
                <a:gd name="connsiteX0" fmla="*/ 0 w 1295269"/>
                <a:gd name="connsiteY0" fmla="*/ 73001 h 730007"/>
                <a:gd name="connsiteX1" fmla="*/ 73001 w 1295269"/>
                <a:gd name="connsiteY1" fmla="*/ 0 h 730007"/>
                <a:gd name="connsiteX2" fmla="*/ 1222268 w 1295269"/>
                <a:gd name="connsiteY2" fmla="*/ 0 h 730007"/>
                <a:gd name="connsiteX3" fmla="*/ 1295269 w 1295269"/>
                <a:gd name="connsiteY3" fmla="*/ 73001 h 730007"/>
                <a:gd name="connsiteX4" fmla="*/ 1295269 w 1295269"/>
                <a:gd name="connsiteY4" fmla="*/ 657006 h 730007"/>
                <a:gd name="connsiteX5" fmla="*/ 1222268 w 1295269"/>
                <a:gd name="connsiteY5" fmla="*/ 730007 h 730007"/>
                <a:gd name="connsiteX6" fmla="*/ 73001 w 1295269"/>
                <a:gd name="connsiteY6" fmla="*/ 730007 h 730007"/>
                <a:gd name="connsiteX7" fmla="*/ 0 w 1295269"/>
                <a:gd name="connsiteY7" fmla="*/ 657006 h 730007"/>
                <a:gd name="connsiteX8" fmla="*/ 0 w 1295269"/>
                <a:gd name="connsiteY8" fmla="*/ 73001 h 73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95269" h="730007">
                  <a:moveTo>
                    <a:pt x="0" y="73001"/>
                  </a:moveTo>
                  <a:cubicBezTo>
                    <a:pt x="0" y="32684"/>
                    <a:pt x="32684" y="0"/>
                    <a:pt x="73001" y="0"/>
                  </a:cubicBezTo>
                  <a:lnTo>
                    <a:pt x="1222268" y="0"/>
                  </a:lnTo>
                  <a:cubicBezTo>
                    <a:pt x="1262585" y="0"/>
                    <a:pt x="1295269" y="32684"/>
                    <a:pt x="1295269" y="73001"/>
                  </a:cubicBezTo>
                  <a:lnTo>
                    <a:pt x="1295269" y="657006"/>
                  </a:lnTo>
                  <a:cubicBezTo>
                    <a:pt x="1295269" y="697323"/>
                    <a:pt x="1262585" y="730007"/>
                    <a:pt x="1222268" y="730007"/>
                  </a:cubicBezTo>
                  <a:lnTo>
                    <a:pt x="73001" y="730007"/>
                  </a:lnTo>
                  <a:cubicBezTo>
                    <a:pt x="32684" y="730007"/>
                    <a:pt x="0" y="697323"/>
                    <a:pt x="0" y="657006"/>
                  </a:cubicBezTo>
                  <a:lnTo>
                    <a:pt x="0" y="7300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3667" tIns="92456" rIns="61245" bIns="292866" numCol="1" spcCol="1270" anchor="t" anchorCtr="0">
              <a:noAutofit/>
            </a:bodyPr>
            <a:lstStyle/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kern="1200" dirty="0"/>
                <a:t>France</a:t>
              </a:r>
            </a:p>
          </p:txBody>
        </p:sp>
        <p:sp>
          <p:nvSpPr>
            <p:cNvPr id="25" name="Freeform 24"/>
            <p:cNvSpPr/>
            <p:nvPr/>
          </p:nvSpPr>
          <p:spPr>
            <a:xfrm>
              <a:off x="5272045" y="4535826"/>
              <a:ext cx="1295269" cy="748800"/>
            </a:xfrm>
            <a:custGeom>
              <a:avLst/>
              <a:gdLst>
                <a:gd name="connsiteX0" fmla="*/ 0 w 1295269"/>
                <a:gd name="connsiteY0" fmla="*/ 74880 h 748800"/>
                <a:gd name="connsiteX1" fmla="*/ 74880 w 1295269"/>
                <a:gd name="connsiteY1" fmla="*/ 0 h 748800"/>
                <a:gd name="connsiteX2" fmla="*/ 1220389 w 1295269"/>
                <a:gd name="connsiteY2" fmla="*/ 0 h 748800"/>
                <a:gd name="connsiteX3" fmla="*/ 1295269 w 1295269"/>
                <a:gd name="connsiteY3" fmla="*/ 74880 h 748800"/>
                <a:gd name="connsiteX4" fmla="*/ 1295269 w 1295269"/>
                <a:gd name="connsiteY4" fmla="*/ 673920 h 748800"/>
                <a:gd name="connsiteX5" fmla="*/ 1220389 w 1295269"/>
                <a:gd name="connsiteY5" fmla="*/ 748800 h 748800"/>
                <a:gd name="connsiteX6" fmla="*/ 74880 w 1295269"/>
                <a:gd name="connsiteY6" fmla="*/ 748800 h 748800"/>
                <a:gd name="connsiteX7" fmla="*/ 0 w 1295269"/>
                <a:gd name="connsiteY7" fmla="*/ 673920 h 748800"/>
                <a:gd name="connsiteX8" fmla="*/ 0 w 1295269"/>
                <a:gd name="connsiteY8" fmla="*/ 74880 h 74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95269" h="748800">
                  <a:moveTo>
                    <a:pt x="0" y="74880"/>
                  </a:moveTo>
                  <a:cubicBezTo>
                    <a:pt x="0" y="33525"/>
                    <a:pt x="33525" y="0"/>
                    <a:pt x="74880" y="0"/>
                  </a:cubicBezTo>
                  <a:lnTo>
                    <a:pt x="1220389" y="0"/>
                  </a:lnTo>
                  <a:cubicBezTo>
                    <a:pt x="1261744" y="0"/>
                    <a:pt x="1295269" y="33525"/>
                    <a:pt x="1295269" y="74880"/>
                  </a:cubicBezTo>
                  <a:lnTo>
                    <a:pt x="1295269" y="673920"/>
                  </a:lnTo>
                  <a:cubicBezTo>
                    <a:pt x="1295269" y="715275"/>
                    <a:pt x="1261744" y="748800"/>
                    <a:pt x="1220389" y="748800"/>
                  </a:cubicBezTo>
                  <a:lnTo>
                    <a:pt x="74880" y="748800"/>
                  </a:lnTo>
                  <a:cubicBezTo>
                    <a:pt x="33525" y="748800"/>
                    <a:pt x="0" y="715275"/>
                    <a:pt x="0" y="673920"/>
                  </a:cubicBezTo>
                  <a:lnTo>
                    <a:pt x="0" y="7488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88" tIns="114388" rIns="114388" bIns="114388" numCol="1" spcCol="1270" anchor="t" anchorCtr="0">
              <a:noAutofit/>
            </a:bodyPr>
            <a:lstStyle/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300" kern="1200" dirty="0"/>
                <a:t>1960</a:t>
              </a:r>
            </a:p>
          </p:txBody>
        </p:sp>
        <p:sp>
          <p:nvSpPr>
            <p:cNvPr id="26" name="Freeform 25"/>
            <p:cNvSpPr/>
            <p:nvPr/>
          </p:nvSpPr>
          <p:spPr>
            <a:xfrm rot="21600000">
              <a:off x="4924703" y="4131248"/>
              <a:ext cx="416279" cy="322484"/>
            </a:xfrm>
            <a:custGeom>
              <a:avLst/>
              <a:gdLst>
                <a:gd name="connsiteX0" fmla="*/ 0 w 416279"/>
                <a:gd name="connsiteY0" fmla="*/ 64497 h 322484"/>
                <a:gd name="connsiteX1" fmla="*/ 255037 w 416279"/>
                <a:gd name="connsiteY1" fmla="*/ 64497 h 322484"/>
                <a:gd name="connsiteX2" fmla="*/ 255037 w 416279"/>
                <a:gd name="connsiteY2" fmla="*/ 0 h 322484"/>
                <a:gd name="connsiteX3" fmla="*/ 416279 w 416279"/>
                <a:gd name="connsiteY3" fmla="*/ 161242 h 322484"/>
                <a:gd name="connsiteX4" fmla="*/ 255037 w 416279"/>
                <a:gd name="connsiteY4" fmla="*/ 322484 h 322484"/>
                <a:gd name="connsiteX5" fmla="*/ 255037 w 416279"/>
                <a:gd name="connsiteY5" fmla="*/ 257987 h 322484"/>
                <a:gd name="connsiteX6" fmla="*/ 0 w 416279"/>
                <a:gd name="connsiteY6" fmla="*/ 257987 h 322484"/>
                <a:gd name="connsiteX7" fmla="*/ 0 w 416279"/>
                <a:gd name="connsiteY7" fmla="*/ 64497 h 32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6279" h="322484">
                  <a:moveTo>
                    <a:pt x="416279" y="257987"/>
                  </a:moveTo>
                  <a:lnTo>
                    <a:pt x="161242" y="257987"/>
                  </a:lnTo>
                  <a:lnTo>
                    <a:pt x="161242" y="322484"/>
                  </a:lnTo>
                  <a:lnTo>
                    <a:pt x="0" y="161242"/>
                  </a:lnTo>
                  <a:lnTo>
                    <a:pt x="161242" y="0"/>
                  </a:lnTo>
                  <a:lnTo>
                    <a:pt x="161242" y="64497"/>
                  </a:lnTo>
                  <a:lnTo>
                    <a:pt x="416279" y="64497"/>
                  </a:lnTo>
                  <a:lnTo>
                    <a:pt x="416279" y="257987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6745" tIns="64497" rIns="0" bIns="64496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kern="1200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3425427" y="4049155"/>
              <a:ext cx="1295269" cy="730007"/>
            </a:xfrm>
            <a:custGeom>
              <a:avLst/>
              <a:gdLst>
                <a:gd name="connsiteX0" fmla="*/ 0 w 1295269"/>
                <a:gd name="connsiteY0" fmla="*/ 73001 h 730007"/>
                <a:gd name="connsiteX1" fmla="*/ 73001 w 1295269"/>
                <a:gd name="connsiteY1" fmla="*/ 0 h 730007"/>
                <a:gd name="connsiteX2" fmla="*/ 1222268 w 1295269"/>
                <a:gd name="connsiteY2" fmla="*/ 0 h 730007"/>
                <a:gd name="connsiteX3" fmla="*/ 1295269 w 1295269"/>
                <a:gd name="connsiteY3" fmla="*/ 73001 h 730007"/>
                <a:gd name="connsiteX4" fmla="*/ 1295269 w 1295269"/>
                <a:gd name="connsiteY4" fmla="*/ 657006 h 730007"/>
                <a:gd name="connsiteX5" fmla="*/ 1222268 w 1295269"/>
                <a:gd name="connsiteY5" fmla="*/ 730007 h 730007"/>
                <a:gd name="connsiteX6" fmla="*/ 73001 w 1295269"/>
                <a:gd name="connsiteY6" fmla="*/ 730007 h 730007"/>
                <a:gd name="connsiteX7" fmla="*/ 0 w 1295269"/>
                <a:gd name="connsiteY7" fmla="*/ 657006 h 730007"/>
                <a:gd name="connsiteX8" fmla="*/ 0 w 1295269"/>
                <a:gd name="connsiteY8" fmla="*/ 73001 h 73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95269" h="730007">
                  <a:moveTo>
                    <a:pt x="0" y="73001"/>
                  </a:moveTo>
                  <a:cubicBezTo>
                    <a:pt x="0" y="32684"/>
                    <a:pt x="32684" y="0"/>
                    <a:pt x="73001" y="0"/>
                  </a:cubicBezTo>
                  <a:lnTo>
                    <a:pt x="1222268" y="0"/>
                  </a:lnTo>
                  <a:cubicBezTo>
                    <a:pt x="1262585" y="0"/>
                    <a:pt x="1295269" y="32684"/>
                    <a:pt x="1295269" y="73001"/>
                  </a:cubicBezTo>
                  <a:lnTo>
                    <a:pt x="1295269" y="657006"/>
                  </a:lnTo>
                  <a:cubicBezTo>
                    <a:pt x="1295269" y="697323"/>
                    <a:pt x="1262585" y="730007"/>
                    <a:pt x="1222268" y="730007"/>
                  </a:cubicBezTo>
                  <a:lnTo>
                    <a:pt x="73001" y="730007"/>
                  </a:lnTo>
                  <a:cubicBezTo>
                    <a:pt x="32684" y="730007"/>
                    <a:pt x="0" y="697323"/>
                    <a:pt x="0" y="657006"/>
                  </a:cubicBezTo>
                  <a:lnTo>
                    <a:pt x="0" y="7300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3668" tIns="92456" rIns="61244" bIns="292866" numCol="1" spcCol="1270" anchor="t" anchorCtr="0">
              <a:noAutofit/>
            </a:bodyPr>
            <a:lstStyle/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kern="1200" dirty="0"/>
                <a:t>Cuban Missile Crises</a:t>
              </a:r>
            </a:p>
          </p:txBody>
        </p:sp>
        <p:sp>
          <p:nvSpPr>
            <p:cNvPr id="28" name="Freeform 27"/>
            <p:cNvSpPr/>
            <p:nvPr/>
          </p:nvSpPr>
          <p:spPr>
            <a:xfrm>
              <a:off x="3191342" y="4535826"/>
              <a:ext cx="1295269" cy="748800"/>
            </a:xfrm>
            <a:custGeom>
              <a:avLst/>
              <a:gdLst>
                <a:gd name="connsiteX0" fmla="*/ 0 w 1295269"/>
                <a:gd name="connsiteY0" fmla="*/ 74880 h 748800"/>
                <a:gd name="connsiteX1" fmla="*/ 74880 w 1295269"/>
                <a:gd name="connsiteY1" fmla="*/ 0 h 748800"/>
                <a:gd name="connsiteX2" fmla="*/ 1220389 w 1295269"/>
                <a:gd name="connsiteY2" fmla="*/ 0 h 748800"/>
                <a:gd name="connsiteX3" fmla="*/ 1295269 w 1295269"/>
                <a:gd name="connsiteY3" fmla="*/ 74880 h 748800"/>
                <a:gd name="connsiteX4" fmla="*/ 1295269 w 1295269"/>
                <a:gd name="connsiteY4" fmla="*/ 673920 h 748800"/>
                <a:gd name="connsiteX5" fmla="*/ 1220389 w 1295269"/>
                <a:gd name="connsiteY5" fmla="*/ 748800 h 748800"/>
                <a:gd name="connsiteX6" fmla="*/ 74880 w 1295269"/>
                <a:gd name="connsiteY6" fmla="*/ 748800 h 748800"/>
                <a:gd name="connsiteX7" fmla="*/ 0 w 1295269"/>
                <a:gd name="connsiteY7" fmla="*/ 673920 h 748800"/>
                <a:gd name="connsiteX8" fmla="*/ 0 w 1295269"/>
                <a:gd name="connsiteY8" fmla="*/ 74880 h 74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95269" h="748800">
                  <a:moveTo>
                    <a:pt x="0" y="74880"/>
                  </a:moveTo>
                  <a:cubicBezTo>
                    <a:pt x="0" y="33525"/>
                    <a:pt x="33525" y="0"/>
                    <a:pt x="74880" y="0"/>
                  </a:cubicBezTo>
                  <a:lnTo>
                    <a:pt x="1220389" y="0"/>
                  </a:lnTo>
                  <a:cubicBezTo>
                    <a:pt x="1261744" y="0"/>
                    <a:pt x="1295269" y="33525"/>
                    <a:pt x="1295269" y="74880"/>
                  </a:cubicBezTo>
                  <a:lnTo>
                    <a:pt x="1295269" y="673920"/>
                  </a:lnTo>
                  <a:cubicBezTo>
                    <a:pt x="1295269" y="715275"/>
                    <a:pt x="1261744" y="748800"/>
                    <a:pt x="1220389" y="748800"/>
                  </a:cubicBezTo>
                  <a:lnTo>
                    <a:pt x="74880" y="748800"/>
                  </a:lnTo>
                  <a:cubicBezTo>
                    <a:pt x="33525" y="748800"/>
                    <a:pt x="0" y="715275"/>
                    <a:pt x="0" y="673920"/>
                  </a:cubicBezTo>
                  <a:lnTo>
                    <a:pt x="0" y="7488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88" tIns="114388" rIns="114388" bIns="114388" numCol="1" spcCol="1270" anchor="t" anchorCtr="0">
              <a:noAutofit/>
            </a:bodyPr>
            <a:lstStyle/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300" kern="1200" dirty="0"/>
                <a:t>1962</a:t>
              </a:r>
            </a:p>
          </p:txBody>
        </p:sp>
        <p:sp>
          <p:nvSpPr>
            <p:cNvPr id="29" name="Freeform 28"/>
            <p:cNvSpPr/>
            <p:nvPr/>
          </p:nvSpPr>
          <p:spPr>
            <a:xfrm rot="21600000">
              <a:off x="2844001" y="4131248"/>
              <a:ext cx="416279" cy="322484"/>
            </a:xfrm>
            <a:custGeom>
              <a:avLst/>
              <a:gdLst>
                <a:gd name="connsiteX0" fmla="*/ 0 w 416279"/>
                <a:gd name="connsiteY0" fmla="*/ 64497 h 322484"/>
                <a:gd name="connsiteX1" fmla="*/ 255037 w 416279"/>
                <a:gd name="connsiteY1" fmla="*/ 64497 h 322484"/>
                <a:gd name="connsiteX2" fmla="*/ 255037 w 416279"/>
                <a:gd name="connsiteY2" fmla="*/ 0 h 322484"/>
                <a:gd name="connsiteX3" fmla="*/ 416279 w 416279"/>
                <a:gd name="connsiteY3" fmla="*/ 161242 h 322484"/>
                <a:gd name="connsiteX4" fmla="*/ 255037 w 416279"/>
                <a:gd name="connsiteY4" fmla="*/ 322484 h 322484"/>
                <a:gd name="connsiteX5" fmla="*/ 255037 w 416279"/>
                <a:gd name="connsiteY5" fmla="*/ 257987 h 322484"/>
                <a:gd name="connsiteX6" fmla="*/ 0 w 416279"/>
                <a:gd name="connsiteY6" fmla="*/ 257987 h 322484"/>
                <a:gd name="connsiteX7" fmla="*/ 0 w 416279"/>
                <a:gd name="connsiteY7" fmla="*/ 64497 h 32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6279" h="322484">
                  <a:moveTo>
                    <a:pt x="416279" y="257987"/>
                  </a:moveTo>
                  <a:lnTo>
                    <a:pt x="161242" y="257987"/>
                  </a:lnTo>
                  <a:lnTo>
                    <a:pt x="161242" y="322484"/>
                  </a:lnTo>
                  <a:lnTo>
                    <a:pt x="0" y="161242"/>
                  </a:lnTo>
                  <a:lnTo>
                    <a:pt x="161242" y="0"/>
                  </a:lnTo>
                  <a:lnTo>
                    <a:pt x="161242" y="64497"/>
                  </a:lnTo>
                  <a:lnTo>
                    <a:pt x="416279" y="64497"/>
                  </a:lnTo>
                  <a:lnTo>
                    <a:pt x="416279" y="257987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6745" tIns="64497" rIns="0" bIns="64497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kern="1200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1344725" y="4049155"/>
              <a:ext cx="1295269" cy="730007"/>
            </a:xfrm>
            <a:custGeom>
              <a:avLst/>
              <a:gdLst>
                <a:gd name="connsiteX0" fmla="*/ 0 w 1295269"/>
                <a:gd name="connsiteY0" fmla="*/ 73001 h 730007"/>
                <a:gd name="connsiteX1" fmla="*/ 73001 w 1295269"/>
                <a:gd name="connsiteY1" fmla="*/ 0 h 730007"/>
                <a:gd name="connsiteX2" fmla="*/ 1222268 w 1295269"/>
                <a:gd name="connsiteY2" fmla="*/ 0 h 730007"/>
                <a:gd name="connsiteX3" fmla="*/ 1295269 w 1295269"/>
                <a:gd name="connsiteY3" fmla="*/ 73001 h 730007"/>
                <a:gd name="connsiteX4" fmla="*/ 1295269 w 1295269"/>
                <a:gd name="connsiteY4" fmla="*/ 657006 h 730007"/>
                <a:gd name="connsiteX5" fmla="*/ 1222268 w 1295269"/>
                <a:gd name="connsiteY5" fmla="*/ 730007 h 730007"/>
                <a:gd name="connsiteX6" fmla="*/ 73001 w 1295269"/>
                <a:gd name="connsiteY6" fmla="*/ 730007 h 730007"/>
                <a:gd name="connsiteX7" fmla="*/ 0 w 1295269"/>
                <a:gd name="connsiteY7" fmla="*/ 657006 h 730007"/>
                <a:gd name="connsiteX8" fmla="*/ 0 w 1295269"/>
                <a:gd name="connsiteY8" fmla="*/ 73001 h 73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95269" h="730007">
                  <a:moveTo>
                    <a:pt x="0" y="73001"/>
                  </a:moveTo>
                  <a:cubicBezTo>
                    <a:pt x="0" y="32684"/>
                    <a:pt x="32684" y="0"/>
                    <a:pt x="73001" y="0"/>
                  </a:cubicBezTo>
                  <a:lnTo>
                    <a:pt x="1222268" y="0"/>
                  </a:lnTo>
                  <a:cubicBezTo>
                    <a:pt x="1262585" y="0"/>
                    <a:pt x="1295269" y="32684"/>
                    <a:pt x="1295269" y="73001"/>
                  </a:cubicBezTo>
                  <a:lnTo>
                    <a:pt x="1295269" y="657006"/>
                  </a:lnTo>
                  <a:cubicBezTo>
                    <a:pt x="1295269" y="697323"/>
                    <a:pt x="1262585" y="730007"/>
                    <a:pt x="1222268" y="730007"/>
                  </a:cubicBezTo>
                  <a:lnTo>
                    <a:pt x="73001" y="730007"/>
                  </a:lnTo>
                  <a:cubicBezTo>
                    <a:pt x="32684" y="730007"/>
                    <a:pt x="0" y="697323"/>
                    <a:pt x="0" y="657006"/>
                  </a:cubicBezTo>
                  <a:lnTo>
                    <a:pt x="0" y="7300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3667" tIns="92456" rIns="61245" bIns="292866" numCol="1" spcCol="1270" anchor="t" anchorCtr="0">
              <a:noAutofit/>
            </a:bodyPr>
            <a:lstStyle/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kern="1200" dirty="0"/>
                <a:t>Limited Test Ban Treaty</a:t>
              </a:r>
            </a:p>
          </p:txBody>
        </p:sp>
        <p:sp>
          <p:nvSpPr>
            <p:cNvPr id="31" name="Freeform 30"/>
            <p:cNvSpPr/>
            <p:nvPr/>
          </p:nvSpPr>
          <p:spPr>
            <a:xfrm>
              <a:off x="1110640" y="4535826"/>
              <a:ext cx="1295269" cy="748800"/>
            </a:xfrm>
            <a:custGeom>
              <a:avLst/>
              <a:gdLst>
                <a:gd name="connsiteX0" fmla="*/ 0 w 1295269"/>
                <a:gd name="connsiteY0" fmla="*/ 74880 h 748800"/>
                <a:gd name="connsiteX1" fmla="*/ 74880 w 1295269"/>
                <a:gd name="connsiteY1" fmla="*/ 0 h 748800"/>
                <a:gd name="connsiteX2" fmla="*/ 1220389 w 1295269"/>
                <a:gd name="connsiteY2" fmla="*/ 0 h 748800"/>
                <a:gd name="connsiteX3" fmla="*/ 1295269 w 1295269"/>
                <a:gd name="connsiteY3" fmla="*/ 74880 h 748800"/>
                <a:gd name="connsiteX4" fmla="*/ 1295269 w 1295269"/>
                <a:gd name="connsiteY4" fmla="*/ 673920 h 748800"/>
                <a:gd name="connsiteX5" fmla="*/ 1220389 w 1295269"/>
                <a:gd name="connsiteY5" fmla="*/ 748800 h 748800"/>
                <a:gd name="connsiteX6" fmla="*/ 74880 w 1295269"/>
                <a:gd name="connsiteY6" fmla="*/ 748800 h 748800"/>
                <a:gd name="connsiteX7" fmla="*/ 0 w 1295269"/>
                <a:gd name="connsiteY7" fmla="*/ 673920 h 748800"/>
                <a:gd name="connsiteX8" fmla="*/ 0 w 1295269"/>
                <a:gd name="connsiteY8" fmla="*/ 74880 h 74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95269" h="748800">
                  <a:moveTo>
                    <a:pt x="0" y="74880"/>
                  </a:moveTo>
                  <a:cubicBezTo>
                    <a:pt x="0" y="33525"/>
                    <a:pt x="33525" y="0"/>
                    <a:pt x="74880" y="0"/>
                  </a:cubicBezTo>
                  <a:lnTo>
                    <a:pt x="1220389" y="0"/>
                  </a:lnTo>
                  <a:cubicBezTo>
                    <a:pt x="1261744" y="0"/>
                    <a:pt x="1295269" y="33525"/>
                    <a:pt x="1295269" y="74880"/>
                  </a:cubicBezTo>
                  <a:lnTo>
                    <a:pt x="1295269" y="673920"/>
                  </a:lnTo>
                  <a:cubicBezTo>
                    <a:pt x="1295269" y="715275"/>
                    <a:pt x="1261744" y="748800"/>
                    <a:pt x="1220389" y="748800"/>
                  </a:cubicBezTo>
                  <a:lnTo>
                    <a:pt x="74880" y="748800"/>
                  </a:lnTo>
                  <a:cubicBezTo>
                    <a:pt x="33525" y="748800"/>
                    <a:pt x="0" y="715275"/>
                    <a:pt x="0" y="673920"/>
                  </a:cubicBezTo>
                  <a:lnTo>
                    <a:pt x="0" y="7488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88" tIns="114388" rIns="114388" bIns="114388" numCol="1" spcCol="1270" anchor="t" anchorCtr="0">
              <a:noAutofit/>
            </a:bodyPr>
            <a:lstStyle/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300" kern="1200"/>
                <a:t>1963</a:t>
              </a:r>
              <a:endParaRPr lang="en-US" sz="1300" kern="1200" dirty="0"/>
            </a:p>
          </p:txBody>
        </p:sp>
      </p:grpSp>
      <p:sp>
        <p:nvSpPr>
          <p:cNvPr id="47" name="Freeform 46"/>
          <p:cNvSpPr/>
          <p:nvPr/>
        </p:nvSpPr>
        <p:spPr>
          <a:xfrm rot="16200000">
            <a:off x="10593423" y="3363916"/>
            <a:ext cx="416279" cy="322484"/>
          </a:xfrm>
          <a:custGeom>
            <a:avLst/>
            <a:gdLst>
              <a:gd name="connsiteX0" fmla="*/ 0 w 416279"/>
              <a:gd name="connsiteY0" fmla="*/ 64497 h 322484"/>
              <a:gd name="connsiteX1" fmla="*/ 255037 w 416279"/>
              <a:gd name="connsiteY1" fmla="*/ 64497 h 322484"/>
              <a:gd name="connsiteX2" fmla="*/ 255037 w 416279"/>
              <a:gd name="connsiteY2" fmla="*/ 0 h 322484"/>
              <a:gd name="connsiteX3" fmla="*/ 416279 w 416279"/>
              <a:gd name="connsiteY3" fmla="*/ 161242 h 322484"/>
              <a:gd name="connsiteX4" fmla="*/ 255037 w 416279"/>
              <a:gd name="connsiteY4" fmla="*/ 322484 h 322484"/>
              <a:gd name="connsiteX5" fmla="*/ 255037 w 416279"/>
              <a:gd name="connsiteY5" fmla="*/ 257987 h 322484"/>
              <a:gd name="connsiteX6" fmla="*/ 0 w 416279"/>
              <a:gd name="connsiteY6" fmla="*/ 257987 h 322484"/>
              <a:gd name="connsiteX7" fmla="*/ 0 w 416279"/>
              <a:gd name="connsiteY7" fmla="*/ 64497 h 322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6279" h="322484">
                <a:moveTo>
                  <a:pt x="416279" y="257987"/>
                </a:moveTo>
                <a:lnTo>
                  <a:pt x="161242" y="257987"/>
                </a:lnTo>
                <a:lnTo>
                  <a:pt x="161242" y="322484"/>
                </a:lnTo>
                <a:lnTo>
                  <a:pt x="0" y="161242"/>
                </a:lnTo>
                <a:lnTo>
                  <a:pt x="161242" y="0"/>
                </a:lnTo>
                <a:lnTo>
                  <a:pt x="161242" y="64497"/>
                </a:lnTo>
                <a:lnTo>
                  <a:pt x="416279" y="64497"/>
                </a:lnTo>
                <a:lnTo>
                  <a:pt x="416279" y="257987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6745" tIns="64497" rIns="0" bIns="64497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000" kern="1200"/>
          </a:p>
        </p:txBody>
      </p:sp>
      <p:sp>
        <p:nvSpPr>
          <p:cNvPr id="48" name="Freeform 47"/>
          <p:cNvSpPr/>
          <p:nvPr/>
        </p:nvSpPr>
        <p:spPr>
          <a:xfrm>
            <a:off x="585236" y="4131248"/>
            <a:ext cx="416279" cy="322484"/>
          </a:xfrm>
          <a:custGeom>
            <a:avLst/>
            <a:gdLst>
              <a:gd name="connsiteX0" fmla="*/ 0 w 416279"/>
              <a:gd name="connsiteY0" fmla="*/ 64497 h 322484"/>
              <a:gd name="connsiteX1" fmla="*/ 255037 w 416279"/>
              <a:gd name="connsiteY1" fmla="*/ 64497 h 322484"/>
              <a:gd name="connsiteX2" fmla="*/ 255037 w 416279"/>
              <a:gd name="connsiteY2" fmla="*/ 0 h 322484"/>
              <a:gd name="connsiteX3" fmla="*/ 416279 w 416279"/>
              <a:gd name="connsiteY3" fmla="*/ 161242 h 322484"/>
              <a:gd name="connsiteX4" fmla="*/ 255037 w 416279"/>
              <a:gd name="connsiteY4" fmla="*/ 322484 h 322484"/>
              <a:gd name="connsiteX5" fmla="*/ 255037 w 416279"/>
              <a:gd name="connsiteY5" fmla="*/ 257987 h 322484"/>
              <a:gd name="connsiteX6" fmla="*/ 0 w 416279"/>
              <a:gd name="connsiteY6" fmla="*/ 257987 h 322484"/>
              <a:gd name="connsiteX7" fmla="*/ 0 w 416279"/>
              <a:gd name="connsiteY7" fmla="*/ 64497 h 322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6279" h="322484">
                <a:moveTo>
                  <a:pt x="416279" y="257987"/>
                </a:moveTo>
                <a:lnTo>
                  <a:pt x="161242" y="257987"/>
                </a:lnTo>
                <a:lnTo>
                  <a:pt x="161242" y="322484"/>
                </a:lnTo>
                <a:lnTo>
                  <a:pt x="0" y="161242"/>
                </a:lnTo>
                <a:lnTo>
                  <a:pt x="161242" y="0"/>
                </a:lnTo>
                <a:lnTo>
                  <a:pt x="161242" y="64497"/>
                </a:lnTo>
                <a:lnTo>
                  <a:pt x="416279" y="64497"/>
                </a:lnTo>
                <a:lnTo>
                  <a:pt x="416279" y="257987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6745" tIns="64497" rIns="0" bIns="64497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000" kern="1200"/>
          </a:p>
        </p:txBody>
      </p:sp>
    </p:spTree>
    <p:extLst>
      <p:ext uri="{BB962C8B-B14F-4D97-AF65-F5344CB8AC3E}">
        <p14:creationId xmlns:p14="http://schemas.microsoft.com/office/powerpoint/2010/main" val="185299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History of Nuclear Proliferation</a:t>
            </a:r>
          </a:p>
        </p:txBody>
      </p:sp>
      <p:graphicFrame>
        <p:nvGraphicFramePr>
          <p:cNvPr id="12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859330"/>
              </p:ext>
            </p:extLst>
          </p:nvPr>
        </p:nvGraphicFramePr>
        <p:xfrm>
          <a:off x="1104900" y="1600200"/>
          <a:ext cx="9982200" cy="1522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Freeform 9"/>
          <p:cNvSpPr/>
          <p:nvPr/>
        </p:nvSpPr>
        <p:spPr>
          <a:xfrm rot="16200000">
            <a:off x="10524414" y="3285729"/>
            <a:ext cx="416279" cy="322484"/>
          </a:xfrm>
          <a:custGeom>
            <a:avLst/>
            <a:gdLst>
              <a:gd name="connsiteX0" fmla="*/ 0 w 416279"/>
              <a:gd name="connsiteY0" fmla="*/ 64497 h 322484"/>
              <a:gd name="connsiteX1" fmla="*/ 255037 w 416279"/>
              <a:gd name="connsiteY1" fmla="*/ 64497 h 322484"/>
              <a:gd name="connsiteX2" fmla="*/ 255037 w 416279"/>
              <a:gd name="connsiteY2" fmla="*/ 0 h 322484"/>
              <a:gd name="connsiteX3" fmla="*/ 416279 w 416279"/>
              <a:gd name="connsiteY3" fmla="*/ 161242 h 322484"/>
              <a:gd name="connsiteX4" fmla="*/ 255037 w 416279"/>
              <a:gd name="connsiteY4" fmla="*/ 322484 h 322484"/>
              <a:gd name="connsiteX5" fmla="*/ 255037 w 416279"/>
              <a:gd name="connsiteY5" fmla="*/ 257987 h 322484"/>
              <a:gd name="connsiteX6" fmla="*/ 0 w 416279"/>
              <a:gd name="connsiteY6" fmla="*/ 257987 h 322484"/>
              <a:gd name="connsiteX7" fmla="*/ 0 w 416279"/>
              <a:gd name="connsiteY7" fmla="*/ 64497 h 322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6279" h="322484">
                <a:moveTo>
                  <a:pt x="416279" y="257987"/>
                </a:moveTo>
                <a:lnTo>
                  <a:pt x="161242" y="257987"/>
                </a:lnTo>
                <a:lnTo>
                  <a:pt x="161242" y="322484"/>
                </a:lnTo>
                <a:lnTo>
                  <a:pt x="0" y="161242"/>
                </a:lnTo>
                <a:lnTo>
                  <a:pt x="161242" y="0"/>
                </a:lnTo>
                <a:lnTo>
                  <a:pt x="161242" y="64497"/>
                </a:lnTo>
                <a:lnTo>
                  <a:pt x="416279" y="64497"/>
                </a:lnTo>
                <a:lnTo>
                  <a:pt x="416279" y="257987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6745" tIns="64497" rIns="0" bIns="64497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000" kern="1200"/>
          </a:p>
        </p:txBody>
      </p: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2762431"/>
              </p:ext>
            </p:extLst>
          </p:nvPr>
        </p:nvGraphicFramePr>
        <p:xfrm>
          <a:off x="1103382" y="3771182"/>
          <a:ext cx="9982200" cy="1522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4" name="Freeform 13"/>
          <p:cNvSpPr/>
          <p:nvPr/>
        </p:nvSpPr>
        <p:spPr>
          <a:xfrm flipH="1">
            <a:off x="524851" y="1726277"/>
            <a:ext cx="416279" cy="322484"/>
          </a:xfrm>
          <a:custGeom>
            <a:avLst/>
            <a:gdLst>
              <a:gd name="connsiteX0" fmla="*/ 0 w 416279"/>
              <a:gd name="connsiteY0" fmla="*/ 64497 h 322484"/>
              <a:gd name="connsiteX1" fmla="*/ 255037 w 416279"/>
              <a:gd name="connsiteY1" fmla="*/ 64497 h 322484"/>
              <a:gd name="connsiteX2" fmla="*/ 255037 w 416279"/>
              <a:gd name="connsiteY2" fmla="*/ 0 h 322484"/>
              <a:gd name="connsiteX3" fmla="*/ 416279 w 416279"/>
              <a:gd name="connsiteY3" fmla="*/ 161242 h 322484"/>
              <a:gd name="connsiteX4" fmla="*/ 255037 w 416279"/>
              <a:gd name="connsiteY4" fmla="*/ 322484 h 322484"/>
              <a:gd name="connsiteX5" fmla="*/ 255037 w 416279"/>
              <a:gd name="connsiteY5" fmla="*/ 257987 h 322484"/>
              <a:gd name="connsiteX6" fmla="*/ 0 w 416279"/>
              <a:gd name="connsiteY6" fmla="*/ 257987 h 322484"/>
              <a:gd name="connsiteX7" fmla="*/ 0 w 416279"/>
              <a:gd name="connsiteY7" fmla="*/ 64497 h 322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6279" h="322484">
                <a:moveTo>
                  <a:pt x="416279" y="257987"/>
                </a:moveTo>
                <a:lnTo>
                  <a:pt x="161242" y="257987"/>
                </a:lnTo>
                <a:lnTo>
                  <a:pt x="161242" y="322484"/>
                </a:lnTo>
                <a:lnTo>
                  <a:pt x="0" y="161242"/>
                </a:lnTo>
                <a:lnTo>
                  <a:pt x="161242" y="0"/>
                </a:lnTo>
                <a:lnTo>
                  <a:pt x="161242" y="64497"/>
                </a:lnTo>
                <a:lnTo>
                  <a:pt x="416279" y="64497"/>
                </a:lnTo>
                <a:lnTo>
                  <a:pt x="416279" y="257987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6745" tIns="64497" rIns="0" bIns="64497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000" kern="1200"/>
          </a:p>
        </p:txBody>
      </p:sp>
    </p:spTree>
    <p:extLst>
      <p:ext uri="{BB962C8B-B14F-4D97-AF65-F5344CB8AC3E}">
        <p14:creationId xmlns:p14="http://schemas.microsoft.com/office/powerpoint/2010/main" val="428966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C01A6-CB2C-A76B-C73E-F6196DDCE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809895"/>
            <a:ext cx="8761413" cy="706964"/>
          </a:xfrm>
        </p:spPr>
        <p:txBody>
          <a:bodyPr/>
          <a:lstStyle/>
          <a:p>
            <a:r>
              <a:rPr lang="en-US" sz="4000" b="1" dirty="0"/>
              <a:t>Two blocs in World War II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5D7D8D9-EFE9-A896-9551-E9FD408130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4183387"/>
              </p:ext>
            </p:extLst>
          </p:nvPr>
        </p:nvGraphicFramePr>
        <p:xfrm>
          <a:off x="918562" y="1984038"/>
          <a:ext cx="10354876" cy="4669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7148">
                  <a:extLst>
                    <a:ext uri="{9D8B030D-6E8A-4147-A177-3AD203B41FA5}">
                      <a16:colId xmlns:a16="http://schemas.microsoft.com/office/drawing/2014/main" val="1134522131"/>
                    </a:ext>
                  </a:extLst>
                </a:gridCol>
                <a:gridCol w="2580290">
                  <a:extLst>
                    <a:ext uri="{9D8B030D-6E8A-4147-A177-3AD203B41FA5}">
                      <a16:colId xmlns:a16="http://schemas.microsoft.com/office/drawing/2014/main" val="887414942"/>
                    </a:ext>
                  </a:extLst>
                </a:gridCol>
                <a:gridCol w="2559269">
                  <a:extLst>
                    <a:ext uri="{9D8B030D-6E8A-4147-A177-3AD203B41FA5}">
                      <a16:colId xmlns:a16="http://schemas.microsoft.com/office/drawing/2014/main" val="1002243830"/>
                    </a:ext>
                  </a:extLst>
                </a:gridCol>
                <a:gridCol w="2618169">
                  <a:extLst>
                    <a:ext uri="{9D8B030D-6E8A-4147-A177-3AD203B41FA5}">
                      <a16:colId xmlns:a16="http://schemas.microsoft.com/office/drawing/2014/main" val="3231489996"/>
                    </a:ext>
                  </a:extLst>
                </a:gridCol>
              </a:tblGrid>
              <a:tr h="1465943">
                <a:tc>
                  <a:txBody>
                    <a:bodyPr/>
                    <a:lstStyle/>
                    <a:p>
                      <a:r>
                        <a:rPr lang="en-US" b="1" dirty="0"/>
                        <a:t>Bloc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Main Member Countries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Leaders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Goals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3699717"/>
                  </a:ext>
                </a:extLst>
              </a:tr>
              <a:tr h="14659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Axis Powers</a:t>
                      </a:r>
                    </a:p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-Germany </a:t>
                      </a:r>
                      <a:br>
                        <a:rPr lang="en-US" dirty="0"/>
                      </a:br>
                      <a:r>
                        <a:rPr lang="en-US" dirty="0"/>
                        <a:t>- Italy (until 1943) </a:t>
                      </a:r>
                      <a:br>
                        <a:rPr lang="en-US" dirty="0"/>
                      </a:br>
                      <a:r>
                        <a:rPr lang="en-US" dirty="0"/>
                        <a:t>- Japan</a:t>
                      </a:r>
                    </a:p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-Adolf Hitler (Germany) </a:t>
                      </a:r>
                      <a:br>
                        <a:rPr lang="en-US" dirty="0"/>
                      </a:br>
                      <a:r>
                        <a:rPr lang="en-US" dirty="0"/>
                        <a:t>- Benito Mussolini (Italy) </a:t>
                      </a:r>
                      <a:br>
                        <a:rPr lang="en-US" dirty="0"/>
                      </a:br>
                      <a:r>
                        <a:rPr lang="en-US" dirty="0"/>
                        <a:t>- Emperor Hirohito / ------Hideki Tojo (Japan)</a:t>
                      </a:r>
                    </a:p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-Expand territory </a:t>
                      </a:r>
                      <a:br>
                        <a:rPr lang="en-US" dirty="0"/>
                      </a:br>
                      <a:r>
                        <a:rPr lang="en-US" dirty="0"/>
                        <a:t>- Establish empires </a:t>
                      </a:r>
                      <a:br>
                        <a:rPr lang="en-US" dirty="0"/>
                      </a:br>
                      <a:r>
                        <a:rPr lang="en-US" dirty="0"/>
                        <a:t>- Assert military dominance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4361844"/>
                  </a:ext>
                </a:extLst>
              </a:tr>
              <a:tr h="14659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Allied Powers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- United States </a:t>
                      </a:r>
                      <a:br>
                        <a:rPr lang="en-US" dirty="0"/>
                      </a:br>
                      <a:r>
                        <a:rPr lang="en-US" dirty="0"/>
                        <a:t>- Soviet Union </a:t>
                      </a:r>
                      <a:br>
                        <a:rPr lang="en-US" dirty="0"/>
                      </a:br>
                      <a:r>
                        <a:rPr lang="en-US" dirty="0"/>
                        <a:t>- United Kingdom </a:t>
                      </a:r>
                      <a:br>
                        <a:rPr lang="en-US" dirty="0"/>
                      </a:br>
                      <a:r>
                        <a:rPr lang="en-US" dirty="0"/>
                        <a:t>- China </a:t>
                      </a:r>
                      <a:br>
                        <a:rPr lang="en-US" dirty="0"/>
                      </a:br>
                      <a:r>
                        <a:rPr lang="en-US" dirty="0"/>
                        <a:t>- France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dirty="0"/>
                        <a:t>Franklin D. Roosevelt (USA) </a:t>
                      </a:r>
                      <a:br>
                        <a:rPr lang="en-US" dirty="0"/>
                      </a:br>
                      <a:r>
                        <a:rPr lang="en-US" dirty="0"/>
                        <a:t>- Joseph Stalin (USSR) </a:t>
                      </a:r>
                      <a:br>
                        <a:rPr lang="en-US" dirty="0"/>
                      </a:br>
                      <a:r>
                        <a:rPr lang="en-US" dirty="0"/>
                        <a:t>- Winston Churchill (UK)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dirty="0"/>
                        <a:t>- Defeat Axis powers </a:t>
                      </a:r>
                      <a:br>
                        <a:rPr lang="en-US" dirty="0"/>
                      </a:br>
                      <a:r>
                        <a:rPr lang="en-US" dirty="0"/>
                        <a:t>- Restore peace </a:t>
                      </a:r>
                      <a:br>
                        <a:rPr lang="en-US" dirty="0"/>
                      </a:br>
                      <a:r>
                        <a:rPr lang="en-US" dirty="0"/>
                        <a:t>- Liberate occupied nations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480870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263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DDBB83-77C1-4099-A0AA-289882E745E2}">
  <ds:schemaRefs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4873beb7-5857-4685-be1f-d57550cc96cc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3858</TotalTime>
  <Words>2022</Words>
  <Application>Microsoft Office PowerPoint</Application>
  <PresentationFormat>Widescreen</PresentationFormat>
  <Paragraphs>247</Paragraphs>
  <Slides>32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Aptos</vt:lpstr>
      <vt:lpstr>Aptos Display</vt:lpstr>
      <vt:lpstr>Arial</vt:lpstr>
      <vt:lpstr>Calibri</vt:lpstr>
      <vt:lpstr>Euphemia</vt:lpstr>
      <vt:lpstr>Google Sans</vt:lpstr>
      <vt:lpstr>Times New Roman</vt:lpstr>
      <vt:lpstr>Office Theme</vt:lpstr>
      <vt:lpstr>Nuclear issues</vt:lpstr>
      <vt:lpstr>Introduction of the course</vt:lpstr>
      <vt:lpstr>Syllabus</vt:lpstr>
      <vt:lpstr>Syllabus</vt:lpstr>
      <vt:lpstr>Content</vt:lpstr>
      <vt:lpstr>History of nuclear proliferation</vt:lpstr>
      <vt:lpstr>Brief History of Nuclear Proliferation</vt:lpstr>
      <vt:lpstr>Brief History of Nuclear Proliferation</vt:lpstr>
      <vt:lpstr>Two blocs in World War II</vt:lpstr>
      <vt:lpstr>Manhattan Project </vt:lpstr>
      <vt:lpstr>Baruch Plan 1946</vt:lpstr>
      <vt:lpstr>Atoms for Peace Program</vt:lpstr>
      <vt:lpstr>International Atomic Energy Agency (IAEA)</vt:lpstr>
      <vt:lpstr>Key Terminologies and explanation</vt:lpstr>
      <vt:lpstr>Cuban Missile Crisis</vt:lpstr>
      <vt:lpstr>PowerPoint Presentation</vt:lpstr>
      <vt:lpstr>PowerPoint Presentation</vt:lpstr>
      <vt:lpstr>Limited Test Ban Treaty (LTBT) or Partial Test Ban Treaty </vt:lpstr>
      <vt:lpstr>Nuclear Non-Proliferation Treaty (NPT)</vt:lpstr>
      <vt:lpstr>Nuclear Non-Proliferation Treaty - Pillars</vt:lpstr>
      <vt:lpstr>Nuclear Non-Proliferation Treaty – Strengths and Weaknesses</vt:lpstr>
      <vt:lpstr>Nuclear Suppliers Group (NSG)</vt:lpstr>
      <vt:lpstr>Chernobyl Nuclear Disaster – 1986 (Largest nuclear disaster in history) </vt:lpstr>
      <vt:lpstr>WANO – World Association of Nuclear Operators </vt:lpstr>
      <vt:lpstr>235U + 1n -&gt; 141Ba + 92Kr + 3n + Q</vt:lpstr>
      <vt:lpstr>Strategic Arms Reduction Treaty (START)</vt:lpstr>
      <vt:lpstr>Comprehensive Test Ban Treaty (CTBT) 1996</vt:lpstr>
      <vt:lpstr>Fukushima Nuclear Disaster – 2011</vt:lpstr>
      <vt:lpstr>Joint Comprehensive Plan of Action (JCPOA)</vt:lpstr>
      <vt:lpstr>Joint Comprehensive Plan of Action (JCPOA)</vt:lpstr>
      <vt:lpstr>Intermediate-Range Nuclear Forces (INF) Treaty 1987</vt:lpstr>
      <vt:lpstr>Readings</vt:lpstr>
    </vt:vector>
  </TitlesOfParts>
  <Company>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Nuclear issues</dc:title>
  <dc:creator>Muhammad Shaaz</dc:creator>
  <cp:lastModifiedBy>Musab Umair</cp:lastModifiedBy>
  <cp:revision>61</cp:revision>
  <dcterms:created xsi:type="dcterms:W3CDTF">2021-07-30T17:20:24Z</dcterms:created>
  <dcterms:modified xsi:type="dcterms:W3CDTF">2025-09-08T12:39:54Z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