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8" r:id="rId3"/>
    <p:sldId id="259" r:id="rId4"/>
    <p:sldId id="262" r:id="rId5"/>
    <p:sldId id="301" r:id="rId6"/>
    <p:sldId id="263" r:id="rId7"/>
    <p:sldId id="260" r:id="rId8"/>
    <p:sldId id="320" r:id="rId9"/>
    <p:sldId id="321" r:id="rId10"/>
    <p:sldId id="265" r:id="rId11"/>
    <p:sldId id="322" r:id="rId12"/>
    <p:sldId id="323" r:id="rId13"/>
    <p:sldId id="324" r:id="rId14"/>
    <p:sldId id="269" r:id="rId15"/>
    <p:sldId id="270" r:id="rId16"/>
    <p:sldId id="271" r:id="rId17"/>
    <p:sldId id="272" r:id="rId18"/>
    <p:sldId id="273" r:id="rId19"/>
    <p:sldId id="274" r:id="rId20"/>
    <p:sldId id="275" r:id="rId21"/>
    <p:sldId id="276" r:id="rId22"/>
    <p:sldId id="278" r:id="rId23"/>
    <p:sldId id="277" r:id="rId24"/>
    <p:sldId id="303" r:id="rId25"/>
    <p:sldId id="304" r:id="rId26"/>
    <p:sldId id="313" r:id="rId27"/>
    <p:sldId id="315" r:id="rId28"/>
    <p:sldId id="314" r:id="rId29"/>
    <p:sldId id="316" r:id="rId30"/>
    <p:sldId id="317" r:id="rId31"/>
    <p:sldId id="318" r:id="rId32"/>
    <p:sldId id="305" r:id="rId33"/>
    <p:sldId id="279" r:id="rId34"/>
    <p:sldId id="306" r:id="rId35"/>
    <p:sldId id="280" r:id="rId36"/>
    <p:sldId id="307" r:id="rId37"/>
    <p:sldId id="281" r:id="rId38"/>
    <p:sldId id="282" r:id="rId39"/>
    <p:sldId id="283" r:id="rId40"/>
    <p:sldId id="285" r:id="rId41"/>
    <p:sldId id="308" r:id="rId42"/>
    <p:sldId id="286" r:id="rId43"/>
    <p:sldId id="309" r:id="rId44"/>
    <p:sldId id="287" r:id="rId45"/>
    <p:sldId id="288" r:id="rId46"/>
    <p:sldId id="289" r:id="rId47"/>
    <p:sldId id="290" r:id="rId48"/>
    <p:sldId id="291" r:id="rId49"/>
    <p:sldId id="292" r:id="rId50"/>
    <p:sldId id="310" r:id="rId51"/>
    <p:sldId id="293" r:id="rId52"/>
    <p:sldId id="294" r:id="rId53"/>
    <p:sldId id="295" r:id="rId54"/>
    <p:sldId id="296" r:id="rId55"/>
    <p:sldId id="311" r:id="rId56"/>
    <p:sldId id="312" r:id="rId57"/>
    <p:sldId id="297" r:id="rId58"/>
    <p:sldId id="298" r:id="rId59"/>
    <p:sldId id="299"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453014-DBDE-284F-AFD7-C8F37572A7EE}" v="227" dt="2025-09-28T06:54:16.6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00" autoAdjust="0"/>
    <p:restoredTop sz="94660"/>
  </p:normalViewPr>
  <p:slideViewPr>
    <p:cSldViewPr snapToGrid="0">
      <p:cViewPr varScale="1">
        <p:scale>
          <a:sx n="113" d="100"/>
          <a:sy n="113" d="100"/>
        </p:scale>
        <p:origin x="712"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A8385608-F74A-5E4C-828C-529D1153D563}"/>
    <pc:docChg chg="undo custSel addSld delSld modSld">
      <pc:chgData name="Abubakar Ilyas" userId="08e58344d610965c" providerId="LiveId" clId="{A8385608-F74A-5E4C-828C-529D1153D563}" dt="2025-09-28T06:55:50.811" v="4650" actId="20577"/>
      <pc:docMkLst>
        <pc:docMk/>
      </pc:docMkLst>
      <pc:sldChg chg="modSp mod">
        <pc:chgData name="Abubakar Ilyas" userId="08e58344d610965c" providerId="LiveId" clId="{A8385608-F74A-5E4C-828C-529D1153D563}" dt="2025-09-28T06:49:09.288" v="4491" actId="27636"/>
        <pc:sldMkLst>
          <pc:docMk/>
          <pc:sldMk cId="2303293280" sldId="256"/>
        </pc:sldMkLst>
        <pc:spChg chg="mod">
          <ac:chgData name="Abubakar Ilyas" userId="08e58344d610965c" providerId="LiveId" clId="{A8385608-F74A-5E4C-828C-529D1153D563}" dt="2025-09-28T06:48:46.891" v="4483" actId="1076"/>
          <ac:spMkLst>
            <pc:docMk/>
            <pc:sldMk cId="2303293280" sldId="256"/>
            <ac:spMk id="2" creationId="{00000000-0000-0000-0000-000000000000}"/>
          </ac:spMkLst>
        </pc:spChg>
        <pc:spChg chg="mod">
          <ac:chgData name="Abubakar Ilyas" userId="08e58344d610965c" providerId="LiveId" clId="{A8385608-F74A-5E4C-828C-529D1153D563}" dt="2025-09-28T06:49:09.288" v="4491" actId="27636"/>
          <ac:spMkLst>
            <pc:docMk/>
            <pc:sldMk cId="2303293280" sldId="256"/>
            <ac:spMk id="3" creationId="{00000000-0000-0000-0000-000000000000}"/>
          </ac:spMkLst>
        </pc:spChg>
      </pc:sldChg>
      <pc:sldChg chg="del">
        <pc:chgData name="Abubakar Ilyas" userId="08e58344d610965c" providerId="LiveId" clId="{A8385608-F74A-5E4C-828C-529D1153D563}" dt="2025-09-11T09:11:12.459" v="448" actId="2696"/>
        <pc:sldMkLst>
          <pc:docMk/>
          <pc:sldMk cId="2550708924" sldId="257"/>
        </pc:sldMkLst>
      </pc:sldChg>
      <pc:sldChg chg="modSp mod">
        <pc:chgData name="Abubakar Ilyas" userId="08e58344d610965c" providerId="LiveId" clId="{A8385608-F74A-5E4C-828C-529D1153D563}" dt="2025-09-11T09:16:10.263" v="498" actId="20577"/>
        <pc:sldMkLst>
          <pc:docMk/>
          <pc:sldMk cId="2329877376" sldId="258"/>
        </pc:sldMkLst>
        <pc:spChg chg="mod">
          <ac:chgData name="Abubakar Ilyas" userId="08e58344d610965c" providerId="LiveId" clId="{A8385608-F74A-5E4C-828C-529D1153D563}" dt="2025-09-11T09:15:43.973" v="494" actId="790"/>
          <ac:spMkLst>
            <pc:docMk/>
            <pc:sldMk cId="2329877376" sldId="258"/>
            <ac:spMk id="2" creationId="{00000000-0000-0000-0000-000000000000}"/>
          </ac:spMkLst>
        </pc:spChg>
        <pc:spChg chg="mod">
          <ac:chgData name="Abubakar Ilyas" userId="08e58344d610965c" providerId="LiveId" clId="{A8385608-F74A-5E4C-828C-529D1153D563}" dt="2025-09-11T09:16:10.263" v="498" actId="20577"/>
          <ac:spMkLst>
            <pc:docMk/>
            <pc:sldMk cId="2329877376" sldId="258"/>
            <ac:spMk id="3" creationId="{00000000-0000-0000-0000-000000000000}"/>
          </ac:spMkLst>
        </pc:spChg>
      </pc:sldChg>
      <pc:sldChg chg="modSp mod">
        <pc:chgData name="Abubakar Ilyas" userId="08e58344d610965c" providerId="LiveId" clId="{A8385608-F74A-5E4C-828C-529D1153D563}" dt="2025-09-11T09:24:49.305" v="551" actId="20577"/>
        <pc:sldMkLst>
          <pc:docMk/>
          <pc:sldMk cId="4249747475" sldId="259"/>
        </pc:sldMkLst>
        <pc:spChg chg="mod">
          <ac:chgData name="Abubakar Ilyas" userId="08e58344d610965c" providerId="LiveId" clId="{A8385608-F74A-5E4C-828C-529D1153D563}" dt="2025-09-11T09:24:49.305" v="551" actId="20577"/>
          <ac:spMkLst>
            <pc:docMk/>
            <pc:sldMk cId="4249747475" sldId="259"/>
            <ac:spMk id="3" creationId="{00000000-0000-0000-0000-000000000000}"/>
          </ac:spMkLst>
        </pc:spChg>
      </pc:sldChg>
      <pc:sldChg chg="modSp mod">
        <pc:chgData name="Abubakar Ilyas" userId="08e58344d610965c" providerId="LiveId" clId="{A8385608-F74A-5E4C-828C-529D1153D563}" dt="2025-09-28T06:53:46.452" v="4578" actId="20577"/>
        <pc:sldMkLst>
          <pc:docMk/>
          <pc:sldMk cId="3881140115" sldId="260"/>
        </pc:sldMkLst>
        <pc:spChg chg="mod">
          <ac:chgData name="Abubakar Ilyas" userId="08e58344d610965c" providerId="LiveId" clId="{A8385608-F74A-5E4C-828C-529D1153D563}" dt="2025-09-27T08:37:44.472" v="1277" actId="1076"/>
          <ac:spMkLst>
            <pc:docMk/>
            <pc:sldMk cId="3881140115" sldId="260"/>
            <ac:spMk id="2" creationId="{00000000-0000-0000-0000-000000000000}"/>
          </ac:spMkLst>
        </pc:spChg>
        <pc:spChg chg="mod">
          <ac:chgData name="Abubakar Ilyas" userId="08e58344d610965c" providerId="LiveId" clId="{A8385608-F74A-5E4C-828C-529D1153D563}" dt="2025-09-28T06:53:46.452" v="4578" actId="20577"/>
          <ac:spMkLst>
            <pc:docMk/>
            <pc:sldMk cId="3881140115" sldId="260"/>
            <ac:spMk id="3" creationId="{00000000-0000-0000-0000-000000000000}"/>
          </ac:spMkLst>
        </pc:spChg>
      </pc:sldChg>
      <pc:sldChg chg="modSp del mod">
        <pc:chgData name="Abubakar Ilyas" userId="08e58344d610965c" providerId="LiveId" clId="{A8385608-F74A-5E4C-828C-529D1153D563}" dt="2025-09-11T09:37:28.252" v="712" actId="2696"/>
        <pc:sldMkLst>
          <pc:docMk/>
          <pc:sldMk cId="3546638319" sldId="261"/>
        </pc:sldMkLst>
      </pc:sldChg>
      <pc:sldChg chg="modSp mod">
        <pc:chgData name="Abubakar Ilyas" userId="08e58344d610965c" providerId="LiveId" clId="{A8385608-F74A-5E4C-828C-529D1153D563}" dt="2025-09-11T09:30:18.234" v="606" actId="1076"/>
        <pc:sldMkLst>
          <pc:docMk/>
          <pc:sldMk cId="317458752" sldId="262"/>
        </pc:sldMkLst>
        <pc:spChg chg="mod">
          <ac:chgData name="Abubakar Ilyas" userId="08e58344d610965c" providerId="LiveId" clId="{A8385608-F74A-5E4C-828C-529D1153D563}" dt="2025-09-11T09:27:15.522" v="585" actId="207"/>
          <ac:spMkLst>
            <pc:docMk/>
            <pc:sldMk cId="317458752" sldId="262"/>
            <ac:spMk id="2" creationId="{00000000-0000-0000-0000-000000000000}"/>
          </ac:spMkLst>
        </pc:spChg>
        <pc:spChg chg="mod">
          <ac:chgData name="Abubakar Ilyas" userId="08e58344d610965c" providerId="LiveId" clId="{A8385608-F74A-5E4C-828C-529D1153D563}" dt="2025-09-11T09:30:18.234" v="606" actId="1076"/>
          <ac:spMkLst>
            <pc:docMk/>
            <pc:sldMk cId="317458752" sldId="262"/>
            <ac:spMk id="3" creationId="{00000000-0000-0000-0000-000000000000}"/>
          </ac:spMkLst>
        </pc:spChg>
      </pc:sldChg>
      <pc:sldChg chg="modSp mod">
        <pc:chgData name="Abubakar Ilyas" userId="08e58344d610965c" providerId="LiveId" clId="{A8385608-F74A-5E4C-828C-529D1153D563}" dt="2025-09-28T06:53:14.405" v="4564" actId="113"/>
        <pc:sldMkLst>
          <pc:docMk/>
          <pc:sldMk cId="154243944" sldId="263"/>
        </pc:sldMkLst>
        <pc:spChg chg="mod">
          <ac:chgData name="Abubakar Ilyas" userId="08e58344d610965c" providerId="LiveId" clId="{A8385608-F74A-5E4C-828C-529D1153D563}" dt="2025-09-28T06:53:14.405" v="4564" actId="113"/>
          <ac:spMkLst>
            <pc:docMk/>
            <pc:sldMk cId="154243944" sldId="263"/>
            <ac:spMk id="3" creationId="{00000000-0000-0000-0000-000000000000}"/>
          </ac:spMkLst>
        </pc:spChg>
      </pc:sldChg>
      <pc:sldChg chg="modSp mod">
        <pc:chgData name="Abubakar Ilyas" userId="08e58344d610965c" providerId="LiveId" clId="{A8385608-F74A-5E4C-828C-529D1153D563}" dt="2025-09-27T08:37:19.255" v="1274" actId="1076"/>
        <pc:sldMkLst>
          <pc:docMk/>
          <pc:sldMk cId="1595630468" sldId="265"/>
        </pc:sldMkLst>
        <pc:spChg chg="mod">
          <ac:chgData name="Abubakar Ilyas" userId="08e58344d610965c" providerId="LiveId" clId="{A8385608-F74A-5E4C-828C-529D1153D563}" dt="2025-09-27T08:37:19.255" v="1274" actId="1076"/>
          <ac:spMkLst>
            <pc:docMk/>
            <pc:sldMk cId="1595630468" sldId="265"/>
            <ac:spMk id="2" creationId="{00000000-0000-0000-0000-000000000000}"/>
          </ac:spMkLst>
        </pc:spChg>
        <pc:spChg chg="mod">
          <ac:chgData name="Abubakar Ilyas" userId="08e58344d610965c" providerId="LiveId" clId="{A8385608-F74A-5E4C-828C-529D1153D563}" dt="2025-09-11T09:49:38.916" v="1029" actId="27636"/>
          <ac:spMkLst>
            <pc:docMk/>
            <pc:sldMk cId="1595630468" sldId="265"/>
            <ac:spMk id="3" creationId="{00000000-0000-0000-0000-000000000000}"/>
          </ac:spMkLst>
        </pc:spChg>
      </pc:sldChg>
      <pc:sldChg chg="modSp add del mod">
        <pc:chgData name="Abubakar Ilyas" userId="08e58344d610965c" providerId="LiveId" clId="{A8385608-F74A-5E4C-828C-529D1153D563}" dt="2025-09-11T09:59:31.233" v="1270" actId="2696"/>
        <pc:sldMkLst>
          <pc:docMk/>
          <pc:sldMk cId="4275610277" sldId="266"/>
        </pc:sldMkLst>
      </pc:sldChg>
      <pc:sldChg chg="modSp add del mod">
        <pc:chgData name="Abubakar Ilyas" userId="08e58344d610965c" providerId="LiveId" clId="{A8385608-F74A-5E4C-828C-529D1153D563}" dt="2025-09-11T09:59:29.725" v="1269" actId="2696"/>
        <pc:sldMkLst>
          <pc:docMk/>
          <pc:sldMk cId="1981340967" sldId="267"/>
        </pc:sldMkLst>
      </pc:sldChg>
      <pc:sldChg chg="modSp add del mod">
        <pc:chgData name="Abubakar Ilyas" userId="08e58344d610965c" providerId="LiveId" clId="{A8385608-F74A-5E4C-828C-529D1153D563}" dt="2025-09-11T09:59:28.878" v="1268" actId="2696"/>
        <pc:sldMkLst>
          <pc:docMk/>
          <pc:sldMk cId="612560693" sldId="268"/>
        </pc:sldMkLst>
      </pc:sldChg>
      <pc:sldChg chg="addSp delSp modSp mod">
        <pc:chgData name="Abubakar Ilyas" userId="08e58344d610965c" providerId="LiveId" clId="{A8385608-F74A-5E4C-828C-529D1153D563}" dt="2025-09-27T08:50:04.911" v="1481"/>
        <pc:sldMkLst>
          <pc:docMk/>
          <pc:sldMk cId="3259821960" sldId="269"/>
        </pc:sldMkLst>
        <pc:spChg chg="mod">
          <ac:chgData name="Abubakar Ilyas" userId="08e58344d610965c" providerId="LiveId" clId="{A8385608-F74A-5E4C-828C-529D1153D563}" dt="2025-09-27T08:41:40.977" v="1356" actId="2711"/>
          <ac:spMkLst>
            <pc:docMk/>
            <pc:sldMk cId="3259821960" sldId="269"/>
            <ac:spMk id="2" creationId="{00000000-0000-0000-0000-000000000000}"/>
          </ac:spMkLst>
        </pc:spChg>
        <pc:spChg chg="mod">
          <ac:chgData name="Abubakar Ilyas" userId="08e58344d610965c" providerId="LiveId" clId="{A8385608-F74A-5E4C-828C-529D1153D563}" dt="2025-09-27T08:44:53.903" v="1452" actId="20577"/>
          <ac:spMkLst>
            <pc:docMk/>
            <pc:sldMk cId="3259821960" sldId="269"/>
            <ac:spMk id="3" creationId="{00000000-0000-0000-0000-000000000000}"/>
          </ac:spMkLst>
        </pc:spChg>
        <pc:spChg chg="add del mod">
          <ac:chgData name="Abubakar Ilyas" userId="08e58344d610965c" providerId="LiveId" clId="{A8385608-F74A-5E4C-828C-529D1153D563}" dt="2025-09-27T08:40:39.998" v="1298"/>
          <ac:spMkLst>
            <pc:docMk/>
            <pc:sldMk cId="3259821960" sldId="269"/>
            <ac:spMk id="4" creationId="{69DED916-5565-68D9-D44A-97BD1C8FDDE4}"/>
          </ac:spMkLst>
        </pc:spChg>
        <pc:spChg chg="add del">
          <ac:chgData name="Abubakar Ilyas" userId="08e58344d610965c" providerId="LiveId" clId="{A8385608-F74A-5E4C-828C-529D1153D563}" dt="2025-09-27T08:40:37.249" v="1296" actId="478"/>
          <ac:spMkLst>
            <pc:docMk/>
            <pc:sldMk cId="3259821960" sldId="269"/>
            <ac:spMk id="5" creationId="{A1D484A5-70E6-E06C-062A-97E5353A0A66}"/>
          </ac:spMkLst>
        </pc:spChg>
        <pc:spChg chg="add del mod">
          <ac:chgData name="Abubakar Ilyas" userId="08e58344d610965c" providerId="LiveId" clId="{A8385608-F74A-5E4C-828C-529D1153D563}" dt="2025-09-27T08:50:04.911" v="1481"/>
          <ac:spMkLst>
            <pc:docMk/>
            <pc:sldMk cId="3259821960" sldId="269"/>
            <ac:spMk id="6" creationId="{D0B9D75C-50CD-5451-BC0C-9B1557E38165}"/>
          </ac:spMkLst>
        </pc:spChg>
      </pc:sldChg>
      <pc:sldChg chg="addSp delSp modSp mod">
        <pc:chgData name="Abubakar Ilyas" userId="08e58344d610965c" providerId="LiveId" clId="{A8385608-F74A-5E4C-828C-529D1153D563}" dt="2025-09-27T09:24:25.524" v="1563" actId="14100"/>
        <pc:sldMkLst>
          <pc:docMk/>
          <pc:sldMk cId="898252091" sldId="270"/>
        </pc:sldMkLst>
        <pc:spChg chg="add">
          <ac:chgData name="Abubakar Ilyas" userId="08e58344d610965c" providerId="LiveId" clId="{A8385608-F74A-5E4C-828C-529D1153D563}" dt="2025-09-27T08:45:26.060" v="1453"/>
          <ac:spMkLst>
            <pc:docMk/>
            <pc:sldMk cId="898252091" sldId="270"/>
            <ac:spMk id="2" creationId="{6C3AB478-218C-F35F-FF9A-49DC08FEF2E0}"/>
          </ac:spMkLst>
        </pc:spChg>
        <pc:spChg chg="del mod">
          <ac:chgData name="Abubakar Ilyas" userId="08e58344d610965c" providerId="LiveId" clId="{A8385608-F74A-5E4C-828C-529D1153D563}" dt="2025-09-27T08:49:11.775" v="1457"/>
          <ac:spMkLst>
            <pc:docMk/>
            <pc:sldMk cId="898252091" sldId="270"/>
            <ac:spMk id="3" creationId="{00000000-0000-0000-0000-000000000000}"/>
          </ac:spMkLst>
        </pc:spChg>
        <pc:spChg chg="add">
          <ac:chgData name="Abubakar Ilyas" userId="08e58344d610965c" providerId="LiveId" clId="{A8385608-F74A-5E4C-828C-529D1153D563}" dt="2025-09-27T08:48:27.411" v="1454"/>
          <ac:spMkLst>
            <pc:docMk/>
            <pc:sldMk cId="898252091" sldId="270"/>
            <ac:spMk id="4" creationId="{799D3D1B-57C1-A5A7-F5A2-E158572ECE9B}"/>
          </ac:spMkLst>
        </pc:spChg>
        <pc:spChg chg="add">
          <ac:chgData name="Abubakar Ilyas" userId="08e58344d610965c" providerId="LiveId" clId="{A8385608-F74A-5E4C-828C-529D1153D563}" dt="2025-09-27T08:48:35.706" v="1455"/>
          <ac:spMkLst>
            <pc:docMk/>
            <pc:sldMk cId="898252091" sldId="270"/>
            <ac:spMk id="5" creationId="{3ECACFBF-D584-5FB8-6F88-24BC9807791F}"/>
          </ac:spMkLst>
        </pc:spChg>
        <pc:spChg chg="add mod">
          <ac:chgData name="Abubakar Ilyas" userId="08e58344d610965c" providerId="LiveId" clId="{A8385608-F74A-5E4C-828C-529D1153D563}" dt="2025-09-27T09:24:25.524" v="1563" actId="14100"/>
          <ac:spMkLst>
            <pc:docMk/>
            <pc:sldMk cId="898252091" sldId="270"/>
            <ac:spMk id="6" creationId="{0BB85E43-A5F0-76C6-B74A-719CEBFF0F38}"/>
          </ac:spMkLst>
        </pc:spChg>
        <pc:spChg chg="add mod">
          <ac:chgData name="Abubakar Ilyas" userId="08e58344d610965c" providerId="LiveId" clId="{A8385608-F74A-5E4C-828C-529D1153D563}" dt="2025-09-27T09:22:30.260" v="1527" actId="20577"/>
          <ac:spMkLst>
            <pc:docMk/>
            <pc:sldMk cId="898252091" sldId="270"/>
            <ac:spMk id="7" creationId="{A2F732B1-ADEE-6BD9-D8A2-94E43F5F0C23}"/>
          </ac:spMkLst>
        </pc:spChg>
        <pc:spChg chg="add del">
          <ac:chgData name="Abubakar Ilyas" userId="08e58344d610965c" providerId="LiveId" clId="{A8385608-F74A-5E4C-828C-529D1153D563}" dt="2025-09-27T09:22:30.888" v="1528" actId="22"/>
          <ac:spMkLst>
            <pc:docMk/>
            <pc:sldMk cId="898252091" sldId="270"/>
            <ac:spMk id="9" creationId="{018DA299-49D1-96E7-6E80-B15893550A7B}"/>
          </ac:spMkLst>
        </pc:spChg>
      </pc:sldChg>
      <pc:sldChg chg="addSp delSp modSp mod">
        <pc:chgData name="Abubakar Ilyas" userId="08e58344d610965c" providerId="LiveId" clId="{A8385608-F74A-5E4C-828C-529D1153D563}" dt="2025-09-27T09:47:48.696" v="2062"/>
        <pc:sldMkLst>
          <pc:docMk/>
          <pc:sldMk cId="1106385672" sldId="271"/>
        </pc:sldMkLst>
        <pc:spChg chg="mod">
          <ac:chgData name="Abubakar Ilyas" userId="08e58344d610965c" providerId="LiveId" clId="{A8385608-F74A-5E4C-828C-529D1153D563}" dt="2025-09-27T09:47:48.696" v="2062"/>
          <ac:spMkLst>
            <pc:docMk/>
            <pc:sldMk cId="1106385672" sldId="271"/>
            <ac:spMk id="2" creationId="{00000000-0000-0000-0000-000000000000}"/>
          </ac:spMkLst>
        </pc:spChg>
        <pc:spChg chg="mod">
          <ac:chgData name="Abubakar Ilyas" userId="08e58344d610965c" providerId="LiveId" clId="{A8385608-F74A-5E4C-828C-529D1153D563}" dt="2025-09-27T09:29:15.640" v="1623"/>
          <ac:spMkLst>
            <pc:docMk/>
            <pc:sldMk cId="1106385672" sldId="271"/>
            <ac:spMk id="3" creationId="{00000000-0000-0000-0000-000000000000}"/>
          </ac:spMkLst>
        </pc:spChg>
        <pc:spChg chg="add">
          <ac:chgData name="Abubakar Ilyas" userId="08e58344d610965c" providerId="LiveId" clId="{A8385608-F74A-5E4C-828C-529D1153D563}" dt="2025-09-27T09:26:05.437" v="1567"/>
          <ac:spMkLst>
            <pc:docMk/>
            <pc:sldMk cId="1106385672" sldId="271"/>
            <ac:spMk id="4" creationId="{3CEEAD03-5856-4B14-FEB3-A23131416A05}"/>
          </ac:spMkLst>
        </pc:spChg>
        <pc:spChg chg="add">
          <ac:chgData name="Abubakar Ilyas" userId="08e58344d610965c" providerId="LiveId" clId="{A8385608-F74A-5E4C-828C-529D1153D563}" dt="2025-09-27T09:26:05.437" v="1567"/>
          <ac:spMkLst>
            <pc:docMk/>
            <pc:sldMk cId="1106385672" sldId="271"/>
            <ac:spMk id="5" creationId="{04A588E0-9D1C-A239-A46E-BCA9FCF722DC}"/>
          </ac:spMkLst>
        </pc:spChg>
        <pc:spChg chg="add">
          <ac:chgData name="Abubakar Ilyas" userId="08e58344d610965c" providerId="LiveId" clId="{A8385608-F74A-5E4C-828C-529D1153D563}" dt="2025-09-27T09:26:05.437" v="1567"/>
          <ac:spMkLst>
            <pc:docMk/>
            <pc:sldMk cId="1106385672" sldId="271"/>
            <ac:spMk id="6" creationId="{03F440FB-7651-1DEA-E184-AA9448C915A5}"/>
          </ac:spMkLst>
        </pc:spChg>
        <pc:spChg chg="add">
          <ac:chgData name="Abubakar Ilyas" userId="08e58344d610965c" providerId="LiveId" clId="{A8385608-F74A-5E4C-828C-529D1153D563}" dt="2025-09-27T09:26:05.437" v="1567"/>
          <ac:spMkLst>
            <pc:docMk/>
            <pc:sldMk cId="1106385672" sldId="271"/>
            <ac:spMk id="7" creationId="{D15BB216-C47D-9A8E-9FB7-B11C2406F650}"/>
          </ac:spMkLst>
        </pc:spChg>
        <pc:spChg chg="add">
          <ac:chgData name="Abubakar Ilyas" userId="08e58344d610965c" providerId="LiveId" clId="{A8385608-F74A-5E4C-828C-529D1153D563}" dt="2025-09-27T09:26:05.437" v="1567"/>
          <ac:spMkLst>
            <pc:docMk/>
            <pc:sldMk cId="1106385672" sldId="271"/>
            <ac:spMk id="8" creationId="{FF2594CE-DF12-4B0F-C2B9-BC49CF36BF52}"/>
          </ac:spMkLst>
        </pc:spChg>
        <pc:spChg chg="add del">
          <ac:chgData name="Abubakar Ilyas" userId="08e58344d610965c" providerId="LiveId" clId="{A8385608-F74A-5E4C-828C-529D1153D563}" dt="2025-09-27T09:26:18.171" v="1570" actId="22"/>
          <ac:spMkLst>
            <pc:docMk/>
            <pc:sldMk cId="1106385672" sldId="271"/>
            <ac:spMk id="10" creationId="{4B400CE8-7899-CC48-6D13-43DCCFDE495D}"/>
          </ac:spMkLst>
        </pc:spChg>
      </pc:sldChg>
      <pc:sldChg chg="modSp mod">
        <pc:chgData name="Abubakar Ilyas" userId="08e58344d610965c" providerId="LiveId" clId="{A8385608-F74A-5E4C-828C-529D1153D563}" dt="2025-09-27T09:32:34.422" v="1708"/>
        <pc:sldMkLst>
          <pc:docMk/>
          <pc:sldMk cId="1587481886" sldId="272"/>
        </pc:sldMkLst>
        <pc:spChg chg="mod">
          <ac:chgData name="Abubakar Ilyas" userId="08e58344d610965c" providerId="LiveId" clId="{A8385608-F74A-5E4C-828C-529D1153D563}" dt="2025-09-27T09:32:34.422" v="1708"/>
          <ac:spMkLst>
            <pc:docMk/>
            <pc:sldMk cId="1587481886" sldId="272"/>
            <ac:spMk id="3" creationId="{00000000-0000-0000-0000-000000000000}"/>
          </ac:spMkLst>
        </pc:spChg>
      </pc:sldChg>
      <pc:sldChg chg="addSp modSp mod">
        <pc:chgData name="Abubakar Ilyas" userId="08e58344d610965c" providerId="LiveId" clId="{A8385608-F74A-5E4C-828C-529D1153D563}" dt="2025-09-27T09:35:25.477" v="1748"/>
        <pc:sldMkLst>
          <pc:docMk/>
          <pc:sldMk cId="1543874258" sldId="273"/>
        </pc:sldMkLst>
        <pc:spChg chg="add">
          <ac:chgData name="Abubakar Ilyas" userId="08e58344d610965c" providerId="LiveId" clId="{A8385608-F74A-5E4C-828C-529D1153D563}" dt="2025-09-27T09:34:25.725" v="1716"/>
          <ac:spMkLst>
            <pc:docMk/>
            <pc:sldMk cId="1543874258" sldId="273"/>
            <ac:spMk id="2" creationId="{A6E672DA-7C4C-C59F-BE5F-82DD287F7FC9}"/>
          </ac:spMkLst>
        </pc:spChg>
        <pc:spChg chg="mod">
          <ac:chgData name="Abubakar Ilyas" userId="08e58344d610965c" providerId="LiveId" clId="{A8385608-F74A-5E4C-828C-529D1153D563}" dt="2025-09-27T09:35:25.477" v="1748"/>
          <ac:spMkLst>
            <pc:docMk/>
            <pc:sldMk cId="1543874258" sldId="273"/>
            <ac:spMk id="3" creationId="{00000000-0000-0000-0000-000000000000}"/>
          </ac:spMkLst>
        </pc:spChg>
        <pc:spChg chg="add">
          <ac:chgData name="Abubakar Ilyas" userId="08e58344d610965c" providerId="LiveId" clId="{A8385608-F74A-5E4C-828C-529D1153D563}" dt="2025-09-27T09:34:25.725" v="1716"/>
          <ac:spMkLst>
            <pc:docMk/>
            <pc:sldMk cId="1543874258" sldId="273"/>
            <ac:spMk id="4" creationId="{047203A6-A2F8-92A4-7C11-910634FA920C}"/>
          </ac:spMkLst>
        </pc:spChg>
        <pc:spChg chg="add">
          <ac:chgData name="Abubakar Ilyas" userId="08e58344d610965c" providerId="LiveId" clId="{A8385608-F74A-5E4C-828C-529D1153D563}" dt="2025-09-27T09:34:25.725" v="1716"/>
          <ac:spMkLst>
            <pc:docMk/>
            <pc:sldMk cId="1543874258" sldId="273"/>
            <ac:spMk id="5" creationId="{8088CF59-3CBE-5618-1C7B-F14AF935076E}"/>
          </ac:spMkLst>
        </pc:spChg>
      </pc:sldChg>
      <pc:sldChg chg="addSp modSp mod">
        <pc:chgData name="Abubakar Ilyas" userId="08e58344d610965c" providerId="LiveId" clId="{A8385608-F74A-5E4C-828C-529D1153D563}" dt="2025-09-27T09:38:27.686" v="1815" actId="20577"/>
        <pc:sldMkLst>
          <pc:docMk/>
          <pc:sldMk cId="4047240040" sldId="274"/>
        </pc:sldMkLst>
        <pc:spChg chg="mod">
          <ac:chgData name="Abubakar Ilyas" userId="08e58344d610965c" providerId="LiveId" clId="{A8385608-F74A-5E4C-828C-529D1153D563}" dt="2025-09-27T09:36:07.382" v="1760" actId="2711"/>
          <ac:spMkLst>
            <pc:docMk/>
            <pc:sldMk cId="4047240040" sldId="274"/>
            <ac:spMk id="2" creationId="{59164A3E-C0EA-6692-A765-28AA4E8EA8CE}"/>
          </ac:spMkLst>
        </pc:spChg>
        <pc:spChg chg="mod">
          <ac:chgData name="Abubakar Ilyas" userId="08e58344d610965c" providerId="LiveId" clId="{A8385608-F74A-5E4C-828C-529D1153D563}" dt="2025-09-27T09:38:27.686" v="1815" actId="20577"/>
          <ac:spMkLst>
            <pc:docMk/>
            <pc:sldMk cId="4047240040" sldId="274"/>
            <ac:spMk id="3" creationId="{00000000-0000-0000-0000-000000000000}"/>
          </ac:spMkLst>
        </pc:spChg>
        <pc:spChg chg="add">
          <ac:chgData name="Abubakar Ilyas" userId="08e58344d610965c" providerId="LiveId" clId="{A8385608-F74A-5E4C-828C-529D1153D563}" dt="2025-09-27T09:37:04.514" v="1761"/>
          <ac:spMkLst>
            <pc:docMk/>
            <pc:sldMk cId="4047240040" sldId="274"/>
            <ac:spMk id="4" creationId="{2356C3E4-D3BC-1087-DDD3-B474991AF582}"/>
          </ac:spMkLst>
        </pc:spChg>
        <pc:spChg chg="add">
          <ac:chgData name="Abubakar Ilyas" userId="08e58344d610965c" providerId="LiveId" clId="{A8385608-F74A-5E4C-828C-529D1153D563}" dt="2025-09-27T09:37:04.514" v="1761"/>
          <ac:spMkLst>
            <pc:docMk/>
            <pc:sldMk cId="4047240040" sldId="274"/>
            <ac:spMk id="5" creationId="{6F71D2EF-FF72-1EA0-D155-A67CFC3624F8}"/>
          </ac:spMkLst>
        </pc:spChg>
        <pc:spChg chg="add">
          <ac:chgData name="Abubakar Ilyas" userId="08e58344d610965c" providerId="LiveId" clId="{A8385608-F74A-5E4C-828C-529D1153D563}" dt="2025-09-27T09:37:04.514" v="1761"/>
          <ac:spMkLst>
            <pc:docMk/>
            <pc:sldMk cId="4047240040" sldId="274"/>
            <ac:spMk id="6" creationId="{30F04275-BD6E-85F6-2A3C-8DCAD565B8BE}"/>
          </ac:spMkLst>
        </pc:spChg>
        <pc:spChg chg="add">
          <ac:chgData name="Abubakar Ilyas" userId="08e58344d610965c" providerId="LiveId" clId="{A8385608-F74A-5E4C-828C-529D1153D563}" dt="2025-09-27T09:37:04.514" v="1761"/>
          <ac:spMkLst>
            <pc:docMk/>
            <pc:sldMk cId="4047240040" sldId="274"/>
            <ac:spMk id="7" creationId="{CF328D00-9B84-568F-4BC8-CDDED52CA534}"/>
          </ac:spMkLst>
        </pc:spChg>
        <pc:spChg chg="add">
          <ac:chgData name="Abubakar Ilyas" userId="08e58344d610965c" providerId="LiveId" clId="{A8385608-F74A-5E4C-828C-529D1153D563}" dt="2025-09-27T09:37:04.514" v="1761"/>
          <ac:spMkLst>
            <pc:docMk/>
            <pc:sldMk cId="4047240040" sldId="274"/>
            <ac:spMk id="8" creationId="{EB54A2C1-70A6-1A33-ACF7-42B63C46D50E}"/>
          </ac:spMkLst>
        </pc:spChg>
        <pc:spChg chg="add">
          <ac:chgData name="Abubakar Ilyas" userId="08e58344d610965c" providerId="LiveId" clId="{A8385608-F74A-5E4C-828C-529D1153D563}" dt="2025-09-27T09:37:04.514" v="1761"/>
          <ac:spMkLst>
            <pc:docMk/>
            <pc:sldMk cId="4047240040" sldId="274"/>
            <ac:spMk id="9" creationId="{0BB7899D-DF73-7C57-292A-1D187E5E7A55}"/>
          </ac:spMkLst>
        </pc:spChg>
        <pc:spChg chg="add">
          <ac:chgData name="Abubakar Ilyas" userId="08e58344d610965c" providerId="LiveId" clId="{A8385608-F74A-5E4C-828C-529D1153D563}" dt="2025-09-27T09:37:04.514" v="1761"/>
          <ac:spMkLst>
            <pc:docMk/>
            <pc:sldMk cId="4047240040" sldId="274"/>
            <ac:spMk id="10" creationId="{C6F43C7C-725A-45C2-2067-E7CFCE70374E}"/>
          </ac:spMkLst>
        </pc:spChg>
        <pc:spChg chg="add">
          <ac:chgData name="Abubakar Ilyas" userId="08e58344d610965c" providerId="LiveId" clId="{A8385608-F74A-5E4C-828C-529D1153D563}" dt="2025-09-27T09:37:04.514" v="1761"/>
          <ac:spMkLst>
            <pc:docMk/>
            <pc:sldMk cId="4047240040" sldId="274"/>
            <ac:spMk id="11" creationId="{0A4F4E63-BC48-B999-7FA7-A24716ED6F51}"/>
          </ac:spMkLst>
        </pc:spChg>
        <pc:spChg chg="add">
          <ac:chgData name="Abubakar Ilyas" userId="08e58344d610965c" providerId="LiveId" clId="{A8385608-F74A-5E4C-828C-529D1153D563}" dt="2025-09-27T09:37:04.514" v="1761"/>
          <ac:spMkLst>
            <pc:docMk/>
            <pc:sldMk cId="4047240040" sldId="274"/>
            <ac:spMk id="12" creationId="{0B4B78DE-2B71-29F1-87C8-B9F1143705D5}"/>
          </ac:spMkLst>
        </pc:spChg>
      </pc:sldChg>
      <pc:sldChg chg="modSp mod">
        <pc:chgData name="Abubakar Ilyas" userId="08e58344d610965c" providerId="LiveId" clId="{A8385608-F74A-5E4C-828C-529D1153D563}" dt="2025-09-27T09:41:31.676" v="1905" actId="2711"/>
        <pc:sldMkLst>
          <pc:docMk/>
          <pc:sldMk cId="1871148576" sldId="275"/>
        </pc:sldMkLst>
        <pc:spChg chg="mod">
          <ac:chgData name="Abubakar Ilyas" userId="08e58344d610965c" providerId="LiveId" clId="{A8385608-F74A-5E4C-828C-529D1153D563}" dt="2025-09-27T09:41:31.676" v="1905" actId="2711"/>
          <ac:spMkLst>
            <pc:docMk/>
            <pc:sldMk cId="1871148576" sldId="275"/>
            <ac:spMk id="2" creationId="{00000000-0000-0000-0000-000000000000}"/>
          </ac:spMkLst>
        </pc:spChg>
        <pc:spChg chg="mod">
          <ac:chgData name="Abubakar Ilyas" userId="08e58344d610965c" providerId="LiveId" clId="{A8385608-F74A-5E4C-828C-529D1153D563}" dt="2025-09-27T09:41:07.275" v="1882" actId="113"/>
          <ac:spMkLst>
            <pc:docMk/>
            <pc:sldMk cId="1871148576" sldId="275"/>
            <ac:spMk id="3" creationId="{00000000-0000-0000-0000-000000000000}"/>
          </ac:spMkLst>
        </pc:spChg>
      </pc:sldChg>
      <pc:sldChg chg="modSp mod">
        <pc:chgData name="Abubakar Ilyas" userId="08e58344d610965c" providerId="LiveId" clId="{A8385608-F74A-5E4C-828C-529D1153D563}" dt="2025-09-27T09:43:52.549" v="1954" actId="113"/>
        <pc:sldMkLst>
          <pc:docMk/>
          <pc:sldMk cId="2232921329" sldId="276"/>
        </pc:sldMkLst>
        <pc:spChg chg="mod">
          <ac:chgData name="Abubakar Ilyas" userId="08e58344d610965c" providerId="LiveId" clId="{A8385608-F74A-5E4C-828C-529D1153D563}" dt="2025-09-27T09:43:02.533" v="1927" actId="2711"/>
          <ac:spMkLst>
            <pc:docMk/>
            <pc:sldMk cId="2232921329" sldId="276"/>
            <ac:spMk id="2" creationId="{00000000-0000-0000-0000-000000000000}"/>
          </ac:spMkLst>
        </pc:spChg>
        <pc:spChg chg="mod">
          <ac:chgData name="Abubakar Ilyas" userId="08e58344d610965c" providerId="LiveId" clId="{A8385608-F74A-5E4C-828C-529D1153D563}" dt="2025-09-27T09:43:52.549" v="1954" actId="113"/>
          <ac:spMkLst>
            <pc:docMk/>
            <pc:sldMk cId="2232921329" sldId="276"/>
            <ac:spMk id="3" creationId="{00000000-0000-0000-0000-000000000000}"/>
          </ac:spMkLst>
        </pc:spChg>
      </pc:sldChg>
      <pc:sldChg chg="modSp mod">
        <pc:chgData name="Abubakar Ilyas" userId="08e58344d610965c" providerId="LiveId" clId="{A8385608-F74A-5E4C-828C-529D1153D563}" dt="2025-09-27T09:48:05.257" v="2066" actId="20577"/>
        <pc:sldMkLst>
          <pc:docMk/>
          <pc:sldMk cId="1549644107" sldId="277"/>
        </pc:sldMkLst>
        <pc:spChg chg="mod">
          <ac:chgData name="Abubakar Ilyas" userId="08e58344d610965c" providerId="LiveId" clId="{A8385608-F74A-5E4C-828C-529D1153D563}" dt="2025-09-27T09:47:57.412" v="2063"/>
          <ac:spMkLst>
            <pc:docMk/>
            <pc:sldMk cId="1549644107" sldId="277"/>
            <ac:spMk id="2" creationId="{00000000-0000-0000-0000-000000000000}"/>
          </ac:spMkLst>
        </pc:spChg>
        <pc:spChg chg="mod">
          <ac:chgData name="Abubakar Ilyas" userId="08e58344d610965c" providerId="LiveId" clId="{A8385608-F74A-5E4C-828C-529D1153D563}" dt="2025-09-27T09:48:05.257" v="2066" actId="20577"/>
          <ac:spMkLst>
            <pc:docMk/>
            <pc:sldMk cId="1549644107" sldId="277"/>
            <ac:spMk id="3" creationId="{00000000-0000-0000-0000-000000000000}"/>
          </ac:spMkLst>
        </pc:spChg>
      </pc:sldChg>
      <pc:sldChg chg="modSp mod">
        <pc:chgData name="Abubakar Ilyas" userId="08e58344d610965c" providerId="LiveId" clId="{A8385608-F74A-5E4C-828C-529D1153D563}" dt="2025-09-27T09:45:06.699" v="1966" actId="20577"/>
        <pc:sldMkLst>
          <pc:docMk/>
          <pc:sldMk cId="350534560" sldId="278"/>
        </pc:sldMkLst>
        <pc:spChg chg="mod">
          <ac:chgData name="Abubakar Ilyas" userId="08e58344d610965c" providerId="LiveId" clId="{A8385608-F74A-5E4C-828C-529D1153D563}" dt="2025-09-27T09:45:06.699" v="1966" actId="20577"/>
          <ac:spMkLst>
            <pc:docMk/>
            <pc:sldMk cId="350534560" sldId="278"/>
            <ac:spMk id="3" creationId="{00000000-0000-0000-0000-000000000000}"/>
          </ac:spMkLst>
        </pc:spChg>
      </pc:sldChg>
      <pc:sldChg chg="modSp mod">
        <pc:chgData name="Abubakar Ilyas" userId="08e58344d610965c" providerId="LiveId" clId="{A8385608-F74A-5E4C-828C-529D1153D563}" dt="2025-09-27T13:26:23.252" v="3043" actId="20577"/>
        <pc:sldMkLst>
          <pc:docMk/>
          <pc:sldMk cId="2035482136" sldId="279"/>
        </pc:sldMkLst>
        <pc:spChg chg="mod">
          <ac:chgData name="Abubakar Ilyas" userId="08e58344d610965c" providerId="LiveId" clId="{A8385608-F74A-5E4C-828C-529D1153D563}" dt="2025-09-27T13:21:16.897" v="2895" actId="27636"/>
          <ac:spMkLst>
            <pc:docMk/>
            <pc:sldMk cId="2035482136" sldId="279"/>
            <ac:spMk id="2" creationId="{00000000-0000-0000-0000-000000000000}"/>
          </ac:spMkLst>
        </pc:spChg>
        <pc:spChg chg="mod">
          <ac:chgData name="Abubakar Ilyas" userId="08e58344d610965c" providerId="LiveId" clId="{A8385608-F74A-5E4C-828C-529D1153D563}" dt="2025-09-27T13:26:23.252" v="3043" actId="20577"/>
          <ac:spMkLst>
            <pc:docMk/>
            <pc:sldMk cId="2035482136" sldId="279"/>
            <ac:spMk id="3" creationId="{00000000-0000-0000-0000-000000000000}"/>
          </ac:spMkLst>
        </pc:spChg>
      </pc:sldChg>
      <pc:sldChg chg="modSp mod">
        <pc:chgData name="Abubakar Ilyas" userId="08e58344d610965c" providerId="LiveId" clId="{A8385608-F74A-5E4C-828C-529D1153D563}" dt="2025-09-27T13:31:10.339" v="3131" actId="27636"/>
        <pc:sldMkLst>
          <pc:docMk/>
          <pc:sldMk cId="451608987" sldId="280"/>
        </pc:sldMkLst>
        <pc:spChg chg="mod">
          <ac:chgData name="Abubakar Ilyas" userId="08e58344d610965c" providerId="LiveId" clId="{A8385608-F74A-5E4C-828C-529D1153D563}" dt="2025-09-27T13:29:40.206" v="3097" actId="2711"/>
          <ac:spMkLst>
            <pc:docMk/>
            <pc:sldMk cId="451608987" sldId="280"/>
            <ac:spMk id="2" creationId="{00000000-0000-0000-0000-000000000000}"/>
          </ac:spMkLst>
        </pc:spChg>
        <pc:spChg chg="mod">
          <ac:chgData name="Abubakar Ilyas" userId="08e58344d610965c" providerId="LiveId" clId="{A8385608-F74A-5E4C-828C-529D1153D563}" dt="2025-09-27T13:31:10.339" v="3131" actId="27636"/>
          <ac:spMkLst>
            <pc:docMk/>
            <pc:sldMk cId="451608987" sldId="280"/>
            <ac:spMk id="3" creationId="{00000000-0000-0000-0000-000000000000}"/>
          </ac:spMkLst>
        </pc:spChg>
      </pc:sldChg>
      <pc:sldChg chg="modSp mod">
        <pc:chgData name="Abubakar Ilyas" userId="08e58344d610965c" providerId="LiveId" clId="{A8385608-F74A-5E4C-828C-529D1153D563}" dt="2025-09-27T13:35:36.840" v="3186" actId="403"/>
        <pc:sldMkLst>
          <pc:docMk/>
          <pc:sldMk cId="3911985110" sldId="281"/>
        </pc:sldMkLst>
        <pc:spChg chg="mod">
          <ac:chgData name="Abubakar Ilyas" userId="08e58344d610965c" providerId="LiveId" clId="{A8385608-F74A-5E4C-828C-529D1153D563}" dt="2025-09-27T13:35:36.840" v="3186" actId="403"/>
          <ac:spMkLst>
            <pc:docMk/>
            <pc:sldMk cId="3911985110" sldId="281"/>
            <ac:spMk id="3" creationId="{00000000-0000-0000-0000-000000000000}"/>
          </ac:spMkLst>
        </pc:spChg>
      </pc:sldChg>
      <pc:sldChg chg="modSp mod">
        <pc:chgData name="Abubakar Ilyas" userId="08e58344d610965c" providerId="LiveId" clId="{A8385608-F74A-5E4C-828C-529D1153D563}" dt="2025-09-27T13:38:28.852" v="3280" actId="20577"/>
        <pc:sldMkLst>
          <pc:docMk/>
          <pc:sldMk cId="3360391009" sldId="282"/>
        </pc:sldMkLst>
        <pc:spChg chg="mod">
          <ac:chgData name="Abubakar Ilyas" userId="08e58344d610965c" providerId="LiveId" clId="{A8385608-F74A-5E4C-828C-529D1153D563}" dt="2025-09-27T13:36:28.554" v="3216" actId="2711"/>
          <ac:spMkLst>
            <pc:docMk/>
            <pc:sldMk cId="3360391009" sldId="282"/>
            <ac:spMk id="2" creationId="{00000000-0000-0000-0000-000000000000}"/>
          </ac:spMkLst>
        </pc:spChg>
        <pc:spChg chg="mod">
          <ac:chgData name="Abubakar Ilyas" userId="08e58344d610965c" providerId="LiveId" clId="{A8385608-F74A-5E4C-828C-529D1153D563}" dt="2025-09-27T13:38:28.852" v="3280" actId="20577"/>
          <ac:spMkLst>
            <pc:docMk/>
            <pc:sldMk cId="3360391009" sldId="282"/>
            <ac:spMk id="3" creationId="{00000000-0000-0000-0000-000000000000}"/>
          </ac:spMkLst>
        </pc:spChg>
      </pc:sldChg>
      <pc:sldChg chg="modSp mod">
        <pc:chgData name="Abubakar Ilyas" userId="08e58344d610965c" providerId="LiveId" clId="{A8385608-F74A-5E4C-828C-529D1153D563}" dt="2025-09-27T13:41:13.246" v="3335" actId="20577"/>
        <pc:sldMkLst>
          <pc:docMk/>
          <pc:sldMk cId="4111135877" sldId="283"/>
        </pc:sldMkLst>
        <pc:spChg chg="mod">
          <ac:chgData name="Abubakar Ilyas" userId="08e58344d610965c" providerId="LiveId" clId="{A8385608-F74A-5E4C-828C-529D1153D563}" dt="2025-09-27T13:41:13.246" v="3335" actId="20577"/>
          <ac:spMkLst>
            <pc:docMk/>
            <pc:sldMk cId="4111135877" sldId="283"/>
            <ac:spMk id="3" creationId="{00000000-0000-0000-0000-000000000000}"/>
          </ac:spMkLst>
        </pc:spChg>
      </pc:sldChg>
      <pc:sldChg chg="modSp mod">
        <pc:chgData name="Abubakar Ilyas" userId="08e58344d610965c" providerId="LiveId" clId="{A8385608-F74A-5E4C-828C-529D1153D563}" dt="2025-09-27T13:42:43.690" v="3381" actId="20577"/>
        <pc:sldMkLst>
          <pc:docMk/>
          <pc:sldMk cId="2619979473" sldId="285"/>
        </pc:sldMkLst>
        <pc:spChg chg="mod">
          <ac:chgData name="Abubakar Ilyas" userId="08e58344d610965c" providerId="LiveId" clId="{A8385608-F74A-5E4C-828C-529D1153D563}" dt="2025-09-27T13:42:43.690" v="3381" actId="20577"/>
          <ac:spMkLst>
            <pc:docMk/>
            <pc:sldMk cId="2619979473" sldId="285"/>
            <ac:spMk id="3" creationId="{00000000-0000-0000-0000-000000000000}"/>
          </ac:spMkLst>
        </pc:spChg>
      </pc:sldChg>
      <pc:sldChg chg="addSp modSp mod">
        <pc:chgData name="Abubakar Ilyas" userId="08e58344d610965c" providerId="LiveId" clId="{A8385608-F74A-5E4C-828C-529D1153D563}" dt="2025-09-27T13:51:26.624" v="3550" actId="20577"/>
        <pc:sldMkLst>
          <pc:docMk/>
          <pc:sldMk cId="2234797780" sldId="286"/>
        </pc:sldMkLst>
        <pc:spChg chg="mod">
          <ac:chgData name="Abubakar Ilyas" userId="08e58344d610965c" providerId="LiveId" clId="{A8385608-F74A-5E4C-828C-529D1153D563}" dt="2025-09-27T13:49:40.485" v="3487" actId="20577"/>
          <ac:spMkLst>
            <pc:docMk/>
            <pc:sldMk cId="2234797780" sldId="286"/>
            <ac:spMk id="2" creationId="{00000000-0000-0000-0000-000000000000}"/>
          </ac:spMkLst>
        </pc:spChg>
        <pc:spChg chg="mod">
          <ac:chgData name="Abubakar Ilyas" userId="08e58344d610965c" providerId="LiveId" clId="{A8385608-F74A-5E4C-828C-529D1153D563}" dt="2025-09-27T13:51:26.624" v="3550" actId="20577"/>
          <ac:spMkLst>
            <pc:docMk/>
            <pc:sldMk cId="2234797780" sldId="286"/>
            <ac:spMk id="3" creationId="{00000000-0000-0000-0000-000000000000}"/>
          </ac:spMkLst>
        </pc:spChg>
        <pc:spChg chg="add">
          <ac:chgData name="Abubakar Ilyas" userId="08e58344d610965c" providerId="LiveId" clId="{A8385608-F74A-5E4C-828C-529D1153D563}" dt="2025-09-27T13:48:55.966" v="3472"/>
          <ac:spMkLst>
            <pc:docMk/>
            <pc:sldMk cId="2234797780" sldId="286"/>
            <ac:spMk id="4" creationId="{0CF90791-7544-8A3B-3A4C-9E7BB6ABD95F}"/>
          </ac:spMkLst>
        </pc:spChg>
      </pc:sldChg>
      <pc:sldChg chg="modSp mod">
        <pc:chgData name="Abubakar Ilyas" userId="08e58344d610965c" providerId="LiveId" clId="{A8385608-F74A-5E4C-828C-529D1153D563}" dt="2025-09-27T14:08:31.547" v="3673" actId="113"/>
        <pc:sldMkLst>
          <pc:docMk/>
          <pc:sldMk cId="3678121724" sldId="287"/>
        </pc:sldMkLst>
        <pc:spChg chg="mod">
          <ac:chgData name="Abubakar Ilyas" userId="08e58344d610965c" providerId="LiveId" clId="{A8385608-F74A-5E4C-828C-529D1153D563}" dt="2025-09-27T14:07:53.317" v="3664" actId="2711"/>
          <ac:spMkLst>
            <pc:docMk/>
            <pc:sldMk cId="3678121724" sldId="287"/>
            <ac:spMk id="2" creationId="{00000000-0000-0000-0000-000000000000}"/>
          </ac:spMkLst>
        </pc:spChg>
        <pc:spChg chg="mod">
          <ac:chgData name="Abubakar Ilyas" userId="08e58344d610965c" providerId="LiveId" clId="{A8385608-F74A-5E4C-828C-529D1153D563}" dt="2025-09-27T14:08:31.547" v="3673" actId="113"/>
          <ac:spMkLst>
            <pc:docMk/>
            <pc:sldMk cId="3678121724" sldId="287"/>
            <ac:spMk id="3" creationId="{00000000-0000-0000-0000-000000000000}"/>
          </ac:spMkLst>
        </pc:spChg>
      </pc:sldChg>
      <pc:sldChg chg="modSp mod">
        <pc:chgData name="Abubakar Ilyas" userId="08e58344d610965c" providerId="LiveId" clId="{A8385608-F74A-5E4C-828C-529D1153D563}" dt="2025-09-28T06:20:00.376" v="3750" actId="2711"/>
        <pc:sldMkLst>
          <pc:docMk/>
          <pc:sldMk cId="3796796189" sldId="288"/>
        </pc:sldMkLst>
        <pc:spChg chg="mod">
          <ac:chgData name="Abubakar Ilyas" userId="08e58344d610965c" providerId="LiveId" clId="{A8385608-F74A-5E4C-828C-529D1153D563}" dt="2025-09-28T06:20:00.376" v="3750" actId="2711"/>
          <ac:spMkLst>
            <pc:docMk/>
            <pc:sldMk cId="3796796189" sldId="288"/>
            <ac:spMk id="2" creationId="{00000000-0000-0000-0000-000000000000}"/>
          </ac:spMkLst>
        </pc:spChg>
        <pc:spChg chg="mod">
          <ac:chgData name="Abubakar Ilyas" userId="08e58344d610965c" providerId="LiveId" clId="{A8385608-F74A-5E4C-828C-529D1153D563}" dt="2025-09-28T06:19:16.221" v="3725" actId="20577"/>
          <ac:spMkLst>
            <pc:docMk/>
            <pc:sldMk cId="3796796189" sldId="288"/>
            <ac:spMk id="3" creationId="{00000000-0000-0000-0000-000000000000}"/>
          </ac:spMkLst>
        </pc:spChg>
      </pc:sldChg>
      <pc:sldChg chg="modSp mod">
        <pc:chgData name="Abubakar Ilyas" userId="08e58344d610965c" providerId="LiveId" clId="{A8385608-F74A-5E4C-828C-529D1153D563}" dt="2025-09-28T06:21:40.087" v="3796" actId="113"/>
        <pc:sldMkLst>
          <pc:docMk/>
          <pc:sldMk cId="614553858" sldId="289"/>
        </pc:sldMkLst>
        <pc:spChg chg="mod">
          <ac:chgData name="Abubakar Ilyas" userId="08e58344d610965c" providerId="LiveId" clId="{A8385608-F74A-5E4C-828C-529D1153D563}" dt="2025-09-28T06:21:40.087" v="3796" actId="113"/>
          <ac:spMkLst>
            <pc:docMk/>
            <pc:sldMk cId="614553858" sldId="289"/>
            <ac:spMk id="3" creationId="{00000000-0000-0000-0000-000000000000}"/>
          </ac:spMkLst>
        </pc:spChg>
      </pc:sldChg>
      <pc:sldChg chg="modSp mod">
        <pc:chgData name="Abubakar Ilyas" userId="08e58344d610965c" providerId="LiveId" clId="{A8385608-F74A-5E4C-828C-529D1153D563}" dt="2025-09-28T06:23:26.806" v="3857" actId="20577"/>
        <pc:sldMkLst>
          <pc:docMk/>
          <pc:sldMk cId="1683170770" sldId="290"/>
        </pc:sldMkLst>
        <pc:spChg chg="mod">
          <ac:chgData name="Abubakar Ilyas" userId="08e58344d610965c" providerId="LiveId" clId="{A8385608-F74A-5E4C-828C-529D1153D563}" dt="2025-09-28T06:22:14.719" v="3818" actId="2711"/>
          <ac:spMkLst>
            <pc:docMk/>
            <pc:sldMk cId="1683170770" sldId="290"/>
            <ac:spMk id="2" creationId="{B4447862-57CF-6988-1476-F0237987986D}"/>
          </ac:spMkLst>
        </pc:spChg>
        <pc:spChg chg="mod">
          <ac:chgData name="Abubakar Ilyas" userId="08e58344d610965c" providerId="LiveId" clId="{A8385608-F74A-5E4C-828C-529D1153D563}" dt="2025-09-28T06:23:26.806" v="3857" actId="20577"/>
          <ac:spMkLst>
            <pc:docMk/>
            <pc:sldMk cId="1683170770" sldId="290"/>
            <ac:spMk id="3" creationId="{00000000-0000-0000-0000-000000000000}"/>
          </ac:spMkLst>
        </pc:spChg>
      </pc:sldChg>
      <pc:sldChg chg="addSp modSp mod">
        <pc:chgData name="Abubakar Ilyas" userId="08e58344d610965c" providerId="LiveId" clId="{A8385608-F74A-5E4C-828C-529D1153D563}" dt="2025-09-28T06:26:47.293" v="3884" actId="20577"/>
        <pc:sldMkLst>
          <pc:docMk/>
          <pc:sldMk cId="305929571" sldId="291"/>
        </pc:sldMkLst>
        <pc:spChg chg="add">
          <ac:chgData name="Abubakar Ilyas" userId="08e58344d610965c" providerId="LiveId" clId="{A8385608-F74A-5E4C-828C-529D1153D563}" dt="2025-09-28T06:25:51.633" v="3858"/>
          <ac:spMkLst>
            <pc:docMk/>
            <pc:sldMk cId="305929571" sldId="291"/>
            <ac:spMk id="2" creationId="{2F7E874B-1858-5E26-5BE0-F5319D5306A6}"/>
          </ac:spMkLst>
        </pc:spChg>
        <pc:spChg chg="mod">
          <ac:chgData name="Abubakar Ilyas" userId="08e58344d610965c" providerId="LiveId" clId="{A8385608-F74A-5E4C-828C-529D1153D563}" dt="2025-09-28T06:26:47.293" v="3884" actId="20577"/>
          <ac:spMkLst>
            <pc:docMk/>
            <pc:sldMk cId="305929571" sldId="291"/>
            <ac:spMk id="3" creationId="{00000000-0000-0000-0000-000000000000}"/>
          </ac:spMkLst>
        </pc:spChg>
      </pc:sldChg>
      <pc:sldChg chg="modSp mod">
        <pc:chgData name="Abubakar Ilyas" userId="08e58344d610965c" providerId="LiveId" clId="{A8385608-F74A-5E4C-828C-529D1153D563}" dt="2025-09-28T06:30:09.858" v="3943" actId="255"/>
        <pc:sldMkLst>
          <pc:docMk/>
          <pc:sldMk cId="3468466053" sldId="292"/>
        </pc:sldMkLst>
        <pc:spChg chg="mod">
          <ac:chgData name="Abubakar Ilyas" userId="08e58344d610965c" providerId="LiveId" clId="{A8385608-F74A-5E4C-828C-529D1153D563}" dt="2025-09-28T06:27:44.570" v="3899" actId="2711"/>
          <ac:spMkLst>
            <pc:docMk/>
            <pc:sldMk cId="3468466053" sldId="292"/>
            <ac:spMk id="2" creationId="{00000000-0000-0000-0000-000000000000}"/>
          </ac:spMkLst>
        </pc:spChg>
        <pc:spChg chg="mod">
          <ac:chgData name="Abubakar Ilyas" userId="08e58344d610965c" providerId="LiveId" clId="{A8385608-F74A-5E4C-828C-529D1153D563}" dt="2025-09-28T06:30:09.858" v="3943" actId="255"/>
          <ac:spMkLst>
            <pc:docMk/>
            <pc:sldMk cId="3468466053" sldId="292"/>
            <ac:spMk id="3" creationId="{00000000-0000-0000-0000-000000000000}"/>
          </ac:spMkLst>
        </pc:spChg>
      </pc:sldChg>
      <pc:sldChg chg="modSp mod">
        <pc:chgData name="Abubakar Ilyas" userId="08e58344d610965c" providerId="LiveId" clId="{A8385608-F74A-5E4C-828C-529D1153D563}" dt="2025-09-28T06:55:33.123" v="4636" actId="2711"/>
        <pc:sldMkLst>
          <pc:docMk/>
          <pc:sldMk cId="2062914536" sldId="293"/>
        </pc:sldMkLst>
        <pc:spChg chg="mod">
          <ac:chgData name="Abubakar Ilyas" userId="08e58344d610965c" providerId="LiveId" clId="{A8385608-F74A-5E4C-828C-529D1153D563}" dt="2025-09-28T06:55:33.123" v="4636" actId="2711"/>
          <ac:spMkLst>
            <pc:docMk/>
            <pc:sldMk cId="2062914536" sldId="293"/>
            <ac:spMk id="2" creationId="{00000000-0000-0000-0000-000000000000}"/>
          </ac:spMkLst>
        </pc:spChg>
        <pc:spChg chg="mod">
          <ac:chgData name="Abubakar Ilyas" userId="08e58344d610965c" providerId="LiveId" clId="{A8385608-F74A-5E4C-828C-529D1153D563}" dt="2025-09-28T06:32:35.621" v="3985" actId="27636"/>
          <ac:spMkLst>
            <pc:docMk/>
            <pc:sldMk cId="2062914536" sldId="293"/>
            <ac:spMk id="3" creationId="{00000000-0000-0000-0000-000000000000}"/>
          </ac:spMkLst>
        </pc:spChg>
      </pc:sldChg>
      <pc:sldChg chg="modSp mod">
        <pc:chgData name="Abubakar Ilyas" userId="08e58344d610965c" providerId="LiveId" clId="{A8385608-F74A-5E4C-828C-529D1153D563}" dt="2025-09-28T06:33:42.960" v="4029" actId="113"/>
        <pc:sldMkLst>
          <pc:docMk/>
          <pc:sldMk cId="4091073318" sldId="294"/>
        </pc:sldMkLst>
        <pc:spChg chg="mod">
          <ac:chgData name="Abubakar Ilyas" userId="08e58344d610965c" providerId="LiveId" clId="{A8385608-F74A-5E4C-828C-529D1153D563}" dt="2025-09-28T06:33:42.960" v="4029" actId="113"/>
          <ac:spMkLst>
            <pc:docMk/>
            <pc:sldMk cId="4091073318" sldId="294"/>
            <ac:spMk id="3" creationId="{00000000-0000-0000-0000-000000000000}"/>
          </ac:spMkLst>
        </pc:spChg>
      </pc:sldChg>
      <pc:sldChg chg="modSp mod">
        <pc:chgData name="Abubakar Ilyas" userId="08e58344d610965c" providerId="LiveId" clId="{A8385608-F74A-5E4C-828C-529D1153D563}" dt="2025-09-28T06:55:50.811" v="4650" actId="20577"/>
        <pc:sldMkLst>
          <pc:docMk/>
          <pc:sldMk cId="3512286325" sldId="295"/>
        </pc:sldMkLst>
        <pc:spChg chg="mod">
          <ac:chgData name="Abubakar Ilyas" userId="08e58344d610965c" providerId="LiveId" clId="{A8385608-F74A-5E4C-828C-529D1153D563}" dt="2025-09-28T06:55:50.811" v="4650" actId="20577"/>
          <ac:spMkLst>
            <pc:docMk/>
            <pc:sldMk cId="3512286325" sldId="295"/>
            <ac:spMk id="2" creationId="{84EE4E8B-A1E4-E0CA-19F6-BB8A464EA4ED}"/>
          </ac:spMkLst>
        </pc:spChg>
        <pc:spChg chg="mod">
          <ac:chgData name="Abubakar Ilyas" userId="08e58344d610965c" providerId="LiveId" clId="{A8385608-F74A-5E4C-828C-529D1153D563}" dt="2025-09-28T06:35:21.044" v="4074" actId="20577"/>
          <ac:spMkLst>
            <pc:docMk/>
            <pc:sldMk cId="3512286325" sldId="295"/>
            <ac:spMk id="3" creationId="{00000000-0000-0000-0000-000000000000}"/>
          </ac:spMkLst>
        </pc:spChg>
      </pc:sldChg>
      <pc:sldChg chg="modSp mod">
        <pc:chgData name="Abubakar Ilyas" userId="08e58344d610965c" providerId="LiveId" clId="{A8385608-F74A-5E4C-828C-529D1153D563}" dt="2025-09-28T06:36:36.990" v="4105" actId="403"/>
        <pc:sldMkLst>
          <pc:docMk/>
          <pc:sldMk cId="792172339" sldId="296"/>
        </pc:sldMkLst>
        <pc:spChg chg="mod">
          <ac:chgData name="Abubakar Ilyas" userId="08e58344d610965c" providerId="LiveId" clId="{A8385608-F74A-5E4C-828C-529D1153D563}" dt="2025-09-28T06:36:33.129" v="4104" actId="2711"/>
          <ac:spMkLst>
            <pc:docMk/>
            <pc:sldMk cId="792172339" sldId="296"/>
            <ac:spMk id="2" creationId="{00000000-0000-0000-0000-000000000000}"/>
          </ac:spMkLst>
        </pc:spChg>
        <pc:spChg chg="mod">
          <ac:chgData name="Abubakar Ilyas" userId="08e58344d610965c" providerId="LiveId" clId="{A8385608-F74A-5E4C-828C-529D1153D563}" dt="2025-09-28T06:36:36.990" v="4105" actId="403"/>
          <ac:spMkLst>
            <pc:docMk/>
            <pc:sldMk cId="792172339" sldId="296"/>
            <ac:spMk id="3" creationId="{00000000-0000-0000-0000-000000000000}"/>
          </ac:spMkLst>
        </pc:spChg>
      </pc:sldChg>
      <pc:sldChg chg="modSp mod">
        <pc:chgData name="Abubakar Ilyas" userId="08e58344d610965c" providerId="LiveId" clId="{A8385608-F74A-5E4C-828C-529D1153D563}" dt="2025-09-28T06:46:53.529" v="4418" actId="1076"/>
        <pc:sldMkLst>
          <pc:docMk/>
          <pc:sldMk cId="1164274489" sldId="297"/>
        </pc:sldMkLst>
        <pc:spChg chg="mod">
          <ac:chgData name="Abubakar Ilyas" userId="08e58344d610965c" providerId="LiveId" clId="{A8385608-F74A-5E4C-828C-529D1153D563}" dt="2025-09-28T06:45:23.850" v="4389" actId="2711"/>
          <ac:spMkLst>
            <pc:docMk/>
            <pc:sldMk cId="1164274489" sldId="297"/>
            <ac:spMk id="2" creationId="{00000000-0000-0000-0000-000000000000}"/>
          </ac:spMkLst>
        </pc:spChg>
        <pc:spChg chg="mod">
          <ac:chgData name="Abubakar Ilyas" userId="08e58344d610965c" providerId="LiveId" clId="{A8385608-F74A-5E4C-828C-529D1153D563}" dt="2025-09-28T06:46:53.529" v="4418" actId="1076"/>
          <ac:spMkLst>
            <pc:docMk/>
            <pc:sldMk cId="1164274489" sldId="297"/>
            <ac:spMk id="3" creationId="{00000000-0000-0000-0000-000000000000}"/>
          </ac:spMkLst>
        </pc:spChg>
      </pc:sldChg>
      <pc:sldChg chg="modSp mod">
        <pc:chgData name="Abubakar Ilyas" userId="08e58344d610965c" providerId="LiveId" clId="{A8385608-F74A-5E4C-828C-529D1153D563}" dt="2025-09-28T06:46:45.026" v="4417" actId="20577"/>
        <pc:sldMkLst>
          <pc:docMk/>
          <pc:sldMk cId="909647431" sldId="298"/>
        </pc:sldMkLst>
        <pc:spChg chg="mod">
          <ac:chgData name="Abubakar Ilyas" userId="08e58344d610965c" providerId="LiveId" clId="{A8385608-F74A-5E4C-828C-529D1153D563}" dt="2025-09-28T06:46:45.026" v="4417" actId="20577"/>
          <ac:spMkLst>
            <pc:docMk/>
            <pc:sldMk cId="909647431" sldId="298"/>
            <ac:spMk id="3" creationId="{00000000-0000-0000-0000-000000000000}"/>
          </ac:spMkLst>
        </pc:spChg>
      </pc:sldChg>
      <pc:sldChg chg="modSp mod">
        <pc:chgData name="Abubakar Ilyas" userId="08e58344d610965c" providerId="LiveId" clId="{A8385608-F74A-5E4C-828C-529D1153D563}" dt="2025-09-28T06:47:54.272" v="4464" actId="255"/>
        <pc:sldMkLst>
          <pc:docMk/>
          <pc:sldMk cId="2113234049" sldId="299"/>
        </pc:sldMkLst>
        <pc:spChg chg="mod">
          <ac:chgData name="Abubakar Ilyas" userId="08e58344d610965c" providerId="LiveId" clId="{A8385608-F74A-5E4C-828C-529D1153D563}" dt="2025-09-28T06:47:54.272" v="4464" actId="255"/>
          <ac:spMkLst>
            <pc:docMk/>
            <pc:sldMk cId="2113234049" sldId="299"/>
            <ac:spMk id="3" creationId="{00000000-0000-0000-0000-000000000000}"/>
          </ac:spMkLst>
        </pc:spChg>
      </pc:sldChg>
      <pc:sldChg chg="del">
        <pc:chgData name="Abubakar Ilyas" userId="08e58344d610965c" providerId="LiveId" clId="{A8385608-F74A-5E4C-828C-529D1153D563}" dt="2025-09-11T09:11:13.225" v="449" actId="2696"/>
        <pc:sldMkLst>
          <pc:docMk/>
          <pc:sldMk cId="3568766613" sldId="300"/>
        </pc:sldMkLst>
      </pc:sldChg>
      <pc:sldChg chg="modSp mod">
        <pc:chgData name="Abubakar Ilyas" userId="08e58344d610965c" providerId="LiveId" clId="{A8385608-F74A-5E4C-828C-529D1153D563}" dt="2025-09-28T06:49:54.743" v="4509" actId="14100"/>
        <pc:sldMkLst>
          <pc:docMk/>
          <pc:sldMk cId="677865571" sldId="301"/>
        </pc:sldMkLst>
        <pc:spChg chg="mod">
          <ac:chgData name="Abubakar Ilyas" userId="08e58344d610965c" providerId="LiveId" clId="{A8385608-F74A-5E4C-828C-529D1153D563}" dt="2025-09-11T09:31:48.442" v="620"/>
          <ac:spMkLst>
            <pc:docMk/>
            <pc:sldMk cId="677865571" sldId="301"/>
            <ac:spMk id="2" creationId="{00000000-0000-0000-0000-000000000000}"/>
          </ac:spMkLst>
        </pc:spChg>
        <pc:spChg chg="mod">
          <ac:chgData name="Abubakar Ilyas" userId="08e58344d610965c" providerId="LiveId" clId="{A8385608-F74A-5E4C-828C-529D1153D563}" dt="2025-09-28T06:49:54.743" v="4509" actId="14100"/>
          <ac:spMkLst>
            <pc:docMk/>
            <pc:sldMk cId="677865571" sldId="301"/>
            <ac:spMk id="3" creationId="{00000000-0000-0000-0000-000000000000}"/>
          </ac:spMkLst>
        </pc:spChg>
      </pc:sldChg>
      <pc:sldChg chg="modSp del mod">
        <pc:chgData name="Abubakar Ilyas" userId="08e58344d610965c" providerId="LiveId" clId="{A8385608-F74A-5E4C-828C-529D1153D563}" dt="2025-09-27T08:37:50.764" v="1278" actId="2696"/>
        <pc:sldMkLst>
          <pc:docMk/>
          <pc:sldMk cId="769553996" sldId="302"/>
        </pc:sldMkLst>
      </pc:sldChg>
      <pc:sldChg chg="addSp modSp mod">
        <pc:chgData name="Abubakar Ilyas" userId="08e58344d610965c" providerId="LiveId" clId="{A8385608-F74A-5E4C-828C-529D1153D563}" dt="2025-09-27T11:58:24.664" v="2715" actId="20577"/>
        <pc:sldMkLst>
          <pc:docMk/>
          <pc:sldMk cId="3707920612" sldId="303"/>
        </pc:sldMkLst>
        <pc:spChg chg="mod">
          <ac:chgData name="Abubakar Ilyas" userId="08e58344d610965c" providerId="LiveId" clId="{A8385608-F74A-5E4C-828C-529D1153D563}" dt="2025-09-27T09:48:32.258" v="2079" actId="2711"/>
          <ac:spMkLst>
            <pc:docMk/>
            <pc:sldMk cId="3707920612" sldId="303"/>
            <ac:spMk id="2" creationId="{00000000-0000-0000-0000-000000000000}"/>
          </ac:spMkLst>
        </pc:spChg>
        <pc:spChg chg="mod">
          <ac:chgData name="Abubakar Ilyas" userId="08e58344d610965c" providerId="LiveId" clId="{A8385608-F74A-5E4C-828C-529D1153D563}" dt="2025-09-27T11:58:24.664" v="2715" actId="20577"/>
          <ac:spMkLst>
            <pc:docMk/>
            <pc:sldMk cId="3707920612" sldId="303"/>
            <ac:spMk id="3" creationId="{00000000-0000-0000-0000-000000000000}"/>
          </ac:spMkLst>
        </pc:spChg>
        <pc:spChg chg="add">
          <ac:chgData name="Abubakar Ilyas" userId="08e58344d610965c" providerId="LiveId" clId="{A8385608-F74A-5E4C-828C-529D1153D563}" dt="2025-09-27T09:48:43.475" v="2080"/>
          <ac:spMkLst>
            <pc:docMk/>
            <pc:sldMk cId="3707920612" sldId="303"/>
            <ac:spMk id="4" creationId="{222A814C-3C62-7593-EEE7-99E4A4D8529F}"/>
          </ac:spMkLst>
        </pc:spChg>
        <pc:spChg chg="add">
          <ac:chgData name="Abubakar Ilyas" userId="08e58344d610965c" providerId="LiveId" clId="{A8385608-F74A-5E4C-828C-529D1153D563}" dt="2025-09-27T09:48:43.475" v="2080"/>
          <ac:spMkLst>
            <pc:docMk/>
            <pc:sldMk cId="3707920612" sldId="303"/>
            <ac:spMk id="5" creationId="{296ABC5A-AEB8-DAA0-BB34-AF419646598B}"/>
          </ac:spMkLst>
        </pc:spChg>
        <pc:spChg chg="add">
          <ac:chgData name="Abubakar Ilyas" userId="08e58344d610965c" providerId="LiveId" clId="{A8385608-F74A-5E4C-828C-529D1153D563}" dt="2025-09-27T09:48:43.475" v="2080"/>
          <ac:spMkLst>
            <pc:docMk/>
            <pc:sldMk cId="3707920612" sldId="303"/>
            <ac:spMk id="6" creationId="{24A661BB-5D8C-0ACD-3A22-2EA34D980540}"/>
          </ac:spMkLst>
        </pc:spChg>
        <pc:spChg chg="add">
          <ac:chgData name="Abubakar Ilyas" userId="08e58344d610965c" providerId="LiveId" clId="{A8385608-F74A-5E4C-828C-529D1153D563}" dt="2025-09-27T09:48:43.475" v="2080"/>
          <ac:spMkLst>
            <pc:docMk/>
            <pc:sldMk cId="3707920612" sldId="303"/>
            <ac:spMk id="7" creationId="{7E96FF82-20AF-C9AE-D8EF-8AFA02710177}"/>
          </ac:spMkLst>
        </pc:spChg>
        <pc:spChg chg="add">
          <ac:chgData name="Abubakar Ilyas" userId="08e58344d610965c" providerId="LiveId" clId="{A8385608-F74A-5E4C-828C-529D1153D563}" dt="2025-09-27T09:48:43.475" v="2080"/>
          <ac:spMkLst>
            <pc:docMk/>
            <pc:sldMk cId="3707920612" sldId="303"/>
            <ac:spMk id="8" creationId="{04E83E78-517B-221F-EB05-E6784DF73A5B}"/>
          </ac:spMkLst>
        </pc:spChg>
        <pc:spChg chg="add">
          <ac:chgData name="Abubakar Ilyas" userId="08e58344d610965c" providerId="LiveId" clId="{A8385608-F74A-5E4C-828C-529D1153D563}" dt="2025-09-27T09:48:43.475" v="2080"/>
          <ac:spMkLst>
            <pc:docMk/>
            <pc:sldMk cId="3707920612" sldId="303"/>
            <ac:spMk id="9" creationId="{48173509-E9E0-3FC9-618B-DB0FD9F5B001}"/>
          </ac:spMkLst>
        </pc:spChg>
        <pc:spChg chg="add">
          <ac:chgData name="Abubakar Ilyas" userId="08e58344d610965c" providerId="LiveId" clId="{A8385608-F74A-5E4C-828C-529D1153D563}" dt="2025-09-27T09:48:43.475" v="2080"/>
          <ac:spMkLst>
            <pc:docMk/>
            <pc:sldMk cId="3707920612" sldId="303"/>
            <ac:spMk id="10" creationId="{CAA7642A-FA94-0696-AE48-77841AB4619B}"/>
          </ac:spMkLst>
        </pc:spChg>
        <pc:spChg chg="add">
          <ac:chgData name="Abubakar Ilyas" userId="08e58344d610965c" providerId="LiveId" clId="{A8385608-F74A-5E4C-828C-529D1153D563}" dt="2025-09-27T09:48:43.475" v="2080"/>
          <ac:spMkLst>
            <pc:docMk/>
            <pc:sldMk cId="3707920612" sldId="303"/>
            <ac:spMk id="11" creationId="{0D87BF50-1FBC-DDA7-F095-57DEDFF7DC1E}"/>
          </ac:spMkLst>
        </pc:spChg>
        <pc:spChg chg="add">
          <ac:chgData name="Abubakar Ilyas" userId="08e58344d610965c" providerId="LiveId" clId="{A8385608-F74A-5E4C-828C-529D1153D563}" dt="2025-09-27T09:48:43.475" v="2080"/>
          <ac:spMkLst>
            <pc:docMk/>
            <pc:sldMk cId="3707920612" sldId="303"/>
            <ac:spMk id="12" creationId="{612ADD32-D17B-B251-4D04-A15263A4415F}"/>
          </ac:spMkLst>
        </pc:spChg>
        <pc:spChg chg="add">
          <ac:chgData name="Abubakar Ilyas" userId="08e58344d610965c" providerId="LiveId" clId="{A8385608-F74A-5E4C-828C-529D1153D563}" dt="2025-09-27T09:48:43.475" v="2080"/>
          <ac:spMkLst>
            <pc:docMk/>
            <pc:sldMk cId="3707920612" sldId="303"/>
            <ac:spMk id="13" creationId="{B5D18630-6EA4-D6C5-617F-BCC22E00738A}"/>
          </ac:spMkLst>
        </pc:spChg>
      </pc:sldChg>
      <pc:sldChg chg="modSp mod">
        <pc:chgData name="Abubakar Ilyas" userId="08e58344d610965c" providerId="LiveId" clId="{A8385608-F74A-5E4C-828C-529D1153D563}" dt="2025-09-27T09:52:40.033" v="2224" actId="5793"/>
        <pc:sldMkLst>
          <pc:docMk/>
          <pc:sldMk cId="2710629279" sldId="304"/>
        </pc:sldMkLst>
        <pc:spChg chg="mod">
          <ac:chgData name="Abubakar Ilyas" userId="08e58344d610965c" providerId="LiveId" clId="{A8385608-F74A-5E4C-828C-529D1153D563}" dt="2025-09-27T09:50:39.002" v="2175" actId="2711"/>
          <ac:spMkLst>
            <pc:docMk/>
            <pc:sldMk cId="2710629279" sldId="304"/>
            <ac:spMk id="4" creationId="{2C0C0B9E-1E86-3FE8-4CF8-8BFF87B19854}"/>
          </ac:spMkLst>
        </pc:spChg>
        <pc:spChg chg="mod">
          <ac:chgData name="Abubakar Ilyas" userId="08e58344d610965c" providerId="LiveId" clId="{A8385608-F74A-5E4C-828C-529D1153D563}" dt="2025-09-27T09:52:40.033" v="2224" actId="5793"/>
          <ac:spMkLst>
            <pc:docMk/>
            <pc:sldMk cId="2710629279" sldId="304"/>
            <ac:spMk id="5" creationId="{0BDFAA07-F39D-83C6-3424-71EEB74D0C09}"/>
          </ac:spMkLst>
        </pc:spChg>
      </pc:sldChg>
      <pc:sldChg chg="modSp mod">
        <pc:chgData name="Abubakar Ilyas" userId="08e58344d610965c" providerId="LiveId" clId="{A8385608-F74A-5E4C-828C-529D1153D563}" dt="2025-09-27T13:20:58.402" v="2893" actId="20577"/>
        <pc:sldMkLst>
          <pc:docMk/>
          <pc:sldMk cId="2736347329" sldId="305"/>
        </pc:sldMkLst>
        <pc:spChg chg="mod">
          <ac:chgData name="Abubakar Ilyas" userId="08e58344d610965c" providerId="LiveId" clId="{A8385608-F74A-5E4C-828C-529D1153D563}" dt="2025-09-27T13:17:48.967" v="2756" actId="2711"/>
          <ac:spMkLst>
            <pc:docMk/>
            <pc:sldMk cId="2736347329" sldId="305"/>
            <ac:spMk id="2" creationId="{00000000-0000-0000-0000-000000000000}"/>
          </ac:spMkLst>
        </pc:spChg>
        <pc:spChg chg="mod">
          <ac:chgData name="Abubakar Ilyas" userId="08e58344d610965c" providerId="LiveId" clId="{A8385608-F74A-5E4C-828C-529D1153D563}" dt="2025-09-27T13:20:58.402" v="2893" actId="20577"/>
          <ac:spMkLst>
            <pc:docMk/>
            <pc:sldMk cId="2736347329" sldId="305"/>
            <ac:spMk id="3" creationId="{00000000-0000-0000-0000-000000000000}"/>
          </ac:spMkLst>
        </pc:spChg>
      </pc:sldChg>
      <pc:sldChg chg="modSp mod">
        <pc:chgData name="Abubakar Ilyas" userId="08e58344d610965c" providerId="LiveId" clId="{A8385608-F74A-5E4C-828C-529D1153D563}" dt="2025-09-27T13:28:38.299" v="3079" actId="20577"/>
        <pc:sldMkLst>
          <pc:docMk/>
          <pc:sldMk cId="2748122447" sldId="306"/>
        </pc:sldMkLst>
        <pc:spChg chg="mod">
          <ac:chgData name="Abubakar Ilyas" userId="08e58344d610965c" providerId="LiveId" clId="{A8385608-F74A-5E4C-828C-529D1153D563}" dt="2025-09-27T13:27:03.178" v="3045" actId="27636"/>
          <ac:spMkLst>
            <pc:docMk/>
            <pc:sldMk cId="2748122447" sldId="306"/>
            <ac:spMk id="2" creationId="{00000000-0000-0000-0000-000000000000}"/>
          </ac:spMkLst>
        </pc:spChg>
        <pc:spChg chg="mod">
          <ac:chgData name="Abubakar Ilyas" userId="08e58344d610965c" providerId="LiveId" clId="{A8385608-F74A-5E4C-828C-529D1153D563}" dt="2025-09-27T13:28:38.299" v="3079" actId="20577"/>
          <ac:spMkLst>
            <pc:docMk/>
            <pc:sldMk cId="2748122447" sldId="306"/>
            <ac:spMk id="3" creationId="{00000000-0000-0000-0000-000000000000}"/>
          </ac:spMkLst>
        </pc:spChg>
      </pc:sldChg>
      <pc:sldChg chg="modSp mod">
        <pc:chgData name="Abubakar Ilyas" userId="08e58344d610965c" providerId="LiveId" clId="{A8385608-F74A-5E4C-828C-529D1153D563}" dt="2025-09-27T13:33:22.903" v="3158" actId="20577"/>
        <pc:sldMkLst>
          <pc:docMk/>
          <pc:sldMk cId="2409014541" sldId="307"/>
        </pc:sldMkLst>
        <pc:spChg chg="mod">
          <ac:chgData name="Abubakar Ilyas" userId="08e58344d610965c" providerId="LiveId" clId="{A8385608-F74A-5E4C-828C-529D1153D563}" dt="2025-09-27T13:31:56.492" v="3133"/>
          <ac:spMkLst>
            <pc:docMk/>
            <pc:sldMk cId="2409014541" sldId="307"/>
            <ac:spMk id="2" creationId="{00000000-0000-0000-0000-000000000000}"/>
          </ac:spMkLst>
        </pc:spChg>
        <pc:spChg chg="mod">
          <ac:chgData name="Abubakar Ilyas" userId="08e58344d610965c" providerId="LiveId" clId="{A8385608-F74A-5E4C-828C-529D1153D563}" dt="2025-09-27T13:33:22.903" v="3158" actId="20577"/>
          <ac:spMkLst>
            <pc:docMk/>
            <pc:sldMk cId="2409014541" sldId="307"/>
            <ac:spMk id="3" creationId="{00000000-0000-0000-0000-000000000000}"/>
          </ac:spMkLst>
        </pc:spChg>
      </pc:sldChg>
      <pc:sldChg chg="modSp mod">
        <pc:chgData name="Abubakar Ilyas" userId="08e58344d610965c" providerId="LiveId" clId="{A8385608-F74A-5E4C-828C-529D1153D563}" dt="2025-09-27T13:44:46.111" v="3462" actId="20577"/>
        <pc:sldMkLst>
          <pc:docMk/>
          <pc:sldMk cId="1994282852" sldId="308"/>
        </pc:sldMkLst>
        <pc:spChg chg="mod">
          <ac:chgData name="Abubakar Ilyas" userId="08e58344d610965c" providerId="LiveId" clId="{A8385608-F74A-5E4C-828C-529D1153D563}" dt="2025-09-27T13:43:48.433" v="3424" actId="14100"/>
          <ac:spMkLst>
            <pc:docMk/>
            <pc:sldMk cId="1994282852" sldId="308"/>
            <ac:spMk id="2" creationId="{C76E8727-7A05-6045-81DC-9FA1DF1427F8}"/>
          </ac:spMkLst>
        </pc:spChg>
        <pc:spChg chg="mod">
          <ac:chgData name="Abubakar Ilyas" userId="08e58344d610965c" providerId="LiveId" clId="{A8385608-F74A-5E4C-828C-529D1153D563}" dt="2025-09-27T13:44:46.111" v="3462" actId="20577"/>
          <ac:spMkLst>
            <pc:docMk/>
            <pc:sldMk cId="1994282852" sldId="308"/>
            <ac:spMk id="3" creationId="{00000000-0000-0000-0000-000000000000}"/>
          </ac:spMkLst>
        </pc:spChg>
      </pc:sldChg>
      <pc:sldChg chg="modSp mod">
        <pc:chgData name="Abubakar Ilyas" userId="08e58344d610965c" providerId="LiveId" clId="{A8385608-F74A-5E4C-828C-529D1153D563}" dt="2025-09-27T14:05:55.431" v="3585" actId="5793"/>
        <pc:sldMkLst>
          <pc:docMk/>
          <pc:sldMk cId="2853579516" sldId="309"/>
        </pc:sldMkLst>
        <pc:spChg chg="mod">
          <ac:chgData name="Abubakar Ilyas" userId="08e58344d610965c" providerId="LiveId" clId="{A8385608-F74A-5E4C-828C-529D1153D563}" dt="2025-09-27T13:51:58.950" v="3564" actId="2711"/>
          <ac:spMkLst>
            <pc:docMk/>
            <pc:sldMk cId="2853579516" sldId="309"/>
            <ac:spMk id="2" creationId="{00000000-0000-0000-0000-000000000000}"/>
          </ac:spMkLst>
        </pc:spChg>
        <pc:spChg chg="mod">
          <ac:chgData name="Abubakar Ilyas" userId="08e58344d610965c" providerId="LiveId" clId="{A8385608-F74A-5E4C-828C-529D1153D563}" dt="2025-09-27T14:05:55.431" v="3585" actId="5793"/>
          <ac:spMkLst>
            <pc:docMk/>
            <pc:sldMk cId="2853579516" sldId="309"/>
            <ac:spMk id="3" creationId="{00000000-0000-0000-0000-000000000000}"/>
          </ac:spMkLst>
        </pc:spChg>
      </pc:sldChg>
      <pc:sldChg chg="modSp mod">
        <pc:chgData name="Abubakar Ilyas" userId="08e58344d610965c" providerId="LiveId" clId="{A8385608-F74A-5E4C-828C-529D1153D563}" dt="2025-09-28T06:29:59.267" v="3942" actId="255"/>
        <pc:sldMkLst>
          <pc:docMk/>
          <pc:sldMk cId="3389259578" sldId="310"/>
        </pc:sldMkLst>
        <pc:spChg chg="mod">
          <ac:chgData name="Abubakar Ilyas" userId="08e58344d610965c" providerId="LiveId" clId="{A8385608-F74A-5E4C-828C-529D1153D563}" dt="2025-09-28T06:28:28.322" v="3915" actId="2711"/>
          <ac:spMkLst>
            <pc:docMk/>
            <pc:sldMk cId="3389259578" sldId="310"/>
            <ac:spMk id="2" creationId="{00000000-0000-0000-0000-000000000000}"/>
          </ac:spMkLst>
        </pc:spChg>
        <pc:spChg chg="mod">
          <ac:chgData name="Abubakar Ilyas" userId="08e58344d610965c" providerId="LiveId" clId="{A8385608-F74A-5E4C-828C-529D1153D563}" dt="2025-09-28T06:29:59.267" v="3942" actId="255"/>
          <ac:spMkLst>
            <pc:docMk/>
            <pc:sldMk cId="3389259578" sldId="310"/>
            <ac:spMk id="3" creationId="{00000000-0000-0000-0000-000000000000}"/>
          </ac:spMkLst>
        </pc:spChg>
      </pc:sldChg>
      <pc:sldChg chg="modSp mod">
        <pc:chgData name="Abubakar Ilyas" userId="08e58344d610965c" providerId="LiveId" clId="{A8385608-F74A-5E4C-828C-529D1153D563}" dt="2025-09-28T06:38:25.395" v="4152" actId="2711"/>
        <pc:sldMkLst>
          <pc:docMk/>
          <pc:sldMk cId="2184192521" sldId="311"/>
        </pc:sldMkLst>
        <pc:spChg chg="mod">
          <ac:chgData name="Abubakar Ilyas" userId="08e58344d610965c" providerId="LiveId" clId="{A8385608-F74A-5E4C-828C-529D1153D563}" dt="2025-09-28T06:38:25.395" v="4152" actId="2711"/>
          <ac:spMkLst>
            <pc:docMk/>
            <pc:sldMk cId="2184192521" sldId="311"/>
            <ac:spMk id="2" creationId="{00000000-0000-0000-0000-000000000000}"/>
          </ac:spMkLst>
        </pc:spChg>
        <pc:spChg chg="mod">
          <ac:chgData name="Abubakar Ilyas" userId="08e58344d610965c" providerId="LiveId" clId="{A8385608-F74A-5E4C-828C-529D1153D563}" dt="2025-09-28T06:38:09.635" v="4140" actId="113"/>
          <ac:spMkLst>
            <pc:docMk/>
            <pc:sldMk cId="2184192521" sldId="311"/>
            <ac:spMk id="3" creationId="{00000000-0000-0000-0000-000000000000}"/>
          </ac:spMkLst>
        </pc:spChg>
      </pc:sldChg>
      <pc:sldChg chg="addSp delSp modSp mod">
        <pc:chgData name="Abubakar Ilyas" userId="08e58344d610965c" providerId="LiveId" clId="{A8385608-F74A-5E4C-828C-529D1153D563}" dt="2025-09-28T06:43:50.204" v="4333" actId="1076"/>
        <pc:sldMkLst>
          <pc:docMk/>
          <pc:sldMk cId="2500902901" sldId="312"/>
        </pc:sldMkLst>
        <pc:spChg chg="mod">
          <ac:chgData name="Abubakar Ilyas" userId="08e58344d610965c" providerId="LiveId" clId="{A8385608-F74A-5E4C-828C-529D1153D563}" dt="2025-09-28T06:42:45.450" v="4314" actId="1076"/>
          <ac:spMkLst>
            <pc:docMk/>
            <pc:sldMk cId="2500902901" sldId="312"/>
            <ac:spMk id="2" creationId="{00000000-0000-0000-0000-000000000000}"/>
          </ac:spMkLst>
        </pc:spChg>
        <pc:spChg chg="add mod">
          <ac:chgData name="Abubakar Ilyas" userId="08e58344d610965c" providerId="LiveId" clId="{A8385608-F74A-5E4C-828C-529D1153D563}" dt="2025-09-28T06:43:50.204" v="4333" actId="1076"/>
          <ac:spMkLst>
            <pc:docMk/>
            <pc:sldMk cId="2500902901" sldId="312"/>
            <ac:spMk id="5" creationId="{840CB39B-4B51-2492-7EA3-9BD0396CF3EB}"/>
          </ac:spMkLst>
        </pc:spChg>
        <pc:graphicFrameChg chg="del modGraphic">
          <ac:chgData name="Abubakar Ilyas" userId="08e58344d610965c" providerId="LiveId" clId="{A8385608-F74A-5E4C-828C-529D1153D563}" dt="2025-09-28T06:39:03.536" v="4153" actId="478"/>
          <ac:graphicFrameMkLst>
            <pc:docMk/>
            <pc:sldMk cId="2500902901" sldId="312"/>
            <ac:graphicFrameMk id="4" creationId="{3E33E2FE-258C-3711-E483-B754487EDBD3}"/>
          </ac:graphicFrameMkLst>
        </pc:graphicFrameChg>
      </pc:sldChg>
      <pc:sldChg chg="modSp mod">
        <pc:chgData name="Abubakar Ilyas" userId="08e58344d610965c" providerId="LiveId" clId="{A8385608-F74A-5E4C-828C-529D1153D563}" dt="2025-09-27T09:56:38.372" v="2370" actId="20577"/>
        <pc:sldMkLst>
          <pc:docMk/>
          <pc:sldMk cId="1223368464" sldId="313"/>
        </pc:sldMkLst>
        <pc:spChg chg="mod">
          <ac:chgData name="Abubakar Ilyas" userId="08e58344d610965c" providerId="LiveId" clId="{A8385608-F74A-5E4C-828C-529D1153D563}" dt="2025-09-27T09:53:45.032" v="2272" actId="115"/>
          <ac:spMkLst>
            <pc:docMk/>
            <pc:sldMk cId="1223368464" sldId="313"/>
            <ac:spMk id="4" creationId="{2C0C0B9E-1E86-3FE8-4CF8-8BFF87B19854}"/>
          </ac:spMkLst>
        </pc:spChg>
        <pc:spChg chg="mod">
          <ac:chgData name="Abubakar Ilyas" userId="08e58344d610965c" providerId="LiveId" clId="{A8385608-F74A-5E4C-828C-529D1153D563}" dt="2025-09-27T09:56:38.372" v="2370" actId="20577"/>
          <ac:spMkLst>
            <pc:docMk/>
            <pc:sldMk cId="1223368464" sldId="313"/>
            <ac:spMk id="5" creationId="{0BDFAA07-F39D-83C6-3424-71EEB74D0C09}"/>
          </ac:spMkLst>
        </pc:spChg>
      </pc:sldChg>
      <pc:sldChg chg="addSp delSp modSp mod">
        <pc:chgData name="Abubakar Ilyas" userId="08e58344d610965c" providerId="LiveId" clId="{A8385608-F74A-5E4C-828C-529D1153D563}" dt="2025-09-27T10:00:38.896" v="2457"/>
        <pc:sldMkLst>
          <pc:docMk/>
          <pc:sldMk cId="3501459207" sldId="314"/>
        </pc:sldMkLst>
        <pc:spChg chg="add del mod">
          <ac:chgData name="Abubakar Ilyas" userId="08e58344d610965c" providerId="LiveId" clId="{A8385608-F74A-5E4C-828C-529D1153D563}" dt="2025-09-27T10:00:38.896" v="2457"/>
          <ac:spMkLst>
            <pc:docMk/>
            <pc:sldMk cId="3501459207" sldId="314"/>
            <ac:spMk id="2" creationId="{C3A3FFDC-9BAB-E873-87BC-FE0372F68D14}"/>
          </ac:spMkLst>
        </pc:spChg>
        <pc:spChg chg="mod">
          <ac:chgData name="Abubakar Ilyas" userId="08e58344d610965c" providerId="LiveId" clId="{A8385608-F74A-5E4C-828C-529D1153D563}" dt="2025-09-27T09:59:12.958" v="2421"/>
          <ac:spMkLst>
            <pc:docMk/>
            <pc:sldMk cId="3501459207" sldId="314"/>
            <ac:spMk id="4" creationId="{2C0C0B9E-1E86-3FE8-4CF8-8BFF87B19854}"/>
          </ac:spMkLst>
        </pc:spChg>
        <pc:spChg chg="mod">
          <ac:chgData name="Abubakar Ilyas" userId="08e58344d610965c" providerId="LiveId" clId="{A8385608-F74A-5E4C-828C-529D1153D563}" dt="2025-09-27T10:00:35.367" v="2455" actId="20577"/>
          <ac:spMkLst>
            <pc:docMk/>
            <pc:sldMk cId="3501459207" sldId="314"/>
            <ac:spMk id="5" creationId="{0BDFAA07-F39D-83C6-3424-71EEB74D0C09}"/>
          </ac:spMkLst>
        </pc:spChg>
      </pc:sldChg>
      <pc:sldChg chg="modSp mod">
        <pc:chgData name="Abubakar Ilyas" userId="08e58344d610965c" providerId="LiveId" clId="{A8385608-F74A-5E4C-828C-529D1153D563}" dt="2025-09-27T09:58:38.506" v="2419" actId="20577"/>
        <pc:sldMkLst>
          <pc:docMk/>
          <pc:sldMk cId="2829867474" sldId="315"/>
        </pc:sldMkLst>
        <pc:spChg chg="mod">
          <ac:chgData name="Abubakar Ilyas" userId="08e58344d610965c" providerId="LiveId" clId="{A8385608-F74A-5E4C-828C-529D1153D563}" dt="2025-09-27T09:57:01.493" v="2371"/>
          <ac:spMkLst>
            <pc:docMk/>
            <pc:sldMk cId="2829867474" sldId="315"/>
            <ac:spMk id="4" creationId="{2C0C0B9E-1E86-3FE8-4CF8-8BFF87B19854}"/>
          </ac:spMkLst>
        </pc:spChg>
        <pc:spChg chg="mod">
          <ac:chgData name="Abubakar Ilyas" userId="08e58344d610965c" providerId="LiveId" clId="{A8385608-F74A-5E4C-828C-529D1153D563}" dt="2025-09-27T09:58:38.506" v="2419" actId="20577"/>
          <ac:spMkLst>
            <pc:docMk/>
            <pc:sldMk cId="2829867474" sldId="315"/>
            <ac:spMk id="5" creationId="{0BDFAA07-F39D-83C6-3424-71EEB74D0C09}"/>
          </ac:spMkLst>
        </pc:spChg>
      </pc:sldChg>
      <pc:sldChg chg="addSp modSp mod">
        <pc:chgData name="Abubakar Ilyas" userId="08e58344d610965c" providerId="LiveId" clId="{A8385608-F74A-5E4C-828C-529D1153D563}" dt="2025-09-27T10:03:38.091" v="2566" actId="14100"/>
        <pc:sldMkLst>
          <pc:docMk/>
          <pc:sldMk cId="1732086231" sldId="316"/>
        </pc:sldMkLst>
        <pc:spChg chg="add">
          <ac:chgData name="Abubakar Ilyas" userId="08e58344d610965c" providerId="LiveId" clId="{A8385608-F74A-5E4C-828C-529D1153D563}" dt="2025-09-27T10:01:23.270" v="2459"/>
          <ac:spMkLst>
            <pc:docMk/>
            <pc:sldMk cId="1732086231" sldId="316"/>
            <ac:spMk id="2" creationId="{90CFD60F-2C5E-2EA8-9FE7-7D59D743B930}"/>
          </ac:spMkLst>
        </pc:spChg>
        <pc:spChg chg="add">
          <ac:chgData name="Abubakar Ilyas" userId="08e58344d610965c" providerId="LiveId" clId="{A8385608-F74A-5E4C-828C-529D1153D563}" dt="2025-09-27T10:01:23.270" v="2459"/>
          <ac:spMkLst>
            <pc:docMk/>
            <pc:sldMk cId="1732086231" sldId="316"/>
            <ac:spMk id="3" creationId="{A6082BCC-110E-C227-840B-918960B16EE1}"/>
          </ac:spMkLst>
        </pc:spChg>
        <pc:spChg chg="mod">
          <ac:chgData name="Abubakar Ilyas" userId="08e58344d610965c" providerId="LiveId" clId="{A8385608-F74A-5E4C-828C-529D1153D563}" dt="2025-09-27T10:01:03.784" v="2458"/>
          <ac:spMkLst>
            <pc:docMk/>
            <pc:sldMk cId="1732086231" sldId="316"/>
            <ac:spMk id="4" creationId="{2C0C0B9E-1E86-3FE8-4CF8-8BFF87B19854}"/>
          </ac:spMkLst>
        </pc:spChg>
        <pc:spChg chg="mod">
          <ac:chgData name="Abubakar Ilyas" userId="08e58344d610965c" providerId="LiveId" clId="{A8385608-F74A-5E4C-828C-529D1153D563}" dt="2025-09-27T10:03:38.091" v="2566" actId="14100"/>
          <ac:spMkLst>
            <pc:docMk/>
            <pc:sldMk cId="1732086231" sldId="316"/>
            <ac:spMk id="5" creationId="{0BDFAA07-F39D-83C6-3424-71EEB74D0C09}"/>
          </ac:spMkLst>
        </pc:spChg>
        <pc:spChg chg="add">
          <ac:chgData name="Abubakar Ilyas" userId="08e58344d610965c" providerId="LiveId" clId="{A8385608-F74A-5E4C-828C-529D1153D563}" dt="2025-09-27T10:01:23.270" v="2459"/>
          <ac:spMkLst>
            <pc:docMk/>
            <pc:sldMk cId="1732086231" sldId="316"/>
            <ac:spMk id="6" creationId="{31928E58-CE37-5201-70DB-E2E046202732}"/>
          </ac:spMkLst>
        </pc:spChg>
      </pc:sldChg>
      <pc:sldChg chg="modSp mod">
        <pc:chgData name="Abubakar Ilyas" userId="08e58344d610965c" providerId="LiveId" clId="{A8385608-F74A-5E4C-828C-529D1153D563}" dt="2025-09-27T10:06:21.673" v="2611" actId="113"/>
        <pc:sldMkLst>
          <pc:docMk/>
          <pc:sldMk cId="3830239838" sldId="317"/>
        </pc:sldMkLst>
        <pc:spChg chg="mod">
          <ac:chgData name="Abubakar Ilyas" userId="08e58344d610965c" providerId="LiveId" clId="{A8385608-F74A-5E4C-828C-529D1153D563}" dt="2025-09-27T10:04:17.688" v="2585" actId="2711"/>
          <ac:spMkLst>
            <pc:docMk/>
            <pc:sldMk cId="3830239838" sldId="317"/>
            <ac:spMk id="4" creationId="{2C0C0B9E-1E86-3FE8-4CF8-8BFF87B19854}"/>
          </ac:spMkLst>
        </pc:spChg>
        <pc:spChg chg="mod">
          <ac:chgData name="Abubakar Ilyas" userId="08e58344d610965c" providerId="LiveId" clId="{A8385608-F74A-5E4C-828C-529D1153D563}" dt="2025-09-27T10:06:21.673" v="2611" actId="113"/>
          <ac:spMkLst>
            <pc:docMk/>
            <pc:sldMk cId="3830239838" sldId="317"/>
            <ac:spMk id="5" creationId="{0BDFAA07-F39D-83C6-3424-71EEB74D0C09}"/>
          </ac:spMkLst>
        </pc:spChg>
      </pc:sldChg>
      <pc:sldChg chg="modSp mod">
        <pc:chgData name="Abubakar Ilyas" userId="08e58344d610965c" providerId="LiveId" clId="{A8385608-F74A-5E4C-828C-529D1153D563}" dt="2025-09-27T10:11:41.264" v="2697" actId="27636"/>
        <pc:sldMkLst>
          <pc:docMk/>
          <pc:sldMk cId="1481541403" sldId="318"/>
        </pc:sldMkLst>
        <pc:spChg chg="mod">
          <ac:chgData name="Abubakar Ilyas" userId="08e58344d610965c" providerId="LiveId" clId="{A8385608-F74A-5E4C-828C-529D1153D563}" dt="2025-09-27T10:11:33.360" v="2695"/>
          <ac:spMkLst>
            <pc:docMk/>
            <pc:sldMk cId="1481541403" sldId="318"/>
            <ac:spMk id="4" creationId="{2C0C0B9E-1E86-3FE8-4CF8-8BFF87B19854}"/>
          </ac:spMkLst>
        </pc:spChg>
        <pc:spChg chg="mod">
          <ac:chgData name="Abubakar Ilyas" userId="08e58344d610965c" providerId="LiveId" clId="{A8385608-F74A-5E4C-828C-529D1153D563}" dt="2025-09-27T10:11:41.264" v="2697" actId="27636"/>
          <ac:spMkLst>
            <pc:docMk/>
            <pc:sldMk cId="1481541403" sldId="318"/>
            <ac:spMk id="5" creationId="{0BDFAA07-F39D-83C6-3424-71EEB74D0C09}"/>
          </ac:spMkLst>
        </pc:spChg>
      </pc:sldChg>
      <pc:sldChg chg="modSp del mod">
        <pc:chgData name="Abubakar Ilyas" userId="08e58344d610965c" providerId="LiveId" clId="{A8385608-F74A-5E4C-828C-529D1153D563}" dt="2025-09-27T10:11:47.384" v="2698" actId="2696"/>
        <pc:sldMkLst>
          <pc:docMk/>
          <pc:sldMk cId="294144442" sldId="319"/>
        </pc:sldMkLst>
        <pc:spChg chg="mod">
          <ac:chgData name="Abubakar Ilyas" userId="08e58344d610965c" providerId="LiveId" clId="{A8385608-F74A-5E4C-828C-529D1153D563}" dt="2025-09-27T10:10:35.075" v="2661" actId="21"/>
          <ac:spMkLst>
            <pc:docMk/>
            <pc:sldMk cId="294144442" sldId="319"/>
            <ac:spMk id="5" creationId="{0BDFAA07-F39D-83C6-3424-71EEB74D0C09}"/>
          </ac:spMkLst>
        </pc:spChg>
      </pc:sldChg>
      <pc:sldChg chg="modSp add mod">
        <pc:chgData name="Abubakar Ilyas" userId="08e58344d610965c" providerId="LiveId" clId="{A8385608-F74A-5E4C-828C-529D1153D563}" dt="2025-09-27T08:37:32.153" v="1276" actId="1076"/>
        <pc:sldMkLst>
          <pc:docMk/>
          <pc:sldMk cId="12011348" sldId="320"/>
        </pc:sldMkLst>
        <pc:spChg chg="mod">
          <ac:chgData name="Abubakar Ilyas" userId="08e58344d610965c" providerId="LiveId" clId="{A8385608-F74A-5E4C-828C-529D1153D563}" dt="2025-09-27T08:37:32.153" v="1276" actId="1076"/>
          <ac:spMkLst>
            <pc:docMk/>
            <pc:sldMk cId="12011348" sldId="320"/>
            <ac:spMk id="2" creationId="{BE24474D-AFDD-4BED-0E59-1D5EE7FEE9ED}"/>
          </ac:spMkLst>
        </pc:spChg>
        <pc:spChg chg="mod">
          <ac:chgData name="Abubakar Ilyas" userId="08e58344d610965c" providerId="LiveId" clId="{A8385608-F74A-5E4C-828C-529D1153D563}" dt="2025-09-11T09:43:24.461" v="897" actId="27636"/>
          <ac:spMkLst>
            <pc:docMk/>
            <pc:sldMk cId="12011348" sldId="320"/>
            <ac:spMk id="3" creationId="{4B5AC311-9412-83D4-6F98-87ADCB326520}"/>
          </ac:spMkLst>
        </pc:spChg>
      </pc:sldChg>
      <pc:sldChg chg="modSp add del mod modShow">
        <pc:chgData name="Abubakar Ilyas" userId="08e58344d610965c" providerId="LiveId" clId="{A8385608-F74A-5E4C-828C-529D1153D563}" dt="2025-09-11T09:37:29.004" v="713" actId="2696"/>
        <pc:sldMkLst>
          <pc:docMk/>
          <pc:sldMk cId="1974153032" sldId="320"/>
        </pc:sldMkLst>
      </pc:sldChg>
      <pc:sldChg chg="modSp add mod">
        <pc:chgData name="Abubakar Ilyas" userId="08e58344d610965c" providerId="LiveId" clId="{A8385608-F74A-5E4C-828C-529D1153D563}" dt="2025-09-27T08:37:27.105" v="1275" actId="1076"/>
        <pc:sldMkLst>
          <pc:docMk/>
          <pc:sldMk cId="2032096077" sldId="321"/>
        </pc:sldMkLst>
        <pc:spChg chg="mod">
          <ac:chgData name="Abubakar Ilyas" userId="08e58344d610965c" providerId="LiveId" clId="{A8385608-F74A-5E4C-828C-529D1153D563}" dt="2025-09-27T08:37:27.105" v="1275" actId="1076"/>
          <ac:spMkLst>
            <pc:docMk/>
            <pc:sldMk cId="2032096077" sldId="321"/>
            <ac:spMk id="2" creationId="{820DA0C6-F659-8581-6A2B-A40CC8284266}"/>
          </ac:spMkLst>
        </pc:spChg>
        <pc:spChg chg="mod">
          <ac:chgData name="Abubakar Ilyas" userId="08e58344d610965c" providerId="LiveId" clId="{A8385608-F74A-5E4C-828C-529D1153D563}" dt="2025-09-11T09:46:01.752" v="971" actId="20577"/>
          <ac:spMkLst>
            <pc:docMk/>
            <pc:sldMk cId="2032096077" sldId="321"/>
            <ac:spMk id="3" creationId="{154E99E9-B4A5-0662-84B4-36A984349DDA}"/>
          </ac:spMkLst>
        </pc:spChg>
      </pc:sldChg>
      <pc:sldChg chg="add del">
        <pc:chgData name="Abubakar Ilyas" userId="08e58344d610965c" providerId="LiveId" clId="{A8385608-F74A-5E4C-828C-529D1153D563}" dt="2025-09-11T09:50:30.104" v="1063" actId="2890"/>
        <pc:sldMkLst>
          <pc:docMk/>
          <pc:sldMk cId="1143757043" sldId="322"/>
        </pc:sldMkLst>
      </pc:sldChg>
      <pc:sldChg chg="modSp add mod">
        <pc:chgData name="Abubakar Ilyas" userId="08e58344d610965c" providerId="LiveId" clId="{A8385608-F74A-5E4C-828C-529D1153D563}" dt="2025-09-27T08:37:11.804" v="1273" actId="1076"/>
        <pc:sldMkLst>
          <pc:docMk/>
          <pc:sldMk cId="3288753223" sldId="322"/>
        </pc:sldMkLst>
        <pc:spChg chg="mod">
          <ac:chgData name="Abubakar Ilyas" userId="08e58344d610965c" providerId="LiveId" clId="{A8385608-F74A-5E4C-828C-529D1153D563}" dt="2025-09-27T08:37:11.804" v="1273" actId="1076"/>
          <ac:spMkLst>
            <pc:docMk/>
            <pc:sldMk cId="3288753223" sldId="322"/>
            <ac:spMk id="2" creationId="{59E6C7D4-3B68-93D0-DFD2-52137FC8C7CC}"/>
          </ac:spMkLst>
        </pc:spChg>
        <pc:spChg chg="mod">
          <ac:chgData name="Abubakar Ilyas" userId="08e58344d610965c" providerId="LiveId" clId="{A8385608-F74A-5E4C-828C-529D1153D563}" dt="2025-09-11T09:53:51.219" v="1127" actId="20577"/>
          <ac:spMkLst>
            <pc:docMk/>
            <pc:sldMk cId="3288753223" sldId="322"/>
            <ac:spMk id="3" creationId="{BF5F068F-5252-F6B0-AEDC-0E69C1010A3B}"/>
          </ac:spMkLst>
        </pc:spChg>
      </pc:sldChg>
      <pc:sldChg chg="modSp add mod">
        <pc:chgData name="Abubakar Ilyas" userId="08e58344d610965c" providerId="LiveId" clId="{A8385608-F74A-5E4C-828C-529D1153D563}" dt="2025-09-28T06:54:50.959" v="4608" actId="12"/>
        <pc:sldMkLst>
          <pc:docMk/>
          <pc:sldMk cId="1419641489" sldId="323"/>
        </pc:sldMkLst>
        <pc:spChg chg="mod">
          <ac:chgData name="Abubakar Ilyas" userId="08e58344d610965c" providerId="LiveId" clId="{A8385608-F74A-5E4C-828C-529D1153D563}" dt="2025-09-27T08:37:06.255" v="1272" actId="1076"/>
          <ac:spMkLst>
            <pc:docMk/>
            <pc:sldMk cId="1419641489" sldId="323"/>
            <ac:spMk id="2" creationId="{20151A43-EDDA-4FAC-3C2A-6E917ADBE1FC}"/>
          </ac:spMkLst>
        </pc:spChg>
        <pc:spChg chg="mod">
          <ac:chgData name="Abubakar Ilyas" userId="08e58344d610965c" providerId="LiveId" clId="{A8385608-F74A-5E4C-828C-529D1153D563}" dt="2025-09-28T06:54:50.959" v="4608" actId="12"/>
          <ac:spMkLst>
            <pc:docMk/>
            <pc:sldMk cId="1419641489" sldId="323"/>
            <ac:spMk id="3" creationId="{1E192A52-C17A-2D09-2059-A9392EC9FB71}"/>
          </ac:spMkLst>
        </pc:spChg>
      </pc:sldChg>
      <pc:sldChg chg="modSp add mod">
        <pc:chgData name="Abubakar Ilyas" userId="08e58344d610965c" providerId="LiveId" clId="{A8385608-F74A-5E4C-828C-529D1153D563}" dt="2025-09-27T08:37:01.449" v="1271" actId="1076"/>
        <pc:sldMkLst>
          <pc:docMk/>
          <pc:sldMk cId="1812337527" sldId="324"/>
        </pc:sldMkLst>
        <pc:spChg chg="mod">
          <ac:chgData name="Abubakar Ilyas" userId="08e58344d610965c" providerId="LiveId" clId="{A8385608-F74A-5E4C-828C-529D1153D563}" dt="2025-09-27T08:37:01.449" v="1271" actId="1076"/>
          <ac:spMkLst>
            <pc:docMk/>
            <pc:sldMk cId="1812337527" sldId="324"/>
            <ac:spMk id="2" creationId="{F1DF0C4A-36F0-0E16-93EE-18467AEACD2C}"/>
          </ac:spMkLst>
        </pc:spChg>
        <pc:spChg chg="mod">
          <ac:chgData name="Abubakar Ilyas" userId="08e58344d610965c" providerId="LiveId" clId="{A8385608-F74A-5E4C-828C-529D1153D563}" dt="2025-09-11T09:59:21.043" v="1267" actId="1076"/>
          <ac:spMkLst>
            <pc:docMk/>
            <pc:sldMk cId="1812337527" sldId="324"/>
            <ac:spMk id="3" creationId="{35BB1FA1-D8C3-1AC5-5505-83A8DEFEA9CE}"/>
          </ac:spMkLst>
        </pc:spChg>
      </pc:sldChg>
    </pc:docChg>
  </pc:docChgLst>
  <pc:docChgLst>
    <pc:chgData name="Abubakar Ilyas" userId="08e58344d610965c" providerId="LiveId" clId="{DA7D8791-ECB1-2E45-9C57-F2F3F408F979}"/>
    <pc:docChg chg="undo custSel addSld delSld modSld sldOrd">
      <pc:chgData name="Abubakar Ilyas" userId="08e58344d610965c" providerId="LiveId" clId="{DA7D8791-ECB1-2E45-9C57-F2F3F408F979}" dt="2024-08-19T09:49:15.958" v="14175" actId="20577"/>
      <pc:docMkLst>
        <pc:docMk/>
      </pc:docMkLst>
      <pc:sldChg chg="modSp mod">
        <pc:chgData name="Abubakar Ilyas" userId="08e58344d610965c" providerId="LiveId" clId="{DA7D8791-ECB1-2E45-9C57-F2F3F408F979}" dt="2024-08-07T06:29:06.049" v="559" actId="5793"/>
        <pc:sldMkLst>
          <pc:docMk/>
          <pc:sldMk cId="2329877376" sldId="258"/>
        </pc:sldMkLst>
      </pc:sldChg>
      <pc:sldChg chg="modSp mod">
        <pc:chgData name="Abubakar Ilyas" userId="08e58344d610965c" providerId="LiveId" clId="{DA7D8791-ECB1-2E45-9C57-F2F3F408F979}" dt="2024-08-07T06:32:28.393" v="566" actId="20577"/>
        <pc:sldMkLst>
          <pc:docMk/>
          <pc:sldMk cId="4249747475" sldId="259"/>
        </pc:sldMkLst>
      </pc:sldChg>
      <pc:sldChg chg="modSp mod">
        <pc:chgData name="Abubakar Ilyas" userId="08e58344d610965c" providerId="LiveId" clId="{DA7D8791-ECB1-2E45-9C57-F2F3F408F979}" dt="2024-08-07T07:33:55.041" v="1579" actId="20577"/>
        <pc:sldMkLst>
          <pc:docMk/>
          <pc:sldMk cId="3881140115" sldId="260"/>
        </pc:sldMkLst>
      </pc:sldChg>
      <pc:sldChg chg="modSp mod">
        <pc:chgData name="Abubakar Ilyas" userId="08e58344d610965c" providerId="LiveId" clId="{DA7D8791-ECB1-2E45-9C57-F2F3F408F979}" dt="2024-08-07T08:01:21.953" v="2770" actId="20577"/>
        <pc:sldMkLst>
          <pc:docMk/>
          <pc:sldMk cId="3546638319" sldId="261"/>
        </pc:sldMkLst>
      </pc:sldChg>
      <pc:sldChg chg="modSp mod">
        <pc:chgData name="Abubakar Ilyas" userId="08e58344d610965c" providerId="LiveId" clId="{DA7D8791-ECB1-2E45-9C57-F2F3F408F979}" dt="2024-08-07T08:01:02.439" v="2768" actId="403"/>
        <pc:sldMkLst>
          <pc:docMk/>
          <pc:sldMk cId="317458752" sldId="262"/>
        </pc:sldMkLst>
      </pc:sldChg>
      <pc:sldChg chg="modSp mod">
        <pc:chgData name="Abubakar Ilyas" userId="08e58344d610965c" providerId="LiveId" clId="{DA7D8791-ECB1-2E45-9C57-F2F3F408F979}" dt="2024-08-07T06:50:08.066" v="1475" actId="20577"/>
        <pc:sldMkLst>
          <pc:docMk/>
          <pc:sldMk cId="154243944" sldId="263"/>
        </pc:sldMkLst>
      </pc:sldChg>
      <pc:sldChg chg="modSp del mod">
        <pc:chgData name="Abubakar Ilyas" userId="08e58344d610965c" providerId="LiveId" clId="{DA7D8791-ECB1-2E45-9C57-F2F3F408F979}" dt="2024-08-07T06:50:30.598" v="1480" actId="2696"/>
        <pc:sldMkLst>
          <pc:docMk/>
          <pc:sldMk cId="2426268376" sldId="264"/>
        </pc:sldMkLst>
      </pc:sldChg>
      <pc:sldChg chg="modSp mod">
        <pc:chgData name="Abubakar Ilyas" userId="08e58344d610965c" providerId="LiveId" clId="{DA7D8791-ECB1-2E45-9C57-F2F3F408F979}" dt="2024-08-07T09:31:40.608" v="2791" actId="27636"/>
        <pc:sldMkLst>
          <pc:docMk/>
          <pc:sldMk cId="1595630468" sldId="265"/>
        </pc:sldMkLst>
      </pc:sldChg>
      <pc:sldChg chg="modSp mod">
        <pc:chgData name="Abubakar Ilyas" userId="08e58344d610965c" providerId="LiveId" clId="{DA7D8791-ECB1-2E45-9C57-F2F3F408F979}" dt="2024-08-07T07:36:16.114" v="1605" actId="20577"/>
        <pc:sldMkLst>
          <pc:docMk/>
          <pc:sldMk cId="4275610277" sldId="266"/>
        </pc:sldMkLst>
      </pc:sldChg>
      <pc:sldChg chg="modSp mod">
        <pc:chgData name="Abubakar Ilyas" userId="08e58344d610965c" providerId="LiveId" clId="{DA7D8791-ECB1-2E45-9C57-F2F3F408F979}" dt="2024-08-07T08:01:39.360" v="2771" actId="113"/>
        <pc:sldMkLst>
          <pc:docMk/>
          <pc:sldMk cId="1981340967" sldId="267"/>
        </pc:sldMkLst>
      </pc:sldChg>
      <pc:sldChg chg="modSp mod">
        <pc:chgData name="Abubakar Ilyas" userId="08e58344d610965c" providerId="LiveId" clId="{DA7D8791-ECB1-2E45-9C57-F2F3F408F979}" dt="2024-08-07T07:39:17.160" v="1653" actId="20577"/>
        <pc:sldMkLst>
          <pc:docMk/>
          <pc:sldMk cId="612560693" sldId="268"/>
        </pc:sldMkLst>
      </pc:sldChg>
      <pc:sldChg chg="modSp mod">
        <pc:chgData name="Abubakar Ilyas" userId="08e58344d610965c" providerId="LiveId" clId="{DA7D8791-ECB1-2E45-9C57-F2F3F408F979}" dt="2024-08-11T10:03:43.164" v="14022" actId="20577"/>
        <pc:sldMkLst>
          <pc:docMk/>
          <pc:sldMk cId="3259821960" sldId="269"/>
        </pc:sldMkLst>
      </pc:sldChg>
      <pc:sldChg chg="modSp mod">
        <pc:chgData name="Abubakar Ilyas" userId="08e58344d610965c" providerId="LiveId" clId="{DA7D8791-ECB1-2E45-9C57-F2F3F408F979}" dt="2024-08-07T07:40:50.535" v="1657" actId="20577"/>
        <pc:sldMkLst>
          <pc:docMk/>
          <pc:sldMk cId="898252091" sldId="270"/>
        </pc:sldMkLst>
      </pc:sldChg>
      <pc:sldChg chg="modSp mod">
        <pc:chgData name="Abubakar Ilyas" userId="08e58344d610965c" providerId="LiveId" clId="{DA7D8791-ECB1-2E45-9C57-F2F3F408F979}" dt="2024-08-07T07:44:35.686" v="1699" actId="20577"/>
        <pc:sldMkLst>
          <pc:docMk/>
          <pc:sldMk cId="1106385672" sldId="271"/>
        </pc:sldMkLst>
      </pc:sldChg>
      <pc:sldChg chg="modSp mod">
        <pc:chgData name="Abubakar Ilyas" userId="08e58344d610965c" providerId="LiveId" clId="{DA7D8791-ECB1-2E45-9C57-F2F3F408F979}" dt="2024-08-07T07:48:38.501" v="1976" actId="20577"/>
        <pc:sldMkLst>
          <pc:docMk/>
          <pc:sldMk cId="1587481886" sldId="272"/>
        </pc:sldMkLst>
      </pc:sldChg>
      <pc:sldChg chg="modSp mod">
        <pc:chgData name="Abubakar Ilyas" userId="08e58344d610965c" providerId="LiveId" clId="{DA7D8791-ECB1-2E45-9C57-F2F3F408F979}" dt="2024-08-07T07:51:48.930" v="2068" actId="20577"/>
        <pc:sldMkLst>
          <pc:docMk/>
          <pc:sldMk cId="1543874258" sldId="273"/>
        </pc:sldMkLst>
      </pc:sldChg>
      <pc:sldChg chg="addSp delSp modSp mod">
        <pc:chgData name="Abubakar Ilyas" userId="08e58344d610965c" providerId="LiveId" clId="{DA7D8791-ECB1-2E45-9C57-F2F3F408F979}" dt="2024-08-07T07:52:03.228" v="2072" actId="20577"/>
        <pc:sldMkLst>
          <pc:docMk/>
          <pc:sldMk cId="4047240040" sldId="274"/>
        </pc:sldMkLst>
      </pc:sldChg>
      <pc:sldChg chg="modSp mod">
        <pc:chgData name="Abubakar Ilyas" userId="08e58344d610965c" providerId="LiveId" clId="{DA7D8791-ECB1-2E45-9C57-F2F3F408F979}" dt="2024-08-07T07:53:19.513" v="2075" actId="113"/>
        <pc:sldMkLst>
          <pc:docMk/>
          <pc:sldMk cId="1871148576" sldId="275"/>
        </pc:sldMkLst>
      </pc:sldChg>
      <pc:sldChg chg="addSp modSp mod">
        <pc:chgData name="Abubakar Ilyas" userId="08e58344d610965c" providerId="LiveId" clId="{DA7D8791-ECB1-2E45-9C57-F2F3F408F979}" dt="2024-08-08T06:01:57.424" v="2793"/>
        <pc:sldMkLst>
          <pc:docMk/>
          <pc:sldMk cId="2232921329" sldId="276"/>
        </pc:sldMkLst>
      </pc:sldChg>
      <pc:sldChg chg="modSp mod">
        <pc:chgData name="Abubakar Ilyas" userId="08e58344d610965c" providerId="LiveId" clId="{DA7D8791-ECB1-2E45-9C57-F2F3F408F979}" dt="2024-08-07T09:29:05.511" v="2785" actId="20577"/>
        <pc:sldMkLst>
          <pc:docMk/>
          <pc:sldMk cId="1549644107" sldId="277"/>
        </pc:sldMkLst>
      </pc:sldChg>
      <pc:sldChg chg="modSp mod">
        <pc:chgData name="Abubakar Ilyas" userId="08e58344d610965c" providerId="LiveId" clId="{DA7D8791-ECB1-2E45-9C57-F2F3F408F979}" dt="2024-08-08T06:16:37.852" v="4355" actId="20577"/>
        <pc:sldMkLst>
          <pc:docMk/>
          <pc:sldMk cId="2035482136" sldId="279"/>
        </pc:sldMkLst>
      </pc:sldChg>
      <pc:sldChg chg="modSp mod">
        <pc:chgData name="Abubakar Ilyas" userId="08e58344d610965c" providerId="LiveId" clId="{DA7D8791-ECB1-2E45-9C57-F2F3F408F979}" dt="2024-08-08T06:21:07.711" v="4684" actId="20577"/>
        <pc:sldMkLst>
          <pc:docMk/>
          <pc:sldMk cId="451608987" sldId="280"/>
        </pc:sldMkLst>
      </pc:sldChg>
      <pc:sldChg chg="modSp mod">
        <pc:chgData name="Abubakar Ilyas" userId="08e58344d610965c" providerId="LiveId" clId="{DA7D8791-ECB1-2E45-9C57-F2F3F408F979}" dt="2024-08-08T06:31:36.727" v="5348" actId="20577"/>
        <pc:sldMkLst>
          <pc:docMk/>
          <pc:sldMk cId="3911985110" sldId="281"/>
        </pc:sldMkLst>
      </pc:sldChg>
      <pc:sldChg chg="modSp mod">
        <pc:chgData name="Abubakar Ilyas" userId="08e58344d610965c" providerId="LiveId" clId="{DA7D8791-ECB1-2E45-9C57-F2F3F408F979}" dt="2024-08-08T08:14:30.967" v="6013" actId="113"/>
        <pc:sldMkLst>
          <pc:docMk/>
          <pc:sldMk cId="3360391009" sldId="282"/>
        </pc:sldMkLst>
      </pc:sldChg>
      <pc:sldChg chg="modSp mod">
        <pc:chgData name="Abubakar Ilyas" userId="08e58344d610965c" providerId="LiveId" clId="{DA7D8791-ECB1-2E45-9C57-F2F3F408F979}" dt="2024-08-08T08:10:33.792" v="5774" actId="27636"/>
        <pc:sldMkLst>
          <pc:docMk/>
          <pc:sldMk cId="4111135877" sldId="283"/>
        </pc:sldMkLst>
      </pc:sldChg>
      <pc:sldChg chg="modSp mod">
        <pc:chgData name="Abubakar Ilyas" userId="08e58344d610965c" providerId="LiveId" clId="{DA7D8791-ECB1-2E45-9C57-F2F3F408F979}" dt="2024-08-11T10:09:59.777" v="14173" actId="5793"/>
        <pc:sldMkLst>
          <pc:docMk/>
          <pc:sldMk cId="2619979473" sldId="285"/>
        </pc:sldMkLst>
      </pc:sldChg>
      <pc:sldChg chg="modSp mod">
        <pc:chgData name="Abubakar Ilyas" userId="08e58344d610965c" providerId="LiveId" clId="{DA7D8791-ECB1-2E45-9C57-F2F3F408F979}" dt="2024-08-08T08:18:05.579" v="6379" actId="20577"/>
        <pc:sldMkLst>
          <pc:docMk/>
          <pc:sldMk cId="3678121724" sldId="287"/>
        </pc:sldMkLst>
      </pc:sldChg>
      <pc:sldChg chg="modSp mod">
        <pc:chgData name="Abubakar Ilyas" userId="08e58344d610965c" providerId="LiveId" clId="{DA7D8791-ECB1-2E45-9C57-F2F3F408F979}" dt="2024-08-08T08:32:02.537" v="6591" actId="27636"/>
        <pc:sldMkLst>
          <pc:docMk/>
          <pc:sldMk cId="3796796189" sldId="288"/>
        </pc:sldMkLst>
      </pc:sldChg>
      <pc:sldChg chg="modSp mod">
        <pc:chgData name="Abubakar Ilyas" userId="08e58344d610965c" providerId="LiveId" clId="{DA7D8791-ECB1-2E45-9C57-F2F3F408F979}" dt="2024-08-08T08:32:42.224" v="6612" actId="1076"/>
        <pc:sldMkLst>
          <pc:docMk/>
          <pc:sldMk cId="614553858" sldId="289"/>
        </pc:sldMkLst>
      </pc:sldChg>
      <pc:sldChg chg="addSp modSp mod">
        <pc:chgData name="Abubakar Ilyas" userId="08e58344d610965c" providerId="LiveId" clId="{DA7D8791-ECB1-2E45-9C57-F2F3F408F979}" dt="2024-08-08T08:34:16.796" v="6750" actId="20577"/>
        <pc:sldMkLst>
          <pc:docMk/>
          <pc:sldMk cId="1683170770" sldId="290"/>
        </pc:sldMkLst>
      </pc:sldChg>
      <pc:sldChg chg="modSp mod">
        <pc:chgData name="Abubakar Ilyas" userId="08e58344d610965c" providerId="LiveId" clId="{DA7D8791-ECB1-2E45-9C57-F2F3F408F979}" dt="2024-08-08T08:35:58.058" v="6987" actId="20577"/>
        <pc:sldMkLst>
          <pc:docMk/>
          <pc:sldMk cId="305929571" sldId="291"/>
        </pc:sldMkLst>
      </pc:sldChg>
      <pc:sldChg chg="modSp mod">
        <pc:chgData name="Abubakar Ilyas" userId="08e58344d610965c" providerId="LiveId" clId="{DA7D8791-ECB1-2E45-9C57-F2F3F408F979}" dt="2024-08-08T08:37:57.863" v="7178" actId="20577"/>
        <pc:sldMkLst>
          <pc:docMk/>
          <pc:sldMk cId="3468466053" sldId="292"/>
        </pc:sldMkLst>
      </pc:sldChg>
      <pc:sldChg chg="modSp mod">
        <pc:chgData name="Abubakar Ilyas" userId="08e58344d610965c" providerId="LiveId" clId="{DA7D8791-ECB1-2E45-9C57-F2F3F408F979}" dt="2024-08-08T08:53:53.437" v="7754" actId="1076"/>
        <pc:sldMkLst>
          <pc:docMk/>
          <pc:sldMk cId="2062914536" sldId="293"/>
        </pc:sldMkLst>
      </pc:sldChg>
      <pc:sldChg chg="modSp mod">
        <pc:chgData name="Abubakar Ilyas" userId="08e58344d610965c" providerId="LiveId" clId="{DA7D8791-ECB1-2E45-9C57-F2F3F408F979}" dt="2024-08-08T08:52:53.272" v="7679" actId="14100"/>
        <pc:sldMkLst>
          <pc:docMk/>
          <pc:sldMk cId="4091073318" sldId="294"/>
        </pc:sldMkLst>
      </pc:sldChg>
      <pc:sldChg chg="addSp modSp mod">
        <pc:chgData name="Abubakar Ilyas" userId="08e58344d610965c" providerId="LiveId" clId="{DA7D8791-ECB1-2E45-9C57-F2F3F408F979}" dt="2024-08-08T08:54:09.703" v="7763" actId="20577"/>
        <pc:sldMkLst>
          <pc:docMk/>
          <pc:sldMk cId="3512286325" sldId="295"/>
        </pc:sldMkLst>
      </pc:sldChg>
      <pc:sldChg chg="modSp mod">
        <pc:chgData name="Abubakar Ilyas" userId="08e58344d610965c" providerId="LiveId" clId="{DA7D8791-ECB1-2E45-9C57-F2F3F408F979}" dt="2024-08-08T08:59:02.096" v="7828" actId="20577"/>
        <pc:sldMkLst>
          <pc:docMk/>
          <pc:sldMk cId="792172339" sldId="296"/>
        </pc:sldMkLst>
      </pc:sldChg>
      <pc:sldChg chg="modSp mod">
        <pc:chgData name="Abubakar Ilyas" userId="08e58344d610965c" providerId="LiveId" clId="{DA7D8791-ECB1-2E45-9C57-F2F3F408F979}" dt="2024-08-08T09:03:32.578" v="8051" actId="20577"/>
        <pc:sldMkLst>
          <pc:docMk/>
          <pc:sldMk cId="1164274489" sldId="297"/>
        </pc:sldMkLst>
      </pc:sldChg>
      <pc:sldChg chg="modSp mod">
        <pc:chgData name="Abubakar Ilyas" userId="08e58344d610965c" providerId="LiveId" clId="{DA7D8791-ECB1-2E45-9C57-F2F3F408F979}" dt="2024-08-08T09:05:39.739" v="8381" actId="20577"/>
        <pc:sldMkLst>
          <pc:docMk/>
          <pc:sldMk cId="909647431" sldId="298"/>
        </pc:sldMkLst>
      </pc:sldChg>
      <pc:sldChg chg="modSp mod">
        <pc:chgData name="Abubakar Ilyas" userId="08e58344d610965c" providerId="LiveId" clId="{DA7D8791-ECB1-2E45-9C57-F2F3F408F979}" dt="2024-08-08T09:06:22.506" v="8461" actId="20577"/>
        <pc:sldMkLst>
          <pc:docMk/>
          <pc:sldMk cId="2113234049" sldId="299"/>
        </pc:sldMkLst>
      </pc:sldChg>
      <pc:sldChg chg="modSp mod">
        <pc:chgData name="Abubakar Ilyas" userId="08e58344d610965c" providerId="LiveId" clId="{DA7D8791-ECB1-2E45-9C57-F2F3F408F979}" dt="2024-08-07T06:24:49.200" v="539" actId="20577"/>
        <pc:sldMkLst>
          <pc:docMk/>
          <pc:sldMk cId="3568766613" sldId="300"/>
        </pc:sldMkLst>
      </pc:sldChg>
      <pc:sldChg chg="modSp add mod">
        <pc:chgData name="Abubakar Ilyas" userId="08e58344d610965c" providerId="LiveId" clId="{DA7D8791-ECB1-2E45-9C57-F2F3F408F979}" dt="2024-08-07T06:37:28.446" v="801" actId="20577"/>
        <pc:sldMkLst>
          <pc:docMk/>
          <pc:sldMk cId="677865571" sldId="301"/>
        </pc:sldMkLst>
      </pc:sldChg>
      <pc:sldChg chg="modSp add mod">
        <pc:chgData name="Abubakar Ilyas" userId="08e58344d610965c" providerId="LiveId" clId="{DA7D8791-ECB1-2E45-9C57-F2F3F408F979}" dt="2024-08-07T06:50:26.010" v="1479" actId="27636"/>
        <pc:sldMkLst>
          <pc:docMk/>
          <pc:sldMk cId="769553996" sldId="302"/>
        </pc:sldMkLst>
      </pc:sldChg>
      <pc:sldChg chg="modSp add mod">
        <pc:chgData name="Abubakar Ilyas" userId="08e58344d610965c" providerId="LiveId" clId="{DA7D8791-ECB1-2E45-9C57-F2F3F408F979}" dt="2024-08-07T08:00:37.368" v="2763" actId="20577"/>
        <pc:sldMkLst>
          <pc:docMk/>
          <pc:sldMk cId="3707920612" sldId="303"/>
        </pc:sldMkLst>
      </pc:sldChg>
      <pc:sldChg chg="addSp delSp modSp new mod">
        <pc:chgData name="Abubakar Ilyas" userId="08e58344d610965c" providerId="LiveId" clId="{DA7D8791-ECB1-2E45-9C57-F2F3F408F979}" dt="2024-08-19T09:49:15.958" v="14175" actId="20577"/>
        <pc:sldMkLst>
          <pc:docMk/>
          <pc:sldMk cId="2710629279" sldId="304"/>
        </pc:sldMkLst>
      </pc:sldChg>
      <pc:sldChg chg="modSp add mod ord">
        <pc:chgData name="Abubakar Ilyas" userId="08e58344d610965c" providerId="LiveId" clId="{DA7D8791-ECB1-2E45-9C57-F2F3F408F979}" dt="2024-08-08T06:10:36.756" v="3442" actId="20578"/>
        <pc:sldMkLst>
          <pc:docMk/>
          <pc:sldMk cId="2736347329" sldId="305"/>
        </pc:sldMkLst>
      </pc:sldChg>
      <pc:sldChg chg="modSp add mod">
        <pc:chgData name="Abubakar Ilyas" userId="08e58344d610965c" providerId="LiveId" clId="{DA7D8791-ECB1-2E45-9C57-F2F3F408F979}" dt="2024-08-08T06:20:22.282" v="4676" actId="2710"/>
        <pc:sldMkLst>
          <pc:docMk/>
          <pc:sldMk cId="2748122447" sldId="306"/>
        </pc:sldMkLst>
      </pc:sldChg>
      <pc:sldChg chg="new del">
        <pc:chgData name="Abubakar Ilyas" userId="08e58344d610965c" providerId="LiveId" clId="{DA7D8791-ECB1-2E45-9C57-F2F3F408F979}" dt="2024-08-08T06:21:17.265" v="4686" actId="2696"/>
        <pc:sldMkLst>
          <pc:docMk/>
          <pc:sldMk cId="895032043" sldId="307"/>
        </pc:sldMkLst>
      </pc:sldChg>
      <pc:sldChg chg="modSp add mod">
        <pc:chgData name="Abubakar Ilyas" userId="08e58344d610965c" providerId="LiveId" clId="{DA7D8791-ECB1-2E45-9C57-F2F3F408F979}" dt="2024-08-08T06:27:28.421" v="5310" actId="20577"/>
        <pc:sldMkLst>
          <pc:docMk/>
          <pc:sldMk cId="2409014541" sldId="307"/>
        </pc:sldMkLst>
      </pc:sldChg>
      <pc:sldChg chg="addSp modSp add mod">
        <pc:chgData name="Abubakar Ilyas" userId="08e58344d610965c" providerId="LiveId" clId="{DA7D8791-ECB1-2E45-9C57-F2F3F408F979}" dt="2024-08-08T08:13:54.635" v="6007" actId="1076"/>
        <pc:sldMkLst>
          <pc:docMk/>
          <pc:sldMk cId="1994282852" sldId="308"/>
        </pc:sldMkLst>
      </pc:sldChg>
      <pc:sldChg chg="modSp add mod">
        <pc:chgData name="Abubakar Ilyas" userId="08e58344d610965c" providerId="LiveId" clId="{DA7D8791-ECB1-2E45-9C57-F2F3F408F979}" dt="2024-08-08T08:17:58.234" v="6377" actId="20577"/>
        <pc:sldMkLst>
          <pc:docMk/>
          <pc:sldMk cId="2853579516" sldId="309"/>
        </pc:sldMkLst>
      </pc:sldChg>
      <pc:sldChg chg="modSp add mod">
        <pc:chgData name="Abubakar Ilyas" userId="08e58344d610965c" providerId="LiveId" clId="{DA7D8791-ECB1-2E45-9C57-F2F3F408F979}" dt="2024-08-08T08:42:54.721" v="7408" actId="27636"/>
        <pc:sldMkLst>
          <pc:docMk/>
          <pc:sldMk cId="3389259578" sldId="310"/>
        </pc:sldMkLst>
      </pc:sldChg>
      <pc:sldChg chg="modSp add mod">
        <pc:chgData name="Abubakar Ilyas" userId="08e58344d610965c" providerId="LiveId" clId="{DA7D8791-ECB1-2E45-9C57-F2F3F408F979}" dt="2024-08-08T09:01:41.086" v="8017" actId="20577"/>
        <pc:sldMkLst>
          <pc:docMk/>
          <pc:sldMk cId="2184192521" sldId="311"/>
        </pc:sldMkLst>
      </pc:sldChg>
      <pc:sldChg chg="addSp delSp modSp add mod">
        <pc:chgData name="Abubakar Ilyas" userId="08e58344d610965c" providerId="LiveId" clId="{DA7D8791-ECB1-2E45-9C57-F2F3F408F979}" dt="2024-08-10T09:49:30.964" v="9666" actId="122"/>
        <pc:sldMkLst>
          <pc:docMk/>
          <pc:sldMk cId="2500902901" sldId="312"/>
        </pc:sldMkLst>
      </pc:sldChg>
      <pc:sldChg chg="modSp add mod">
        <pc:chgData name="Abubakar Ilyas" userId="08e58344d610965c" providerId="LiveId" clId="{DA7D8791-ECB1-2E45-9C57-F2F3F408F979}" dt="2024-08-10T11:17:29.795" v="13839" actId="20577"/>
        <pc:sldMkLst>
          <pc:docMk/>
          <pc:sldMk cId="1223368464" sldId="313"/>
        </pc:sldMkLst>
      </pc:sldChg>
      <pc:sldChg chg="modSp add del mod">
        <pc:chgData name="Abubakar Ilyas" userId="08e58344d610965c" providerId="LiveId" clId="{DA7D8791-ECB1-2E45-9C57-F2F3F408F979}" dt="2024-08-10T10:46:26.264" v="12611" actId="27636"/>
        <pc:sldMkLst>
          <pc:docMk/>
          <pc:sldMk cId="3501459207" sldId="314"/>
        </pc:sldMkLst>
      </pc:sldChg>
      <pc:sldChg chg="modSp add mod ord">
        <pc:chgData name="Abubakar Ilyas" userId="08e58344d610965c" providerId="LiveId" clId="{DA7D8791-ECB1-2E45-9C57-F2F3F408F979}" dt="2024-08-10T10:55:25.101" v="12940" actId="27636"/>
        <pc:sldMkLst>
          <pc:docMk/>
          <pc:sldMk cId="2829867474" sldId="315"/>
        </pc:sldMkLst>
      </pc:sldChg>
      <pc:sldChg chg="modSp add mod">
        <pc:chgData name="Abubakar Ilyas" userId="08e58344d610965c" providerId="LiveId" clId="{DA7D8791-ECB1-2E45-9C57-F2F3F408F979}" dt="2024-08-11T10:09:10.576" v="14092" actId="20577"/>
        <pc:sldMkLst>
          <pc:docMk/>
          <pc:sldMk cId="1732086231" sldId="316"/>
        </pc:sldMkLst>
      </pc:sldChg>
      <pc:sldChg chg="modSp add mod">
        <pc:chgData name="Abubakar Ilyas" userId="08e58344d610965c" providerId="LiveId" clId="{DA7D8791-ECB1-2E45-9C57-F2F3F408F979}" dt="2024-08-10T11:16:13.156" v="13824" actId="20577"/>
        <pc:sldMkLst>
          <pc:docMk/>
          <pc:sldMk cId="3830239838" sldId="317"/>
        </pc:sldMkLst>
      </pc:sldChg>
      <pc:sldChg chg="modSp add mod">
        <pc:chgData name="Abubakar Ilyas" userId="08e58344d610965c" providerId="LiveId" clId="{DA7D8791-ECB1-2E45-9C57-F2F3F408F979}" dt="2024-08-10T11:16:55.202" v="13827" actId="122"/>
        <pc:sldMkLst>
          <pc:docMk/>
          <pc:sldMk cId="1481541403" sldId="318"/>
        </pc:sldMkLst>
      </pc:sldChg>
      <pc:sldChg chg="modSp add mod">
        <pc:chgData name="Abubakar Ilyas" userId="08e58344d610965c" providerId="LiveId" clId="{DA7D8791-ECB1-2E45-9C57-F2F3F408F979}" dt="2024-08-10T11:17:02.308" v="13829" actId="20577"/>
        <pc:sldMkLst>
          <pc:docMk/>
          <pc:sldMk cId="294144442" sldId="319"/>
        </pc:sldMkLst>
      </pc:sldChg>
    </pc:docChg>
  </pc:docChgLst>
  <pc:docChgLst>
    <pc:chgData name="Abubakar Ilyas" userId="08e58344d610965c" providerId="LiveId" clId="{FE157EEB-73A8-C74F-BCC3-62FCA6044F02}"/>
    <pc:docChg chg="custSel modSld">
      <pc:chgData name="Abubakar Ilyas" userId="08e58344d610965c" providerId="LiveId" clId="{FE157EEB-73A8-C74F-BCC3-62FCA6044F02}" dt="2025-02-13T23:06:24.399" v="0" actId="33524"/>
      <pc:docMkLst>
        <pc:docMk/>
      </pc:docMkLst>
      <pc:sldChg chg="modSp mod">
        <pc:chgData name="Abubakar Ilyas" userId="08e58344d610965c" providerId="LiveId" clId="{FE157EEB-73A8-C74F-BCC3-62FCA6044F02}" dt="2025-02-13T23:06:24.399" v="0" actId="33524"/>
        <pc:sldMkLst>
          <pc:docMk/>
          <pc:sldMk cId="2062914536" sldId="293"/>
        </pc:sldMkLst>
      </pc:sldChg>
    </pc:docChg>
  </pc:docChgLst>
  <pc:docChgLst>
    <pc:chgData name="Abubakar Ilyas" userId="08e58344d610965c" providerId="LiveId" clId="{60DFB9B6-C9EC-454F-BE4D-4F0B91276B5F}"/>
    <pc:docChg chg="undo custSel addSld modSld sldOrd">
      <pc:chgData name="Abubakar Ilyas" userId="08e58344d610965c" providerId="LiveId" clId="{60DFB9B6-C9EC-454F-BE4D-4F0B91276B5F}" dt="2024-02-14T13:59:19.262" v="1173"/>
      <pc:docMkLst>
        <pc:docMk/>
      </pc:docMkLst>
      <pc:sldChg chg="addSp delSp modSp mod">
        <pc:chgData name="Abubakar Ilyas" userId="08e58344d610965c" providerId="LiveId" clId="{60DFB9B6-C9EC-454F-BE4D-4F0B91276B5F}" dt="2024-01-11T09:39:39.211" v="1030" actId="20577"/>
        <pc:sldMkLst>
          <pc:docMk/>
          <pc:sldMk cId="2303293280" sldId="256"/>
        </pc:sldMkLst>
      </pc:sldChg>
      <pc:sldChg chg="modSp mod">
        <pc:chgData name="Abubakar Ilyas" userId="08e58344d610965c" providerId="LiveId" clId="{60DFB9B6-C9EC-454F-BE4D-4F0B91276B5F}" dt="2023-07-31T07:53:14.541" v="631" actId="14100"/>
        <pc:sldMkLst>
          <pc:docMk/>
          <pc:sldMk cId="2550708924" sldId="257"/>
        </pc:sldMkLst>
      </pc:sldChg>
      <pc:sldChg chg="modSp mod">
        <pc:chgData name="Abubakar Ilyas" userId="08e58344d610965c" providerId="LiveId" clId="{60DFB9B6-C9EC-454F-BE4D-4F0B91276B5F}" dt="2024-02-03T06:54:18.005" v="1087" actId="20577"/>
        <pc:sldMkLst>
          <pc:docMk/>
          <pc:sldMk cId="2329877376" sldId="258"/>
        </pc:sldMkLst>
      </pc:sldChg>
      <pc:sldChg chg="modSp mod">
        <pc:chgData name="Abubakar Ilyas" userId="08e58344d610965c" providerId="LiveId" clId="{60DFB9B6-C9EC-454F-BE4D-4F0B91276B5F}" dt="2024-02-03T07:11:21.381" v="1088" actId="20578"/>
        <pc:sldMkLst>
          <pc:docMk/>
          <pc:sldMk cId="4249747475" sldId="259"/>
        </pc:sldMkLst>
      </pc:sldChg>
      <pc:sldChg chg="modSp mod">
        <pc:chgData name="Abubakar Ilyas" userId="08e58344d610965c" providerId="LiveId" clId="{60DFB9B6-C9EC-454F-BE4D-4F0B91276B5F}" dt="2024-02-03T07:40:57.172" v="1107" actId="20577"/>
        <pc:sldMkLst>
          <pc:docMk/>
          <pc:sldMk cId="3881140115" sldId="260"/>
        </pc:sldMkLst>
      </pc:sldChg>
      <pc:sldChg chg="modSp mod">
        <pc:chgData name="Abubakar Ilyas" userId="08e58344d610965c" providerId="LiveId" clId="{60DFB9B6-C9EC-454F-BE4D-4F0B91276B5F}" dt="2023-07-12T09:37:12.896" v="600" actId="20577"/>
        <pc:sldMkLst>
          <pc:docMk/>
          <pc:sldMk cId="3546638319" sldId="261"/>
        </pc:sldMkLst>
      </pc:sldChg>
      <pc:sldChg chg="modSp mod ord">
        <pc:chgData name="Abubakar Ilyas" userId="08e58344d610965c" providerId="LiveId" clId="{60DFB9B6-C9EC-454F-BE4D-4F0B91276B5F}" dt="2024-02-03T07:18:07.755" v="1099" actId="20577"/>
        <pc:sldMkLst>
          <pc:docMk/>
          <pc:sldMk cId="317458752" sldId="262"/>
        </pc:sldMkLst>
      </pc:sldChg>
      <pc:sldChg chg="modSp mod ord">
        <pc:chgData name="Abubakar Ilyas" userId="08e58344d610965c" providerId="LiveId" clId="{60DFB9B6-C9EC-454F-BE4D-4F0B91276B5F}" dt="2024-02-03T06:54:00.429" v="1077" actId="20577"/>
        <pc:sldMkLst>
          <pc:docMk/>
          <pc:sldMk cId="154243944" sldId="263"/>
        </pc:sldMkLst>
      </pc:sldChg>
      <pc:sldChg chg="ord">
        <pc:chgData name="Abubakar Ilyas" userId="08e58344d610965c" providerId="LiveId" clId="{60DFB9B6-C9EC-454F-BE4D-4F0B91276B5F}" dt="2024-01-10T13:31:09.963" v="1029" actId="20578"/>
        <pc:sldMkLst>
          <pc:docMk/>
          <pc:sldMk cId="2426268376" sldId="264"/>
        </pc:sldMkLst>
      </pc:sldChg>
      <pc:sldChg chg="modSp mod">
        <pc:chgData name="Abubakar Ilyas" userId="08e58344d610965c" providerId="LiveId" clId="{60DFB9B6-C9EC-454F-BE4D-4F0B91276B5F}" dt="2023-07-31T07:57:36.028" v="696" actId="20577"/>
        <pc:sldMkLst>
          <pc:docMk/>
          <pc:sldMk cId="612560693" sldId="268"/>
        </pc:sldMkLst>
      </pc:sldChg>
      <pc:sldChg chg="modSp mod">
        <pc:chgData name="Abubakar Ilyas" userId="08e58344d610965c" providerId="LiveId" clId="{60DFB9B6-C9EC-454F-BE4D-4F0B91276B5F}" dt="2023-11-15T15:20:55.004" v="1012" actId="20577"/>
        <pc:sldMkLst>
          <pc:docMk/>
          <pc:sldMk cId="3259821960" sldId="269"/>
        </pc:sldMkLst>
      </pc:sldChg>
      <pc:sldChg chg="modSp mod">
        <pc:chgData name="Abubakar Ilyas" userId="08e58344d610965c" providerId="LiveId" clId="{60DFB9B6-C9EC-454F-BE4D-4F0B91276B5F}" dt="2023-12-17T08:42:21.777" v="1016" actId="20577"/>
        <pc:sldMkLst>
          <pc:docMk/>
          <pc:sldMk cId="898252091" sldId="270"/>
        </pc:sldMkLst>
      </pc:sldChg>
      <pc:sldChg chg="modSp mod">
        <pc:chgData name="Abubakar Ilyas" userId="08e58344d610965c" providerId="LiveId" clId="{60DFB9B6-C9EC-454F-BE4D-4F0B91276B5F}" dt="2024-02-03T09:04:30.666" v="1110" actId="20577"/>
        <pc:sldMkLst>
          <pc:docMk/>
          <pc:sldMk cId="1106385672" sldId="271"/>
        </pc:sldMkLst>
      </pc:sldChg>
      <pc:sldChg chg="modSp mod">
        <pc:chgData name="Abubakar Ilyas" userId="08e58344d610965c" providerId="LiveId" clId="{60DFB9B6-C9EC-454F-BE4D-4F0B91276B5F}" dt="2024-01-01T15:24:13.319" v="1023" actId="20577"/>
        <pc:sldMkLst>
          <pc:docMk/>
          <pc:sldMk cId="1587481886" sldId="272"/>
        </pc:sldMkLst>
      </pc:sldChg>
      <pc:sldChg chg="modSp mod">
        <pc:chgData name="Abubakar Ilyas" userId="08e58344d610965c" providerId="LiveId" clId="{60DFB9B6-C9EC-454F-BE4D-4F0B91276B5F}" dt="2023-10-18T15:34:58.915" v="995" actId="20577"/>
        <pc:sldMkLst>
          <pc:docMk/>
          <pc:sldMk cId="1543874258" sldId="273"/>
        </pc:sldMkLst>
      </pc:sldChg>
      <pc:sldChg chg="modSp mod">
        <pc:chgData name="Abubakar Ilyas" userId="08e58344d610965c" providerId="LiveId" clId="{60DFB9B6-C9EC-454F-BE4D-4F0B91276B5F}" dt="2023-07-11T09:04:34.398" v="455" actId="20577"/>
        <pc:sldMkLst>
          <pc:docMk/>
          <pc:sldMk cId="1871148576" sldId="275"/>
        </pc:sldMkLst>
      </pc:sldChg>
      <pc:sldChg chg="modSp mod">
        <pc:chgData name="Abubakar Ilyas" userId="08e58344d610965c" providerId="LiveId" clId="{60DFB9B6-C9EC-454F-BE4D-4F0B91276B5F}" dt="2023-07-12T09:24:42.377" v="576" actId="20577"/>
        <pc:sldMkLst>
          <pc:docMk/>
          <pc:sldMk cId="1549644107" sldId="277"/>
        </pc:sldMkLst>
      </pc:sldChg>
      <pc:sldChg chg="modSp mod">
        <pc:chgData name="Abubakar Ilyas" userId="08e58344d610965c" providerId="LiveId" clId="{60DFB9B6-C9EC-454F-BE4D-4F0B91276B5F}" dt="2024-02-03T09:34:05.164" v="1113" actId="20577"/>
        <pc:sldMkLst>
          <pc:docMk/>
          <pc:sldMk cId="350534560" sldId="278"/>
        </pc:sldMkLst>
      </pc:sldChg>
      <pc:sldChg chg="modSp mod">
        <pc:chgData name="Abubakar Ilyas" userId="08e58344d610965c" providerId="LiveId" clId="{60DFB9B6-C9EC-454F-BE4D-4F0B91276B5F}" dt="2024-01-11T10:01:57.148" v="1037" actId="20577"/>
        <pc:sldMkLst>
          <pc:docMk/>
          <pc:sldMk cId="451608987" sldId="280"/>
        </pc:sldMkLst>
      </pc:sldChg>
      <pc:sldChg chg="modSp">
        <pc:chgData name="Abubakar Ilyas" userId="08e58344d610965c" providerId="LiveId" clId="{60DFB9B6-C9EC-454F-BE4D-4F0B91276B5F}" dt="2024-01-11T10:27:45.550" v="1038" actId="20578"/>
        <pc:sldMkLst>
          <pc:docMk/>
          <pc:sldMk cId="3911985110" sldId="281"/>
        </pc:sldMkLst>
      </pc:sldChg>
      <pc:sldChg chg="modSp mod">
        <pc:chgData name="Abubakar Ilyas" userId="08e58344d610965c" providerId="LiveId" clId="{60DFB9B6-C9EC-454F-BE4D-4F0B91276B5F}" dt="2023-07-31T07:58:46.051" v="698" actId="27636"/>
        <pc:sldMkLst>
          <pc:docMk/>
          <pc:sldMk cId="3360391009" sldId="282"/>
        </pc:sldMkLst>
      </pc:sldChg>
      <pc:sldChg chg="modSp mod">
        <pc:chgData name="Abubakar Ilyas" userId="08e58344d610965c" providerId="LiveId" clId="{60DFB9B6-C9EC-454F-BE4D-4F0B91276B5F}" dt="2023-07-31T08:03:37.203" v="873" actId="20577"/>
        <pc:sldMkLst>
          <pc:docMk/>
          <pc:sldMk cId="4111135877" sldId="283"/>
        </pc:sldMkLst>
      </pc:sldChg>
      <pc:sldChg chg="modSp mod">
        <pc:chgData name="Abubakar Ilyas" userId="08e58344d610965c" providerId="LiveId" clId="{60DFB9B6-C9EC-454F-BE4D-4F0B91276B5F}" dt="2024-02-10T14:47:08.343" v="1114" actId="20578"/>
        <pc:sldMkLst>
          <pc:docMk/>
          <pc:sldMk cId="2619979473" sldId="285"/>
        </pc:sldMkLst>
      </pc:sldChg>
      <pc:sldChg chg="modSp">
        <pc:chgData name="Abubakar Ilyas" userId="08e58344d610965c" providerId="LiveId" clId="{60DFB9B6-C9EC-454F-BE4D-4F0B91276B5F}" dt="2024-02-10T15:03:51.347" v="1115" actId="20578"/>
        <pc:sldMkLst>
          <pc:docMk/>
          <pc:sldMk cId="2234797780" sldId="286"/>
        </pc:sldMkLst>
      </pc:sldChg>
      <pc:sldChg chg="modSp mod">
        <pc:chgData name="Abubakar Ilyas" userId="08e58344d610965c" providerId="LiveId" clId="{60DFB9B6-C9EC-454F-BE4D-4F0B91276B5F}" dt="2024-02-10T15:27:58.564" v="1157" actId="113"/>
        <pc:sldMkLst>
          <pc:docMk/>
          <pc:sldMk cId="3678121724" sldId="287"/>
        </pc:sldMkLst>
      </pc:sldChg>
      <pc:sldChg chg="modSp mod">
        <pc:chgData name="Abubakar Ilyas" userId="08e58344d610965c" providerId="LiveId" clId="{60DFB9B6-C9EC-454F-BE4D-4F0B91276B5F}" dt="2023-07-31T08:04:28.258" v="907" actId="5793"/>
        <pc:sldMkLst>
          <pc:docMk/>
          <pc:sldMk cId="3796796189" sldId="288"/>
        </pc:sldMkLst>
      </pc:sldChg>
      <pc:sldChg chg="modSp mod">
        <pc:chgData name="Abubakar Ilyas" userId="08e58344d610965c" providerId="LiveId" clId="{60DFB9B6-C9EC-454F-BE4D-4F0B91276B5F}" dt="2024-02-10T15:41:36.511" v="1170" actId="20577"/>
        <pc:sldMkLst>
          <pc:docMk/>
          <pc:sldMk cId="614553858" sldId="289"/>
        </pc:sldMkLst>
      </pc:sldChg>
      <pc:sldChg chg="modSp mod">
        <pc:chgData name="Abubakar Ilyas" userId="08e58344d610965c" providerId="LiveId" clId="{60DFB9B6-C9EC-454F-BE4D-4F0B91276B5F}" dt="2024-01-11T12:01:29.839" v="1067" actId="20577"/>
        <pc:sldMkLst>
          <pc:docMk/>
          <pc:sldMk cId="305929571" sldId="291"/>
        </pc:sldMkLst>
      </pc:sldChg>
      <pc:sldChg chg="modSp mod">
        <pc:chgData name="Abubakar Ilyas" userId="08e58344d610965c" providerId="LiveId" clId="{60DFB9B6-C9EC-454F-BE4D-4F0B91276B5F}" dt="2023-07-31T08:04:46.128" v="909" actId="27636"/>
        <pc:sldMkLst>
          <pc:docMk/>
          <pc:sldMk cId="3468466053" sldId="292"/>
        </pc:sldMkLst>
      </pc:sldChg>
      <pc:sldChg chg="modSp mod">
        <pc:chgData name="Abubakar Ilyas" userId="08e58344d610965c" providerId="LiveId" clId="{60DFB9B6-C9EC-454F-BE4D-4F0B91276B5F}" dt="2024-01-11T12:14:52.828" v="1068" actId="115"/>
        <pc:sldMkLst>
          <pc:docMk/>
          <pc:sldMk cId="2062914536" sldId="293"/>
        </pc:sldMkLst>
      </pc:sldChg>
      <pc:sldChg chg="modSp mod">
        <pc:chgData name="Abubakar Ilyas" userId="08e58344d610965c" providerId="LiveId" clId="{60DFB9B6-C9EC-454F-BE4D-4F0B91276B5F}" dt="2023-07-31T08:05:15.354" v="937" actId="20577"/>
        <pc:sldMkLst>
          <pc:docMk/>
          <pc:sldMk cId="4091073318" sldId="294"/>
        </pc:sldMkLst>
      </pc:sldChg>
      <pc:sldChg chg="modSp mod">
        <pc:chgData name="Abubakar Ilyas" userId="08e58344d610965c" providerId="LiveId" clId="{60DFB9B6-C9EC-454F-BE4D-4F0B91276B5F}" dt="2023-10-21T06:24:37.308" v="996" actId="33524"/>
        <pc:sldMkLst>
          <pc:docMk/>
          <pc:sldMk cId="3512286325" sldId="295"/>
        </pc:sldMkLst>
      </pc:sldChg>
      <pc:sldChg chg="addSp delSp modSp mod">
        <pc:chgData name="Abubakar Ilyas" userId="08e58344d610965c" providerId="LiveId" clId="{60DFB9B6-C9EC-454F-BE4D-4F0B91276B5F}" dt="2024-02-14T13:59:19.262" v="1173"/>
        <pc:sldMkLst>
          <pc:docMk/>
          <pc:sldMk cId="2113234049" sldId="299"/>
        </pc:sldMkLst>
      </pc:sldChg>
      <pc:sldChg chg="modSp add mod setBg">
        <pc:chgData name="Abubakar Ilyas" userId="08e58344d610965c" providerId="LiveId" clId="{60DFB9B6-C9EC-454F-BE4D-4F0B91276B5F}" dt="2023-07-31T07:55:39.489" v="683" actId="20577"/>
        <pc:sldMkLst>
          <pc:docMk/>
          <pc:sldMk cId="3568766613" sldId="300"/>
        </pc:sldMkLst>
      </pc:sldChg>
    </pc:docChg>
  </pc:docChgLst>
  <pc:docChgLst>
    <pc:chgData name="Abubakar Ilyas" userId="08e58344d610965c" providerId="LiveId" clId="{586345C9-1086-1542-8881-656081D6C25B}"/>
    <pc:docChg chg="custSel modSld">
      <pc:chgData name="Abubakar Ilyas" userId="08e58344d610965c" providerId="LiveId" clId="{586345C9-1086-1542-8881-656081D6C25B}" dt="2022-12-26T15:33:40.272" v="26" actId="27636"/>
      <pc:docMkLst>
        <pc:docMk/>
      </pc:docMkLst>
      <pc:sldChg chg="modSp mod">
        <pc:chgData name="Abubakar Ilyas" userId="08e58344d610965c" providerId="LiveId" clId="{586345C9-1086-1542-8881-656081D6C25B}" dt="2022-12-26T15:33:40.272" v="26" actId="27636"/>
        <pc:sldMkLst>
          <pc:docMk/>
          <pc:sldMk cId="451608987" sldId="280"/>
        </pc:sldMkLst>
      </pc:sldChg>
    </pc:docChg>
  </pc:docChgLst>
  <pc:docChgLst>
    <pc:chgData name="Abubakar Ilyas" userId="08e58344d610965c" providerId="LiveId" clId="{C98FB6A6-36C7-9D46-9161-2B26FD644710}"/>
    <pc:docChg chg="modSld">
      <pc:chgData name="Abubakar Ilyas" userId="08e58344d610965c" providerId="LiveId" clId="{C98FB6A6-36C7-9D46-9161-2B26FD644710}" dt="2025-06-25T08:00:19.427" v="5"/>
      <pc:docMkLst>
        <pc:docMk/>
      </pc:docMkLst>
      <pc:sldChg chg="modSp">
        <pc:chgData name="Abubakar Ilyas" userId="08e58344d610965c" providerId="LiveId" clId="{C98FB6A6-36C7-9D46-9161-2B26FD644710}" dt="2025-06-25T07:32:40.511" v="3"/>
        <pc:sldMkLst>
          <pc:docMk/>
          <pc:sldMk cId="4047240040" sldId="274"/>
        </pc:sldMkLst>
      </pc:sldChg>
      <pc:sldChg chg="modSp">
        <pc:chgData name="Abubakar Ilyas" userId="08e58344d610965c" providerId="LiveId" clId="{C98FB6A6-36C7-9D46-9161-2B26FD644710}" dt="2025-06-25T08:00:19.427" v="5"/>
        <pc:sldMkLst>
          <pc:docMk/>
          <pc:sldMk cId="2062914536" sldId="293"/>
        </pc:sldMkLst>
      </pc:sldChg>
      <pc:sldChg chg="modSp mod">
        <pc:chgData name="Abubakar Ilyas" userId="08e58344d610965c" providerId="LiveId" clId="{C98FB6A6-36C7-9D46-9161-2B26FD644710}" dt="2025-06-22T09:38:14.769" v="2" actId="20577"/>
        <pc:sldMkLst>
          <pc:docMk/>
          <pc:sldMk cId="2710629279" sldId="30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59836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64840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2898697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29320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143526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73193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231349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8043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75823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9/27/25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654060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9/27/25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06373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9/27/25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649883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9/27/25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5584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9/27/25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16113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5052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9/27/25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47734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P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P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P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P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P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P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P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P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P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P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P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PK"/>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P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P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P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P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P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P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P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P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P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P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P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PK"/>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P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9/27/25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a:p>
        </p:txBody>
      </p:sp>
    </p:spTree>
    <p:extLst>
      <p:ext uri="{BB962C8B-B14F-4D97-AF65-F5344CB8AC3E}">
        <p14:creationId xmlns:p14="http://schemas.microsoft.com/office/powerpoint/2010/main" val="16934629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250781"/>
            <a:ext cx="8915399" cy="2018764"/>
          </a:xfrm>
        </p:spPr>
        <p:txBody>
          <a:bodyPr/>
          <a:lstStyle/>
          <a:p>
            <a:pPr algn="ctr"/>
            <a:br>
              <a:rPr lang="en-US" noProof="1">
                <a:latin typeface="Calibri" panose="020F0502020204030204" pitchFamily="34" charset="0"/>
                <a:cs typeface="Calibri" panose="020F0502020204030204" pitchFamily="34" charset="0"/>
              </a:rPr>
            </a:br>
            <a:r>
              <a:rPr lang="ur-PK" noProof="1">
                <a:latin typeface="Calibri" panose="020F0502020204030204" pitchFamily="34" charset="0"/>
                <a:cs typeface="Calibri" panose="020F0502020204030204" pitchFamily="34" charset="0"/>
              </a:rPr>
              <a:t>تعارفِ اسلام</a:t>
            </a:r>
            <a:endParaRPr lang="en-US" noProof="1">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2589213" y="3013657"/>
            <a:ext cx="8915399" cy="3398432"/>
          </a:xfrm>
        </p:spPr>
        <p:txBody>
          <a:bodyPr>
            <a:normAutofit/>
          </a:bodyPr>
          <a:lstStyle/>
          <a:p>
            <a:pPr marL="285750" indent="-285750" algn="r" rtl="1">
              <a:buFont typeface="Wingdings" panose="05000000000000000000" pitchFamily="2" charset="2"/>
              <a:buChar char="Ø"/>
            </a:pPr>
            <a:r>
              <a:rPr lang="ar-SA" sz="2400" b="1" noProof="1">
                <a:latin typeface="Calibri" panose="020F0502020204030204" pitchFamily="34" charset="0"/>
                <a:cs typeface="Calibri" panose="020F0502020204030204" pitchFamily="34" charset="0"/>
              </a:rPr>
              <a:t>اسلام کا تصور</a:t>
            </a:r>
          </a:p>
          <a:p>
            <a:pPr marL="285750" indent="-285750" algn="r" rtl="1">
              <a:buFont typeface="Wingdings" panose="05000000000000000000" pitchFamily="2" charset="2"/>
              <a:buChar char="Ø"/>
            </a:pPr>
            <a:r>
              <a:rPr lang="ar-SA" sz="2400" b="1" noProof="1">
                <a:latin typeface="Calibri" panose="020F0502020204030204" pitchFamily="34" charset="0"/>
                <a:cs typeface="Calibri" panose="020F0502020204030204" pitchFamily="34" charset="0"/>
              </a:rPr>
              <a:t>انسانی زندگی میں دین کی اہمیت</a:t>
            </a:r>
          </a:p>
          <a:p>
            <a:pPr marL="285750" indent="-285750" algn="r" rtl="1">
              <a:buFont typeface="Wingdings" panose="05000000000000000000" pitchFamily="2" charset="2"/>
              <a:buChar char="Ø"/>
            </a:pPr>
            <a:r>
              <a:rPr lang="ar-SA" sz="2400" b="1" noProof="1">
                <a:latin typeface="Calibri" panose="020F0502020204030204" pitchFamily="34" charset="0"/>
                <a:cs typeface="Calibri" panose="020F0502020204030204" pitchFamily="34" charset="0"/>
              </a:rPr>
              <a:t>دین اور مذہب میں فرق</a:t>
            </a:r>
          </a:p>
          <a:p>
            <a:pPr marL="285750" indent="-285750" algn="r" rtl="1">
              <a:buFont typeface="Wingdings" panose="05000000000000000000" pitchFamily="2" charset="2"/>
              <a:buChar char="Ø"/>
            </a:pPr>
            <a:r>
              <a:rPr lang="ar-SA" sz="2400" b="1" noProof="1">
                <a:latin typeface="Calibri" panose="020F0502020204030204" pitchFamily="34" charset="0"/>
                <a:cs typeface="Calibri" panose="020F0502020204030204" pitchFamily="34" charset="0"/>
              </a:rPr>
              <a:t>اسلام کے نمایاں پہلو</a:t>
            </a:r>
          </a:p>
          <a:p>
            <a:pPr marL="285750" indent="-285750" algn="r" rtl="1">
              <a:buFont typeface="Wingdings" panose="05000000000000000000" pitchFamily="2" charset="2"/>
              <a:buChar char="Ø"/>
            </a:pPr>
            <a:r>
              <a:rPr lang="ar-SA" sz="2400" b="1" noProof="1">
                <a:latin typeface="Calibri" panose="020F0502020204030204" pitchFamily="34" charset="0"/>
                <a:cs typeface="Calibri" panose="020F0502020204030204" pitchFamily="34" charset="0"/>
              </a:rPr>
              <a:t>اسلامی عقائد اور ان کا فرد اور معاشرے پر اثرات، اور اسلام کے بنیادی اصول</a:t>
            </a:r>
          </a:p>
          <a:p>
            <a:pPr marL="285750" indent="-285750" algn="r" rtl="1">
              <a:buFont typeface="Wingdings" panose="05000000000000000000" pitchFamily="2" charset="2"/>
              <a:buChar char="Ø"/>
            </a:pPr>
            <a:r>
              <a:rPr lang="ar-SA" sz="2400" b="1" noProof="1">
                <a:latin typeface="Calibri" panose="020F0502020204030204" pitchFamily="34" charset="0"/>
                <a:cs typeface="Calibri" panose="020F0502020204030204" pitchFamily="34" charset="0"/>
              </a:rPr>
              <a:t>اسلامی عبادات: روحانی، اخلاقی اور معاشرتی اثرات</a:t>
            </a:r>
            <a:endParaRPr lang="en-US" sz="2400" b="1"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0329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379410"/>
            <a:ext cx="8911687" cy="895597"/>
          </a:xfrm>
        </p:spPr>
        <p:txBody>
          <a:bodyPr/>
          <a:lstStyle/>
          <a:p>
            <a:pPr algn="ctr"/>
            <a:r>
              <a:rPr lang="ur-PK" noProof="1">
                <a:solidFill>
                  <a:schemeClr val="accent1"/>
                </a:solidFill>
                <a:latin typeface="Calibri" panose="020F0502020204030204" pitchFamily="34" charset="0"/>
                <a:cs typeface="Calibri" panose="020F0502020204030204" pitchFamily="34" charset="0"/>
              </a:rPr>
              <a:t>اسلام کی امتیازی خصوصیات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356833" y="1275007"/>
            <a:ext cx="9272789" cy="5379793"/>
          </a:xfrm>
        </p:spPr>
        <p:txBody>
          <a:bodyPr>
            <a:normAutofit/>
          </a:bodyPr>
          <a:lstStyle/>
          <a:p>
            <a:pPr marL="0" indent="0" algn="r" rtl="1">
              <a:buNone/>
            </a:pPr>
            <a:r>
              <a:rPr lang="ar-SA" sz="2200" b="1" dirty="0">
                <a:latin typeface="Calibri" panose="020F0502020204030204" pitchFamily="34" charset="0"/>
                <a:cs typeface="Calibri" panose="020F0502020204030204" pitchFamily="34" charset="0"/>
              </a:rPr>
              <a:t>۱۔ </a:t>
            </a:r>
            <a:r>
              <a:rPr lang="ar-SA" sz="2200" b="1" dirty="0" err="1">
                <a:latin typeface="Calibri" panose="020F0502020204030204" pitchFamily="34" charset="0"/>
                <a:cs typeface="Calibri" panose="020F0502020204030204" pitchFamily="34" charset="0"/>
              </a:rPr>
              <a:t>آفاقی</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دین</a:t>
            </a:r>
            <a:endParaRPr lang="ar-SA" sz="22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تمام </a:t>
            </a:r>
            <a:r>
              <a:rPr lang="ar-SA" dirty="0" err="1">
                <a:latin typeface="Calibri" panose="020F0502020204030204" pitchFamily="34" charset="0"/>
                <a:cs typeface="Calibri" panose="020F0502020204030204" pitchFamily="34" charset="0"/>
              </a:rPr>
              <a:t>انسانوں</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خواہ</a:t>
            </a:r>
            <a:r>
              <a:rPr lang="ar-SA" dirty="0">
                <a:latin typeface="Calibri" panose="020F0502020204030204" pitchFamily="34" charset="0"/>
                <a:cs typeface="Calibri" panose="020F0502020204030204" pitchFamily="34" charset="0"/>
              </a:rPr>
              <a:t> نسل، </a:t>
            </a:r>
            <a:r>
              <a:rPr lang="ar-SA" dirty="0" err="1">
                <a:latin typeface="Calibri" panose="020F0502020204030204" pitchFamily="34" charset="0"/>
                <a:cs typeface="Calibri" panose="020F0502020204030204" pitchFamily="34" charset="0"/>
              </a:rPr>
              <a:t>رنگ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زبان </a:t>
            </a:r>
            <a:r>
              <a:rPr lang="ar-SA" dirty="0" err="1">
                <a:latin typeface="Calibri" panose="020F0502020204030204" pitchFamily="34" charset="0"/>
                <a:cs typeface="Calibri" panose="020F0502020204030204" pitchFamily="34" charset="0"/>
              </a:rPr>
              <a:t>کچھ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“اور </a:t>
            </a:r>
            <a:r>
              <a:rPr lang="ar-SA" b="1" dirty="0" err="1">
                <a:latin typeface="Calibri" panose="020F0502020204030204" pitchFamily="34" charset="0"/>
                <a:cs typeface="Calibri" panose="020F0502020204030204" pitchFamily="34" charset="0"/>
              </a:rPr>
              <a:t>ہم</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آپ</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نہیں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بھیجا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مگر</a:t>
            </a:r>
            <a:r>
              <a:rPr lang="ar-SA" b="1" dirty="0">
                <a:latin typeface="Calibri" panose="020F0502020204030204" pitchFamily="34" charset="0"/>
                <a:cs typeface="Calibri" panose="020F0502020204030204" pitchFamily="34" charset="0"/>
              </a:rPr>
              <a:t> تمام </a:t>
            </a:r>
            <a:r>
              <a:rPr lang="ar-SA" b="1" dirty="0" err="1">
                <a:latin typeface="Calibri" panose="020F0502020204030204" pitchFamily="34" charset="0"/>
                <a:cs typeface="Calibri" panose="020F0502020204030204" pitchFamily="34" charset="0"/>
              </a:rPr>
              <a:t>انسانوں</a:t>
            </a:r>
            <a:r>
              <a:rPr lang="ar-SA" b="1" dirty="0">
                <a:latin typeface="Calibri" panose="020F0502020204030204" pitchFamily="34" charset="0"/>
                <a:cs typeface="Calibri" panose="020F0502020204030204" pitchFamily="34" charset="0"/>
              </a:rPr>
              <a:t> کے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خوشخبری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دینے</a:t>
            </a:r>
            <a:r>
              <a:rPr lang="ar-SA" b="1" dirty="0">
                <a:latin typeface="Calibri" panose="020F0502020204030204" pitchFamily="34" charset="0"/>
                <a:cs typeface="Calibri" panose="020F0502020204030204" pitchFamily="34" charset="0"/>
              </a:rPr>
              <a:t> والا اور </a:t>
            </a:r>
            <a:r>
              <a:rPr lang="ar-SA" b="1" dirty="0" err="1">
                <a:latin typeface="Calibri" panose="020F0502020204030204" pitchFamily="34" charset="0"/>
                <a:cs typeface="Calibri" panose="020F0502020204030204" pitchFamily="34" charset="0"/>
              </a:rPr>
              <a:t>ڈرانے</a:t>
            </a:r>
            <a:r>
              <a:rPr lang="ar-SA" b="1" dirty="0">
                <a:latin typeface="Calibri" panose="020F0502020204030204" pitchFamily="34" charset="0"/>
                <a:cs typeface="Calibri" panose="020F0502020204030204" pitchFamily="34" charset="0"/>
              </a:rPr>
              <a:t> والا بنا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(سبا: 28)</a:t>
            </a:r>
            <a:br>
              <a:rPr lang="ar-SA" dirty="0">
                <a:latin typeface="Calibri" panose="020F0502020204030204" pitchFamily="34" charset="0"/>
                <a:cs typeface="Calibri" panose="020F0502020204030204" pitchFamily="34" charset="0"/>
              </a:rPr>
            </a:br>
            <a:br>
              <a:rPr lang="ar-SA" dirty="0">
                <a:latin typeface="Calibri" panose="020F0502020204030204" pitchFamily="34" charset="0"/>
                <a:cs typeface="Calibri" panose="020F0502020204030204" pitchFamily="34" charset="0"/>
              </a:rPr>
            </a:br>
            <a:endParaRPr lang="ar-SA" sz="2200" dirty="0">
              <a:latin typeface="Calibri" panose="020F0502020204030204" pitchFamily="34" charset="0"/>
              <a:cs typeface="Calibri" panose="020F0502020204030204" pitchFamily="34" charset="0"/>
            </a:endParaRPr>
          </a:p>
          <a:p>
            <a:pPr marL="0" indent="0" algn="r" rtl="1">
              <a:buNone/>
            </a:pPr>
            <a:r>
              <a:rPr lang="ar-SA" sz="2200" b="1" dirty="0">
                <a:latin typeface="Calibri" panose="020F0502020204030204" pitchFamily="34" charset="0"/>
                <a:cs typeface="Calibri" panose="020F0502020204030204" pitchFamily="34" charset="0"/>
              </a:rPr>
              <a:t>۲۔ </a:t>
            </a:r>
            <a:r>
              <a:rPr lang="ar-SA" sz="2200" b="1" dirty="0" err="1">
                <a:latin typeface="Calibri" panose="020F0502020204030204" pitchFamily="34" charset="0"/>
                <a:cs typeface="Calibri" panose="020F0502020204030204" pitchFamily="34" charset="0"/>
              </a:rPr>
              <a:t>دائمی</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دین</a:t>
            </a:r>
            <a:endParaRPr lang="ar-SA" sz="22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قیامت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منتخب </a:t>
            </a:r>
            <a:r>
              <a:rPr lang="ar-SA" dirty="0" err="1">
                <a:latin typeface="Calibri" panose="020F0502020204030204" pitchFamily="34" charset="0"/>
                <a:cs typeface="Calibri" panose="020F0502020204030204" pitchFamily="34" charset="0"/>
              </a:rPr>
              <a:t>کردہ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آج</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تمہارے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تمہارا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مکمل</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دیا</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اپنی</a:t>
            </a:r>
            <a:r>
              <a:rPr lang="ar-SA" b="1" dirty="0">
                <a:latin typeface="Calibri" panose="020F0502020204030204" pitchFamily="34" charset="0"/>
                <a:cs typeface="Calibri" panose="020F0502020204030204" pitchFamily="34" charset="0"/>
              </a:rPr>
              <a:t> نعمت تم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پوری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تمہارے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اسلام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کے طور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پسند</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لیا</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المائدہ</a:t>
            </a:r>
            <a:r>
              <a:rPr lang="ar-SA" dirty="0">
                <a:latin typeface="Calibri" panose="020F0502020204030204" pitchFamily="34" charset="0"/>
                <a:cs typeface="Calibri" panose="020F0502020204030204" pitchFamily="34" charset="0"/>
              </a:rPr>
              <a:t>: 3)</a:t>
            </a:r>
            <a:br>
              <a:rPr lang="ar-SA" dirty="0">
                <a:latin typeface="Calibri" panose="020F0502020204030204" pitchFamily="34" charset="0"/>
                <a:cs typeface="Calibri" panose="020F0502020204030204" pitchFamily="34" charset="0"/>
              </a:rPr>
            </a:br>
            <a:endParaRPr lang="ar-SA" sz="2200" dirty="0">
              <a:latin typeface="Calibri" panose="020F0502020204030204" pitchFamily="34" charset="0"/>
              <a:cs typeface="Calibri" panose="020F0502020204030204" pitchFamily="34" charset="0"/>
            </a:endParaRPr>
          </a:p>
          <a:p>
            <a:pPr marL="0" indent="0" algn="r" rtl="1">
              <a:buNone/>
            </a:pPr>
            <a:r>
              <a:rPr lang="ar-SA" sz="2200" b="1" dirty="0">
                <a:latin typeface="Calibri" panose="020F0502020204030204" pitchFamily="34" charset="0"/>
                <a:cs typeface="Calibri" panose="020F0502020204030204" pitchFamily="34" charset="0"/>
              </a:rPr>
              <a:t>۳۔ قرآن؛ جس کی </a:t>
            </a:r>
            <a:r>
              <a:rPr lang="ar-SA" sz="2200" b="1" dirty="0" err="1">
                <a:latin typeface="Calibri" panose="020F0502020204030204" pitchFamily="34" charset="0"/>
                <a:cs typeface="Calibri" panose="020F0502020204030204" pitchFamily="34" charset="0"/>
              </a:rPr>
              <a:t>حفاظت</a:t>
            </a:r>
            <a:r>
              <a:rPr lang="ar-SA" sz="2200" b="1" dirty="0">
                <a:latin typeface="Calibri" panose="020F0502020204030204" pitchFamily="34" charset="0"/>
                <a:cs typeface="Calibri" panose="020F0502020204030204" pitchFamily="34" charset="0"/>
              </a:rPr>
              <a:t> خود </a:t>
            </a:r>
            <a:r>
              <a:rPr lang="ar-SA" sz="2200" b="1" dirty="0" err="1">
                <a:latin typeface="Calibri" panose="020F0502020204030204" pitchFamily="34" charset="0"/>
                <a:cs typeface="Calibri" panose="020F0502020204030204" pitchFamily="34" charset="0"/>
              </a:rPr>
              <a:t>اللہ</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نے</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فرمائی</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ہے</a:t>
            </a:r>
            <a:endParaRPr lang="ar-SA" sz="22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کبھی</a:t>
            </a:r>
            <a:r>
              <a:rPr lang="ar-SA" dirty="0">
                <a:latin typeface="Calibri" panose="020F0502020204030204" pitchFamily="34" charset="0"/>
                <a:cs typeface="Calibri" panose="020F0502020204030204" pitchFamily="34" charset="0"/>
              </a:rPr>
              <a:t> بدلا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گھڑ</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سکتا</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بیشک</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یہ</a:t>
            </a:r>
            <a:r>
              <a:rPr lang="ar-SA" b="1" dirty="0">
                <a:latin typeface="Calibri" panose="020F0502020204030204" pitchFamily="34" charset="0"/>
                <a:cs typeface="Calibri" panose="020F0502020204030204" pitchFamily="34" charset="0"/>
              </a:rPr>
              <a:t> قرآن </a:t>
            </a:r>
            <a:r>
              <a:rPr lang="ar-SA" b="1" dirty="0" err="1">
                <a:latin typeface="Calibri" panose="020F0502020204030204" pitchFamily="34" charset="0"/>
                <a:cs typeface="Calibri" panose="020F0502020204030204" pitchFamily="34" charset="0"/>
              </a:rPr>
              <a:t>ہم</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اتارا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ہم</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ہی</a:t>
            </a:r>
            <a:r>
              <a:rPr lang="ar-SA" b="1" dirty="0">
                <a:latin typeface="Calibri" panose="020F0502020204030204" pitchFamily="34" charset="0"/>
                <a:cs typeface="Calibri" panose="020F0502020204030204" pitchFamily="34" charset="0"/>
              </a:rPr>
              <a:t> اس کی </a:t>
            </a:r>
            <a:r>
              <a:rPr lang="ar-SA" b="1" dirty="0" err="1">
                <a:latin typeface="Calibri" panose="020F0502020204030204" pitchFamily="34" charset="0"/>
                <a:cs typeface="Calibri" panose="020F0502020204030204" pitchFamily="34" charset="0"/>
              </a:rPr>
              <a:t>حفاظت</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والے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ہیں</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(الحجر: 9)</a:t>
            </a:r>
            <a:br>
              <a:rPr lang="ar-SA" dirty="0">
                <a:latin typeface="Calibri" panose="020F0502020204030204" pitchFamily="34" charset="0"/>
                <a:cs typeface="Calibri" panose="020F0502020204030204" pitchFamily="34" charset="0"/>
              </a:rPr>
            </a:br>
            <a:endParaRPr lang="en-US" noProof="1">
              <a:latin typeface="Arial" panose="020B0604020202020204" pitchFamily="34" charset="0"/>
              <a:cs typeface="Arial" panose="020B0604020202020204" pitchFamily="34" charset="0"/>
            </a:endParaRPr>
          </a:p>
          <a:p>
            <a:pPr marL="0" indent="0">
              <a:buNone/>
            </a:pPr>
            <a:endParaRPr lang="en-US" noProof="1"/>
          </a:p>
        </p:txBody>
      </p:sp>
    </p:spTree>
    <p:extLst>
      <p:ext uri="{BB962C8B-B14F-4D97-AF65-F5344CB8AC3E}">
        <p14:creationId xmlns:p14="http://schemas.microsoft.com/office/powerpoint/2010/main" val="159563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D47B5-7FAA-0CF2-F87B-F6AB72C71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E6C7D4-3B68-93D0-DFD2-52137FC8C7CC}"/>
              </a:ext>
            </a:extLst>
          </p:cNvPr>
          <p:cNvSpPr>
            <a:spLocks noGrp="1"/>
          </p:cNvSpPr>
          <p:nvPr>
            <p:ph type="title"/>
          </p:nvPr>
        </p:nvSpPr>
        <p:spPr>
          <a:xfrm>
            <a:off x="2143546" y="95383"/>
            <a:ext cx="8911687" cy="895597"/>
          </a:xfrm>
        </p:spPr>
        <p:txBody>
          <a:bodyPr/>
          <a:lstStyle/>
          <a:p>
            <a:pPr algn="ctr"/>
            <a:r>
              <a:rPr lang="ur-PK" noProof="1">
                <a:solidFill>
                  <a:schemeClr val="accent1"/>
                </a:solidFill>
                <a:latin typeface="Calibri" panose="020F0502020204030204" pitchFamily="34" charset="0"/>
                <a:cs typeface="Calibri" panose="020F0502020204030204" pitchFamily="34" charset="0"/>
              </a:rPr>
              <a:t>اسلام کی امتیازی خصوصیات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F5F068F-5252-F6B0-AEDC-0E69C1010A3B}"/>
              </a:ext>
            </a:extLst>
          </p:cNvPr>
          <p:cNvSpPr>
            <a:spLocks noGrp="1"/>
          </p:cNvSpPr>
          <p:nvPr>
            <p:ph idx="1"/>
          </p:nvPr>
        </p:nvSpPr>
        <p:spPr>
          <a:xfrm>
            <a:off x="1569157" y="824089"/>
            <a:ext cx="10060466" cy="5830711"/>
          </a:xfrm>
        </p:spPr>
        <p:txBody>
          <a:bodyPr>
            <a:normAutofit/>
          </a:bodyPr>
          <a:lstStyle/>
          <a:p>
            <a:pPr marL="0" indent="0" algn="r" rtl="1">
              <a:buNone/>
            </a:pPr>
            <a:r>
              <a:rPr lang="ar-SA" sz="2200" b="1" dirty="0">
                <a:latin typeface="Calibri" panose="020F0502020204030204" pitchFamily="34" charset="0"/>
                <a:cs typeface="Calibri" panose="020F0502020204030204" pitchFamily="34" charset="0"/>
              </a:rPr>
              <a:t>۴۔ </a:t>
            </a:r>
            <a:r>
              <a:rPr lang="ar-SA" sz="2200" b="1" dirty="0" err="1">
                <a:latin typeface="Calibri" panose="020F0502020204030204" pitchFamily="34" charset="0"/>
                <a:cs typeface="Calibri" panose="020F0502020204030204" pitchFamily="34" charset="0"/>
              </a:rPr>
              <a:t>ایک</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مکمل</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ضابطۂ</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حیات</a:t>
            </a:r>
            <a:endParaRPr lang="ar-SA" sz="22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قرآن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اس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لفظ </a:t>
            </a:r>
            <a:r>
              <a:rPr lang="ar-SA" b="1"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استعمال </a:t>
            </a:r>
            <a:r>
              <a:rPr lang="ar-SA" dirty="0" err="1">
                <a:latin typeface="Calibri" panose="020F0502020204030204" pitchFamily="34" charset="0"/>
                <a:cs typeface="Calibri" panose="020F0502020204030204" pitchFamily="34" charset="0"/>
              </a:rPr>
              <a:t>ہوا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مذہب</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صرف عقائد اور عبادات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مجموعہ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بلکہ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مکمل</a:t>
            </a:r>
            <a:r>
              <a:rPr lang="ar-SA" dirty="0">
                <a:latin typeface="Calibri" panose="020F0502020204030204" pitchFamily="34" charset="0"/>
                <a:cs typeface="Calibri" panose="020F0502020204030204" pitchFamily="34" charset="0"/>
              </a:rPr>
              <a:t> طرزِ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اس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مختلف نظام اور </a:t>
            </a:r>
            <a:r>
              <a:rPr lang="ar-SA" dirty="0" err="1">
                <a:latin typeface="Calibri" panose="020F0502020204030204" pitchFamily="34" charset="0"/>
                <a:cs typeface="Calibri" panose="020F0502020204030204" pitchFamily="34" charset="0"/>
              </a:rPr>
              <a:t>قوانین</a:t>
            </a:r>
            <a:r>
              <a:rPr lang="ar-SA" dirty="0">
                <a:latin typeface="Calibri" panose="020F0502020204030204" pitchFamily="34" charset="0"/>
                <a:cs typeface="Calibri" panose="020F0502020204030204" pitchFamily="34" charset="0"/>
              </a:rPr>
              <a:t> شامل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آج</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تمہارے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تمہارا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مکمل</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دیا</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اپنی</a:t>
            </a:r>
            <a:r>
              <a:rPr lang="ar-SA" b="1" dirty="0">
                <a:latin typeface="Calibri" panose="020F0502020204030204" pitchFamily="34" charset="0"/>
                <a:cs typeface="Calibri" panose="020F0502020204030204" pitchFamily="34" charset="0"/>
              </a:rPr>
              <a:t> نعمت تم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پوری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تمہارے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اسلام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کے طور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پسند</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لیا</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المائدہ</a:t>
            </a:r>
            <a:r>
              <a:rPr lang="ar-SA" dirty="0">
                <a:latin typeface="Calibri" panose="020F0502020204030204" pitchFamily="34" charset="0"/>
                <a:cs typeface="Calibri" panose="020F0502020204030204" pitchFamily="34" charset="0"/>
              </a:rPr>
              <a:t>: 3)</a:t>
            </a:r>
            <a:br>
              <a:rPr lang="ar-SA" dirty="0">
                <a:latin typeface="Calibri" panose="020F0502020204030204" pitchFamily="34" charset="0"/>
                <a:cs typeface="Calibri" panose="020F0502020204030204" pitchFamily="34" charset="0"/>
              </a:rPr>
            </a:b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بے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شک</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کے </a:t>
            </a:r>
            <a:r>
              <a:rPr lang="ar-SA" b="1" dirty="0" err="1">
                <a:latin typeface="Calibri" panose="020F0502020204030204" pitchFamily="34" charset="0"/>
                <a:cs typeface="Calibri" panose="020F0502020204030204" pitchFamily="34" charset="0"/>
              </a:rPr>
              <a:t>نزدیک</a:t>
            </a:r>
            <a:r>
              <a:rPr lang="ar-SA" b="1" dirty="0">
                <a:latin typeface="Calibri" panose="020F0502020204030204" pitchFamily="34" charset="0"/>
                <a:cs typeface="Calibri" panose="020F0502020204030204" pitchFamily="34" charset="0"/>
              </a:rPr>
              <a:t> اسلام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(آل عمران: 19)</a:t>
            </a:r>
            <a:br>
              <a:rPr lang="ar-SA" sz="2400" dirty="0">
                <a:latin typeface="Calibri" panose="020F0502020204030204" pitchFamily="34" charset="0"/>
                <a:cs typeface="Calibri" panose="020F0502020204030204" pitchFamily="34" charset="0"/>
              </a:rPr>
            </a:br>
            <a:endParaRPr lang="ar-SA" sz="20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۵۔ </a:t>
            </a:r>
            <a:r>
              <a:rPr lang="ar-SA" sz="2000" b="1" dirty="0" err="1">
                <a:latin typeface="Calibri" panose="020F0502020204030204" pitchFamily="34" charset="0"/>
                <a:cs typeface="Calibri" panose="020F0502020204030204" pitchFamily="34" charset="0"/>
              </a:rPr>
              <a:t>ایک</a:t>
            </a:r>
            <a:r>
              <a:rPr lang="ar-SA" sz="2000" b="1" dirty="0">
                <a:latin typeface="Calibri" panose="020F0502020204030204" pitchFamily="34" charset="0"/>
                <a:cs typeface="Calibri" panose="020F0502020204030204" pitchFamily="34" charset="0"/>
              </a:rPr>
              <a:t> معتدل </a:t>
            </a:r>
            <a:r>
              <a:rPr lang="ar-SA" sz="2000" b="1" dirty="0" err="1">
                <a:latin typeface="Calibri" panose="020F0502020204030204" pitchFamily="34" charset="0"/>
                <a:cs typeface="Calibri" panose="020F0502020204030204" pitchFamily="34" charset="0"/>
              </a:rPr>
              <a:t>دین</a:t>
            </a:r>
            <a:endParaRPr lang="ar-SA" sz="2000"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“اور </a:t>
            </a:r>
            <a:r>
              <a:rPr lang="ar-SA" dirty="0" err="1">
                <a:latin typeface="Calibri" panose="020F0502020204030204" pitchFamily="34" charset="0"/>
                <a:cs typeface="Calibri" panose="020F0502020204030204" pitchFamily="34" charset="0"/>
              </a:rPr>
              <a:t>اسی</a:t>
            </a:r>
            <a:r>
              <a:rPr lang="ar-SA" dirty="0">
                <a:latin typeface="Calibri" panose="020F0502020204030204" pitchFamily="34" charset="0"/>
                <a:cs typeface="Calibri" panose="020F0502020204030204" pitchFamily="34" charset="0"/>
              </a:rPr>
              <a:t> طرح </a:t>
            </a:r>
            <a:r>
              <a:rPr lang="ar-SA" dirty="0" err="1">
                <a:latin typeface="Calibri" panose="020F0502020204030204" pitchFamily="34" charset="0"/>
                <a:cs typeface="Calibri" panose="020F0502020204030204" pitchFamily="34" charset="0"/>
              </a:rPr>
              <a:t>ہم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تمہیں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متوسط امت </a:t>
            </a:r>
            <a:r>
              <a:rPr lang="ar-SA" dirty="0" err="1">
                <a:latin typeface="Calibri" panose="020F0502020204030204" pitchFamily="34" charset="0"/>
                <a:cs typeface="Calibri" panose="020F0502020204030204" pitchFamily="34" charset="0"/>
              </a:rPr>
              <a:t>بنایا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البقرہ</a:t>
            </a:r>
            <a:r>
              <a:rPr lang="ar-SA" dirty="0">
                <a:latin typeface="Calibri" panose="020F0502020204030204" pitchFamily="34" charset="0"/>
                <a:cs typeface="Calibri" panose="020F0502020204030204" pitchFamily="34" charset="0"/>
              </a:rPr>
              <a:t>: 143)</a:t>
            </a:r>
          </a:p>
          <a:p>
            <a:pPr marL="0" indent="0" algn="r" rtl="1">
              <a:buNone/>
            </a:pPr>
            <a:br>
              <a:rPr lang="ar-SA" dirty="0">
                <a:latin typeface="Calibri" panose="020F0502020204030204" pitchFamily="34" charset="0"/>
                <a:cs typeface="Calibri" panose="020F0502020204030204" pitchFamily="34" charset="0"/>
              </a:rPr>
            </a:b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تین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آدمی</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 ازواج </a:t>
            </a:r>
            <a:r>
              <a:rPr lang="ar-SA" dirty="0" err="1">
                <a:latin typeface="Calibri" panose="020F0502020204030204" pitchFamily="34" charset="0"/>
                <a:cs typeface="Calibri" panose="020F0502020204030204" pitchFamily="34" charset="0"/>
              </a:rPr>
              <a:t>مطہرات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گھروں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آئے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بارے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دریافت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جب </a:t>
            </a:r>
            <a:r>
              <a:rPr lang="ar-SA" dirty="0" err="1">
                <a:latin typeface="Calibri" panose="020F0502020204030204" pitchFamily="34" charset="0"/>
                <a:cs typeface="Calibri" panose="020F0502020204030204" pitchFamily="34" charset="0"/>
              </a:rPr>
              <a:t>انہیں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بتایا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گیا</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انہوں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سمجھا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کہاں</a:t>
            </a:r>
            <a:r>
              <a:rPr lang="ar-SA" dirty="0">
                <a:latin typeface="Calibri" panose="020F0502020204030204" pitchFamily="34" charset="0"/>
                <a:cs typeface="Calibri" panose="020F0502020204030204" pitchFamily="34" charset="0"/>
              </a:rPr>
              <a:t> اور نبی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کہاں</a:t>
            </a:r>
            <a:r>
              <a:rPr lang="ar-SA" dirty="0">
                <a:latin typeface="Calibri" panose="020F0502020204030204" pitchFamily="34" charset="0"/>
                <a:cs typeface="Calibri" panose="020F0502020204030204" pitchFamily="34" charset="0"/>
              </a:rPr>
              <a:t>، جن کے </a:t>
            </a:r>
            <a:r>
              <a:rPr lang="ar-SA" dirty="0" err="1">
                <a:latin typeface="Calibri" panose="020F0502020204030204" pitchFamily="34" charset="0"/>
                <a:cs typeface="Calibri" panose="020F0502020204030204" pitchFamily="34" charset="0"/>
              </a:rPr>
              <a:t>اگلے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پچھلے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گناہ</a:t>
            </a:r>
            <a:r>
              <a:rPr lang="ar-SA" dirty="0">
                <a:latin typeface="Calibri" panose="020F0502020204030204" pitchFamily="34" charset="0"/>
                <a:cs typeface="Calibri" panose="020F0502020204030204" pitchFamily="34" charset="0"/>
              </a:rPr>
              <a:t> معاف </a:t>
            </a:r>
            <a:r>
              <a:rPr lang="ar-SA" dirty="0" err="1">
                <a:latin typeface="Calibri" panose="020F0502020204030204" pitchFamily="34" charset="0"/>
                <a:cs typeface="Calibri" panose="020F0502020204030204" pitchFamily="34" charset="0"/>
              </a:rPr>
              <a:t>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ہمیشہ</a:t>
            </a:r>
            <a:r>
              <a:rPr lang="ar-SA" dirty="0">
                <a:latin typeface="Calibri" panose="020F0502020204030204" pitchFamily="34" charset="0"/>
                <a:cs typeface="Calibri" panose="020F0502020204030204" pitchFamily="34" charset="0"/>
              </a:rPr>
              <a:t> رات </a:t>
            </a:r>
            <a:r>
              <a:rPr lang="ar-SA" dirty="0" err="1">
                <a:latin typeface="Calibri" panose="020F0502020204030204" pitchFamily="34" charset="0"/>
                <a:cs typeface="Calibri" panose="020F0502020204030204" pitchFamily="34" charset="0"/>
              </a:rPr>
              <a:t>بھر</a:t>
            </a:r>
            <a:r>
              <a:rPr lang="ar-SA" dirty="0">
                <a:latin typeface="Calibri" panose="020F0502020204030204" pitchFamily="34" charset="0"/>
                <a:cs typeface="Calibri" panose="020F0502020204030204" pitchFamily="34" charset="0"/>
              </a:rPr>
              <a:t> نماز </a:t>
            </a:r>
            <a:r>
              <a:rPr lang="ar-SA" dirty="0" err="1">
                <a:latin typeface="Calibri" panose="020F0502020204030204" pitchFamily="34" charset="0"/>
                <a:cs typeface="Calibri" panose="020F0502020204030204" pitchFamily="34" charset="0"/>
              </a:rPr>
              <a:t>پڑھوں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دوسرے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ہمیشہ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کبھی</a:t>
            </a:r>
            <a:r>
              <a:rPr lang="ar-SA" dirty="0">
                <a:latin typeface="Calibri" panose="020F0502020204030204" pitchFamily="34" charset="0"/>
                <a:cs typeface="Calibri" panose="020F0502020204030204" pitchFamily="34" charset="0"/>
              </a:rPr>
              <a:t> افطار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تیسرے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عورتوں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دور </a:t>
            </a:r>
            <a:r>
              <a:rPr lang="ar-SA" dirty="0" err="1">
                <a:latin typeface="Calibri" panose="020F0502020204030204" pitchFamily="34" charset="0"/>
                <a:cs typeface="Calibri" panose="020F0502020204030204" pitchFamily="34" charset="0"/>
              </a:rPr>
              <a:t>رہوں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نکاح</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ان کے </a:t>
            </a:r>
            <a:r>
              <a:rPr lang="ar-SA" dirty="0" err="1">
                <a:latin typeface="Calibri" panose="020F0502020204030204" pitchFamily="34" charset="0"/>
                <a:cs typeface="Calibri" panose="020F0502020204030204" pitchFamily="34" charset="0"/>
              </a:rPr>
              <a:t>پاس</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آئے</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جنہوں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ایسا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کی قسم!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تم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ڈرنے</a:t>
            </a:r>
            <a:r>
              <a:rPr lang="ar-SA" dirty="0">
                <a:latin typeface="Calibri" panose="020F0502020204030204" pitchFamily="34" charset="0"/>
                <a:cs typeface="Calibri" panose="020F0502020204030204" pitchFamily="34" charset="0"/>
              </a:rPr>
              <a:t> والا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روزہ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اور افطار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نماز </a:t>
            </a:r>
            <a:r>
              <a:rPr lang="ar-SA" dirty="0" err="1">
                <a:latin typeface="Calibri" panose="020F0502020204030204" pitchFamily="34" charset="0"/>
                <a:cs typeface="Calibri" panose="020F0502020204030204" pitchFamily="34" charset="0"/>
              </a:rPr>
              <a:t>پڑھتا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اور سوتا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عورتوں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نکاح</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a:t>
            </a:r>
            <a:r>
              <a:rPr lang="ar-SA" dirty="0">
                <a:latin typeface="Calibri" panose="020F0502020204030204" pitchFamily="34" charset="0"/>
                <a:cs typeface="Calibri" panose="020F0502020204030204" pitchFamily="34" charset="0"/>
              </a:rPr>
              <a:t> جو شخص </a:t>
            </a:r>
            <a:r>
              <a:rPr lang="ar-SA" dirty="0" err="1">
                <a:latin typeface="Calibri" panose="020F0502020204030204" pitchFamily="34" charset="0"/>
                <a:cs typeface="Calibri" panose="020F0502020204030204" pitchFamily="34" charset="0"/>
              </a:rPr>
              <a:t>میرے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طریقے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روگردانی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مجھ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5063)</a:t>
            </a: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753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6079A-634A-CC4B-E391-DCD5462647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51A43-EDDA-4FAC-3C2A-6E917ADBE1FC}"/>
              </a:ext>
            </a:extLst>
          </p:cNvPr>
          <p:cNvSpPr>
            <a:spLocks noGrp="1"/>
          </p:cNvSpPr>
          <p:nvPr>
            <p:ph type="title"/>
          </p:nvPr>
        </p:nvSpPr>
        <p:spPr>
          <a:xfrm>
            <a:off x="2025012" y="95383"/>
            <a:ext cx="8911687" cy="895597"/>
          </a:xfrm>
        </p:spPr>
        <p:txBody>
          <a:bodyPr/>
          <a:lstStyle/>
          <a:p>
            <a:pPr algn="ctr"/>
            <a:r>
              <a:rPr lang="ur-PK" noProof="1">
                <a:solidFill>
                  <a:schemeClr val="accent1"/>
                </a:solidFill>
                <a:latin typeface="Calibri" panose="020F0502020204030204" pitchFamily="34" charset="0"/>
                <a:cs typeface="Calibri" panose="020F0502020204030204" pitchFamily="34" charset="0"/>
              </a:rPr>
              <a:t>اسلام کی امتیازی خصوصیات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E192A52-C17A-2D09-2059-A9392EC9FB71}"/>
              </a:ext>
            </a:extLst>
          </p:cNvPr>
          <p:cNvSpPr>
            <a:spLocks noGrp="1"/>
          </p:cNvSpPr>
          <p:nvPr>
            <p:ph idx="1"/>
          </p:nvPr>
        </p:nvSpPr>
        <p:spPr>
          <a:xfrm>
            <a:off x="1332089" y="824089"/>
            <a:ext cx="10297534" cy="5830711"/>
          </a:xfrm>
        </p:spPr>
        <p:txBody>
          <a:bodyPr>
            <a:normAutofit/>
          </a:bodyPr>
          <a:lstStyle/>
          <a:p>
            <a:pPr marL="0" indent="0" algn="r" rtl="1">
              <a:buNone/>
            </a:pPr>
            <a:r>
              <a:rPr lang="ar-SA" sz="2000" b="1" dirty="0">
                <a:latin typeface="Calibri" panose="020F0502020204030204" pitchFamily="34" charset="0"/>
                <a:cs typeface="Calibri" panose="020F0502020204030204" pitchFamily="34" charset="0"/>
              </a:rPr>
              <a:t>۶۔ </a:t>
            </a:r>
            <a:r>
              <a:rPr lang="ar-SA" sz="2000" b="1" dirty="0" err="1">
                <a:latin typeface="Calibri" panose="020F0502020204030204" pitchFamily="34" charset="0"/>
                <a:cs typeface="Calibri" panose="020F0502020204030204" pitchFamily="34" charset="0"/>
              </a:rPr>
              <a:t>سہل</a:t>
            </a:r>
            <a:r>
              <a:rPr lang="ar-SA" sz="2000" b="1" dirty="0">
                <a:latin typeface="Calibri" panose="020F0502020204030204" pitchFamily="34" charset="0"/>
                <a:cs typeface="Calibri" panose="020F0502020204030204" pitchFamily="34" charset="0"/>
              </a:rPr>
              <a:t> اور آسان</a:t>
            </a: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عائشہ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رضی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عنہا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کہ جب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دو </a:t>
            </a:r>
            <a:r>
              <a:rPr lang="ar-SA" dirty="0" err="1">
                <a:latin typeface="Calibri" panose="020F0502020204030204" pitchFamily="34" charset="0"/>
                <a:cs typeface="Calibri" panose="020F0502020204030204" pitchFamily="34" charset="0"/>
              </a:rPr>
              <a:t>چیزوں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اختیار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جاتا</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ہمیشہ</a:t>
            </a:r>
            <a:r>
              <a:rPr lang="ar-SA" dirty="0">
                <a:latin typeface="Calibri" panose="020F0502020204030204" pitchFamily="34" charset="0"/>
                <a:cs typeface="Calibri" panose="020F0502020204030204" pitchFamily="34" charset="0"/>
              </a:rPr>
              <a:t> آسان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اختیار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بشرطیکہ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گناہ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گناہ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ہوتا</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دور </a:t>
            </a:r>
            <a:r>
              <a:rPr lang="ar-SA" dirty="0" err="1">
                <a:latin typeface="Calibri" panose="020F0502020204030204" pitchFamily="34" charset="0"/>
                <a:cs typeface="Calibri" panose="020F0502020204030204" pitchFamily="34" charset="0"/>
              </a:rPr>
              <a:t>رہتے</a:t>
            </a:r>
            <a:r>
              <a:rPr lang="ar-SA" dirty="0">
                <a:latin typeface="Calibri" panose="020F0502020204030204" pitchFamily="34" charset="0"/>
                <a:cs typeface="Calibri" panose="020F0502020204030204" pitchFamily="34" charset="0"/>
              </a:rPr>
              <a:t>۔ اور رسول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اپنی</a:t>
            </a:r>
            <a:r>
              <a:rPr lang="ar-SA" dirty="0">
                <a:latin typeface="Calibri" panose="020F0502020204030204" pitchFamily="34" charset="0"/>
                <a:cs typeface="Calibri" panose="020F0502020204030204" pitchFamily="34" charset="0"/>
              </a:rPr>
              <a:t> ذات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انتقام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سوائے</a:t>
            </a:r>
            <a:r>
              <a:rPr lang="ar-SA" dirty="0">
                <a:latin typeface="Calibri" panose="020F0502020204030204" pitchFamily="34" charset="0"/>
                <a:cs typeface="Calibri" panose="020F0502020204030204" pitchFamily="34" charset="0"/>
              </a:rPr>
              <a:t> اس کے کہ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کی حرمت </a:t>
            </a:r>
            <a:r>
              <a:rPr lang="ar-SA" dirty="0" err="1">
                <a:latin typeface="Calibri" panose="020F0502020204030204" pitchFamily="34" charset="0"/>
                <a:cs typeface="Calibri" panose="020F0502020204030204" pitchFamily="34" charset="0"/>
              </a:rPr>
              <a:t>پامال</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جائے</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پھر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اس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بدلہ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لیتے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تھے</a:t>
            </a:r>
            <a:r>
              <a:rPr lang="ar-SA" dirty="0">
                <a:latin typeface="Calibri" panose="020F0502020204030204" pitchFamily="34" charset="0"/>
                <a:cs typeface="Calibri" panose="020F0502020204030204" pitchFamily="34" charset="0"/>
              </a:rPr>
              <a:t>۔” (مسلم: 2327)</a:t>
            </a:r>
          </a:p>
          <a:p>
            <a:pPr marL="0" indent="0" algn="r" rtl="1">
              <a:buNone/>
            </a:pPr>
            <a:br>
              <a:rPr lang="ar-SA" dirty="0">
                <a:latin typeface="Calibri" panose="020F0502020204030204" pitchFamily="34" charset="0"/>
                <a:cs typeface="Calibri" panose="020F0502020204030204" pitchFamily="34" charset="0"/>
              </a:rPr>
            </a:b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آسان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اور جو شخص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سختی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غالب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سکے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میانہ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اختیار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کامل</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قریب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رہو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خوشخبری</a:t>
            </a:r>
            <a:r>
              <a:rPr lang="ar-SA" dirty="0">
                <a:latin typeface="Calibri" panose="020F0502020204030204" pitchFamily="34" charset="0"/>
                <a:cs typeface="Calibri" panose="020F0502020204030204" pitchFamily="34" charset="0"/>
              </a:rPr>
              <a:t> حاصل </a:t>
            </a:r>
            <a:r>
              <a:rPr lang="ar-SA" dirty="0" err="1">
                <a:latin typeface="Calibri" panose="020F0502020204030204" pitchFamily="34" charset="0"/>
                <a:cs typeface="Calibri" panose="020F0502020204030204" pitchFamily="34" charset="0"/>
              </a:rPr>
              <a:t>کرو</a:t>
            </a:r>
            <a:r>
              <a:rPr lang="ar-SA" dirty="0">
                <a:latin typeface="Calibri" panose="020F0502020204030204" pitchFamily="34" charset="0"/>
                <a:cs typeface="Calibri" panose="020F0502020204030204" pitchFamily="34" charset="0"/>
              </a:rPr>
              <a:t>، اور صبح کے وقت، شام کے وقت اور رات کے </a:t>
            </a:r>
            <a:r>
              <a:rPr lang="ar-SA" dirty="0" err="1">
                <a:latin typeface="Calibri" panose="020F0502020204030204" pitchFamily="34" charset="0"/>
                <a:cs typeface="Calibri" panose="020F0502020204030204" pitchFamily="34" charset="0"/>
              </a:rPr>
              <a:t>آخری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حصے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ذریعے</a:t>
            </a:r>
            <a:r>
              <a:rPr lang="ar-SA" dirty="0">
                <a:latin typeface="Calibri" panose="020F0502020204030204" pitchFamily="34" charset="0"/>
                <a:cs typeface="Calibri" panose="020F0502020204030204" pitchFamily="34" charset="0"/>
              </a:rPr>
              <a:t> قوت حاصل </a:t>
            </a:r>
            <a:r>
              <a:rPr lang="ar-SA" dirty="0" err="1">
                <a:latin typeface="Calibri" panose="020F0502020204030204" pitchFamily="34" charset="0"/>
                <a:cs typeface="Calibri" panose="020F0502020204030204" pitchFamily="34" charset="0"/>
              </a:rPr>
              <a:t>کرو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39)</a:t>
            </a:r>
            <a:br>
              <a:rPr lang="ar-SA" dirty="0">
                <a:latin typeface="Calibri" panose="020F0502020204030204" pitchFamily="34" charset="0"/>
                <a:cs typeface="Calibri" panose="020F0502020204030204" pitchFamily="34" charset="0"/>
              </a:rPr>
            </a:b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آسانی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پیدا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مشکل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ڈالو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خوشخبری</a:t>
            </a:r>
            <a:r>
              <a:rPr lang="ar-SA" dirty="0">
                <a:latin typeface="Calibri" panose="020F0502020204030204" pitchFamily="34" charset="0"/>
                <a:cs typeface="Calibri" panose="020F0502020204030204" pitchFamily="34" charset="0"/>
              </a:rPr>
              <a:t> دو اور متنفر </a:t>
            </a:r>
            <a:r>
              <a:rPr lang="ar-SA" dirty="0" err="1">
                <a:latin typeface="Calibri" panose="020F0502020204030204" pitchFamily="34" charset="0"/>
                <a:cs typeface="Calibri" panose="020F0502020204030204" pitchFamily="34" charset="0"/>
              </a:rPr>
              <a:t>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6125)</a:t>
            </a:r>
          </a:p>
          <a:p>
            <a:pPr marL="0" indent="0" algn="r" rtl="1">
              <a:buNone/>
            </a:pPr>
            <a:endParaRPr lang="ar-SA" sz="24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۷۔ امن </a:t>
            </a:r>
            <a:r>
              <a:rPr lang="ar-SA" sz="2000" b="1" dirty="0" err="1">
                <a:latin typeface="Calibri" panose="020F0502020204030204" pitchFamily="34" charset="0"/>
                <a:cs typeface="Calibri" panose="020F0502020204030204" pitchFamily="34" charset="0"/>
              </a:rPr>
              <a:t>کو</a:t>
            </a:r>
            <a:r>
              <a:rPr lang="ar-SA" sz="2000" b="1" dirty="0">
                <a:latin typeface="Calibri" panose="020F0502020204030204" pitchFamily="34" charset="0"/>
                <a:cs typeface="Calibri" panose="020F0502020204030204" pitchFamily="34" charset="0"/>
              </a:rPr>
              <a:t> فروغ </a:t>
            </a:r>
            <a:r>
              <a:rPr lang="ar-SA" sz="2000" b="1" dirty="0" err="1">
                <a:latin typeface="Calibri" panose="020F0502020204030204" pitchFamily="34" charset="0"/>
                <a:cs typeface="Calibri" panose="020F0502020204030204" pitchFamily="34" charset="0"/>
              </a:rPr>
              <a:t>دیتا</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ہے</a:t>
            </a:r>
            <a:endParaRPr lang="ar-SA" sz="20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پُرامن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طبیعت</a:t>
            </a:r>
            <a:r>
              <a:rPr lang="ar-SA" dirty="0">
                <a:latin typeface="Calibri" panose="020F0502020204030204" pitchFamily="34" charset="0"/>
                <a:cs typeface="Calibri" panose="020F0502020204030204" pitchFamily="34" charset="0"/>
              </a:rPr>
              <a:t>۔</a:t>
            </a:r>
          </a:p>
          <a:p>
            <a:pPr marL="0" indent="0" algn="r" rtl="1">
              <a:buNone/>
            </a:pPr>
            <a:r>
              <a:rPr lang="ar-SA" b="1" dirty="0">
                <a:latin typeface="Calibri" panose="020F0502020204030204" pitchFamily="34" charset="0"/>
                <a:cs typeface="Calibri" panose="020F0502020204030204" pitchFamily="34" charset="0"/>
              </a:rPr>
              <a:t>“اور </a:t>
            </a:r>
            <a:r>
              <a:rPr lang="ar-SA" b="1" dirty="0" err="1">
                <a:latin typeface="Calibri" panose="020F0502020204030204" pitchFamily="34" charset="0"/>
                <a:cs typeface="Calibri" panose="020F0502020204030204" pitchFamily="34" charset="0"/>
              </a:rPr>
              <a:t>ہم</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آپ</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نہیں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بھیجا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مگر</a:t>
            </a:r>
            <a:r>
              <a:rPr lang="ar-SA" b="1" dirty="0">
                <a:latin typeface="Calibri" panose="020F0502020204030204" pitchFamily="34" charset="0"/>
                <a:cs typeface="Calibri" panose="020F0502020204030204" pitchFamily="34" charset="0"/>
              </a:rPr>
              <a:t> تمام </a:t>
            </a:r>
            <a:r>
              <a:rPr lang="ar-SA" b="1" dirty="0" err="1">
                <a:latin typeface="Calibri" panose="020F0502020204030204" pitchFamily="34" charset="0"/>
                <a:cs typeface="Calibri" panose="020F0502020204030204" pitchFamily="34" charset="0"/>
              </a:rPr>
              <a:t>جہانوں</a:t>
            </a:r>
            <a:r>
              <a:rPr lang="ar-SA" b="1" dirty="0">
                <a:latin typeface="Calibri" panose="020F0502020204030204" pitchFamily="34" charset="0"/>
                <a:cs typeface="Calibri" panose="020F0502020204030204" pitchFamily="34" charset="0"/>
              </a:rPr>
              <a:t> کے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رحمت بنا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الانبیاء</a:t>
            </a:r>
            <a:r>
              <a:rPr lang="ar-SA" dirty="0">
                <a:latin typeface="Calibri" panose="020F0502020204030204" pitchFamily="34" charset="0"/>
                <a:cs typeface="Calibri" panose="020F0502020204030204" pitchFamily="34" charset="0"/>
              </a:rPr>
              <a:t>: 107)</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حج کے موقع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آخری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خطبہ</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پیغامِ</a:t>
            </a:r>
            <a:r>
              <a:rPr lang="ar-SA" dirty="0">
                <a:latin typeface="Calibri" panose="020F0502020204030204" pitchFamily="34" charset="0"/>
                <a:cs typeface="Calibri" panose="020F0502020204030204" pitchFamily="34" charset="0"/>
              </a:rPr>
              <a:t> امن</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ابو </a:t>
            </a:r>
            <a:r>
              <a:rPr lang="ar-SA" dirty="0" err="1">
                <a:latin typeface="Calibri" panose="020F0502020204030204" pitchFamily="34" charset="0"/>
                <a:cs typeface="Calibri" panose="020F0502020204030204" pitchFamily="34" charset="0"/>
              </a:rPr>
              <a:t>موسیٰ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رضی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عنہ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کہتے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رسول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پوچھا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مسلمانوں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مسلمان جس کی زبان اور </a:t>
            </a:r>
            <a:r>
              <a:rPr lang="ar-SA" dirty="0" err="1">
                <a:latin typeface="Calibri" panose="020F0502020204030204" pitchFamily="34" charset="0"/>
                <a:cs typeface="Calibri" panose="020F0502020204030204" pitchFamily="34" charset="0"/>
              </a:rPr>
              <a:t>ہاتھ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دوسرے</a:t>
            </a:r>
            <a:r>
              <a:rPr lang="ar-SA" dirty="0">
                <a:latin typeface="Calibri" panose="020F0502020204030204" pitchFamily="34" charset="0"/>
                <a:cs typeface="Calibri" panose="020F0502020204030204" pitchFamily="34" charset="0"/>
              </a:rPr>
              <a:t> مسلمان محفوظ </a:t>
            </a:r>
            <a:r>
              <a:rPr lang="ar-SA" dirty="0" err="1">
                <a:latin typeface="Calibri" panose="020F0502020204030204" pitchFamily="34" charset="0"/>
                <a:cs typeface="Calibri" panose="020F0502020204030204" pitchFamily="34" charset="0"/>
              </a:rPr>
              <a:t>رہیں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ترمذی</a:t>
            </a:r>
            <a:r>
              <a:rPr lang="ar-SA" dirty="0">
                <a:latin typeface="Calibri" panose="020F0502020204030204" pitchFamily="34" charset="0"/>
                <a:cs typeface="Calibri" panose="020F0502020204030204" pitchFamily="34" charset="0"/>
              </a:rPr>
              <a:t>: 2628)</a:t>
            </a:r>
          </a:p>
          <a:p>
            <a:pPr marL="0" indent="0" algn="r" rtl="1">
              <a:buNone/>
            </a:pPr>
            <a:endParaRPr lang="ar-S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19641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ECB99-E3EC-2868-A663-F8E01ED8D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F0C4A-36F0-0E16-93EE-18467AEACD2C}"/>
              </a:ext>
            </a:extLst>
          </p:cNvPr>
          <p:cNvSpPr>
            <a:spLocks noGrp="1"/>
          </p:cNvSpPr>
          <p:nvPr>
            <p:ph type="title"/>
          </p:nvPr>
        </p:nvSpPr>
        <p:spPr>
          <a:xfrm>
            <a:off x="1912123" y="131692"/>
            <a:ext cx="8911687" cy="895597"/>
          </a:xfrm>
        </p:spPr>
        <p:txBody>
          <a:bodyPr/>
          <a:lstStyle/>
          <a:p>
            <a:pPr algn="ctr"/>
            <a:r>
              <a:rPr lang="ur-PK" noProof="1">
                <a:solidFill>
                  <a:schemeClr val="accent1"/>
                </a:solidFill>
                <a:latin typeface="Calibri" panose="020F0502020204030204" pitchFamily="34" charset="0"/>
                <a:cs typeface="Calibri" panose="020F0502020204030204" pitchFamily="34" charset="0"/>
              </a:rPr>
              <a:t>اسلام کی امتیازی خصوصیات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5BB1FA1-D8C3-1AC5-5505-83A8DEFEA9CE}"/>
              </a:ext>
            </a:extLst>
          </p:cNvPr>
          <p:cNvSpPr>
            <a:spLocks noGrp="1"/>
          </p:cNvSpPr>
          <p:nvPr>
            <p:ph idx="1"/>
          </p:nvPr>
        </p:nvSpPr>
        <p:spPr>
          <a:xfrm>
            <a:off x="1106311" y="1027289"/>
            <a:ext cx="10523312" cy="5830711"/>
          </a:xfrm>
        </p:spPr>
        <p:txBody>
          <a:bodyPr>
            <a:normAutofit/>
          </a:bodyPr>
          <a:lstStyle/>
          <a:p>
            <a:pPr marL="0" indent="0" algn="r" rtl="1">
              <a:buNone/>
            </a:pPr>
            <a:r>
              <a:rPr lang="ar-SA" b="1" dirty="0">
                <a:latin typeface="Calibri" panose="020F0502020204030204" pitchFamily="34" charset="0"/>
                <a:cs typeface="Calibri" panose="020F0502020204030204" pitchFamily="34" charset="0"/>
              </a:rPr>
              <a:t>۸۔ عقل و </a:t>
            </a:r>
            <a:r>
              <a:rPr lang="ar-SA" b="1" dirty="0" err="1">
                <a:latin typeface="Calibri" panose="020F0502020204030204" pitchFamily="34" charset="0"/>
                <a:cs typeface="Calibri" panose="020F0502020204030204" pitchFamily="34" charset="0"/>
              </a:rPr>
              <a:t>فہم</a:t>
            </a:r>
            <a:r>
              <a:rPr lang="ar-SA" b="1" dirty="0">
                <a:latin typeface="Calibri" panose="020F0502020204030204" pitchFamily="34" charset="0"/>
                <a:cs typeface="Calibri" panose="020F0502020204030204" pitchFamily="34" charset="0"/>
              </a:rPr>
              <a:t> کے استعمال کی </a:t>
            </a:r>
            <a:r>
              <a:rPr lang="ar-SA" b="1" dirty="0" err="1">
                <a:latin typeface="Calibri" panose="020F0502020204030204" pitchFamily="34" charset="0"/>
                <a:cs typeface="Calibri" panose="020F0502020204030204" pitchFamily="34" charset="0"/>
              </a:rPr>
              <a:t>ترغیب</a:t>
            </a:r>
            <a:endParaRPr lang="ar-SA"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اجتہاد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تصور۔</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مشورہ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معمول۔</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لوگ</a:t>
            </a:r>
            <a:r>
              <a:rPr lang="ar-SA" dirty="0">
                <a:latin typeface="Calibri" panose="020F0502020204030204" pitchFamily="34" charset="0"/>
                <a:cs typeface="Calibri" panose="020F0502020204030204" pitchFamily="34" charset="0"/>
              </a:rPr>
              <a:t> قرآن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غور و </a:t>
            </a:r>
            <a:r>
              <a:rPr lang="ar-SA" dirty="0" err="1">
                <a:latin typeface="Calibri" panose="020F0502020204030204" pitchFamily="34" charset="0"/>
                <a:cs typeface="Calibri" panose="020F0502020204030204" pitchFamily="34" charset="0"/>
              </a:rPr>
              <a:t>فکر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سوا </a:t>
            </a:r>
            <a:r>
              <a:rPr lang="ar-SA" dirty="0" err="1">
                <a:latin typeface="Calibri" panose="020F0502020204030204" pitchFamily="34" charset="0"/>
                <a:cs typeface="Calibri" panose="020F0502020204030204" pitchFamily="34" charset="0"/>
              </a:rPr>
              <a:t>کسی</a:t>
            </a:r>
            <a:r>
              <a:rPr lang="ar-SA" dirty="0">
                <a:latin typeface="Calibri" panose="020F0502020204030204" pitchFamily="34" charset="0"/>
                <a:cs typeface="Calibri" panose="020F0502020204030204" pitchFamily="34" charset="0"/>
              </a:rPr>
              <a:t> اور کی طرف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ہوتا</a:t>
            </a:r>
            <a:r>
              <a:rPr lang="ar-SA" dirty="0">
                <a:latin typeface="Calibri" panose="020F0502020204030204" pitchFamily="34" charset="0"/>
                <a:cs typeface="Calibri" panose="020F0502020204030204" pitchFamily="34" charset="0"/>
              </a:rPr>
              <a:t> تو اس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a:t>
            </a:r>
            <a:r>
              <a:rPr lang="ar-SA" dirty="0">
                <a:latin typeface="Calibri" panose="020F0502020204030204" pitchFamily="34" charset="0"/>
                <a:cs typeface="Calibri" panose="020F0502020204030204" pitchFamily="34" charset="0"/>
              </a:rPr>
              <a:t> اختلاف </a:t>
            </a:r>
            <a:r>
              <a:rPr lang="ar-SA" dirty="0" err="1">
                <a:latin typeface="Calibri" panose="020F0502020204030204" pitchFamily="34" charset="0"/>
                <a:cs typeface="Calibri" panose="020F0502020204030204" pitchFamily="34" charset="0"/>
              </a:rPr>
              <a:t>پاتے</a:t>
            </a:r>
            <a:r>
              <a:rPr lang="ar-SA" dirty="0">
                <a:latin typeface="Calibri" panose="020F0502020204030204" pitchFamily="34" charset="0"/>
                <a:cs typeface="Calibri" panose="020F0502020204030204" pitchFamily="34" charset="0"/>
              </a:rPr>
              <a:t>۔” (النساء: 82)</a:t>
            </a:r>
          </a:p>
          <a:p>
            <a:pPr algn="r" rtl="1">
              <a:buFont typeface="Arial" panose="020B0604020202020204" pitchFamily="34" charset="0"/>
              <a:buChar char="•"/>
            </a:pPr>
            <a:br>
              <a:rPr lang="ar-SA" dirty="0">
                <a:latin typeface="Calibri" panose="020F0502020204030204" pitchFamily="34" charset="0"/>
                <a:cs typeface="Calibri" panose="020F0502020204030204" pitchFamily="34" charset="0"/>
              </a:rPr>
            </a:br>
            <a:br>
              <a:rPr lang="ar-SA" sz="2000" dirty="0">
                <a:latin typeface="Calibri" panose="020F0502020204030204" pitchFamily="34" charset="0"/>
                <a:cs typeface="Calibri" panose="020F0502020204030204" pitchFamily="34" charset="0"/>
              </a:rPr>
            </a:br>
            <a:endParaRPr lang="ar-SA" sz="20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۹۔ امت </a:t>
            </a:r>
            <a:r>
              <a:rPr lang="ar-SA" sz="2000" b="1" dirty="0" err="1">
                <a:latin typeface="Calibri" panose="020F0502020204030204" pitchFamily="34" charset="0"/>
                <a:cs typeface="Calibri" panose="020F0502020204030204" pitchFamily="34" charset="0"/>
              </a:rPr>
              <a:t>کو</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انبیاء</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علیہم</a:t>
            </a:r>
            <a:r>
              <a:rPr lang="ar-SA" sz="2000" b="1" dirty="0">
                <a:latin typeface="Calibri" panose="020F0502020204030204" pitchFamily="34" charset="0"/>
                <a:cs typeface="Calibri" panose="020F0502020204030204" pitchFamily="34" charset="0"/>
              </a:rPr>
              <a:t> السلام کی </a:t>
            </a:r>
            <a:r>
              <a:rPr lang="ar-SA" sz="2000" b="1" dirty="0" err="1">
                <a:latin typeface="Calibri" panose="020F0502020204030204" pitchFamily="34" charset="0"/>
                <a:cs typeface="Calibri" panose="020F0502020204030204" pitchFamily="34" charset="0"/>
              </a:rPr>
              <a:t>ذمہ</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داری</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سونپی</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گئی</a:t>
            </a:r>
            <a:endParaRPr lang="ar-SA" sz="20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آخری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خطبہ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صحابہ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حکم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دیا</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آپ</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پیغام</a:t>
            </a:r>
            <a:r>
              <a:rPr lang="ar-SA" dirty="0">
                <a:latin typeface="Calibri" panose="020F0502020204030204" pitchFamily="34" charset="0"/>
                <a:cs typeface="Calibri" panose="020F0502020204030204" pitchFamily="34" charset="0"/>
              </a:rPr>
              <a:t> ان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پہنچائیں</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تک</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ناواقف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“تم سب </a:t>
            </a:r>
            <a:r>
              <a:rPr lang="ar-SA" dirty="0" err="1">
                <a:latin typeface="Calibri" panose="020F0502020204030204" pitchFamily="34" charset="0"/>
                <a:cs typeface="Calibri" panose="020F0502020204030204" pitchFamily="34" charset="0"/>
              </a:rPr>
              <a:t>امتوں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بہترین</a:t>
            </a:r>
            <a:r>
              <a:rPr lang="ar-SA" dirty="0">
                <a:latin typeface="Calibri" panose="020F0502020204030204" pitchFamily="34" charset="0"/>
                <a:cs typeface="Calibri" panose="020F0502020204030204" pitchFamily="34" charset="0"/>
              </a:rPr>
              <a:t> امت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بھلائی</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نکالی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تم </a:t>
            </a:r>
            <a:r>
              <a:rPr lang="ar-SA" dirty="0" err="1">
                <a:latin typeface="Calibri" panose="020F0502020204030204" pitchFamily="34" charset="0"/>
                <a:cs typeface="Calibri" panose="020F0502020204030204" pitchFamily="34" charset="0"/>
              </a:rPr>
              <a:t>نیکی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حکم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برائی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روکتے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ایمان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رکھتے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(آل عمران: 110)</a:t>
            </a:r>
            <a:br>
              <a:rPr lang="ar-SA" dirty="0">
                <a:latin typeface="Calibri" panose="020F0502020204030204" pitchFamily="34" charset="0"/>
                <a:cs typeface="Calibri" panose="020F0502020204030204" pitchFamily="34" charset="0"/>
              </a:rPr>
            </a:br>
            <a:endParaRPr lang="ar-SA"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12337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3832" y="636989"/>
            <a:ext cx="8911687" cy="663777"/>
          </a:xfrm>
        </p:spPr>
        <p:txBody>
          <a:bodyPr/>
          <a:lstStyle/>
          <a:p>
            <a:pPr algn="ctr"/>
            <a:r>
              <a:rPr lang="ur-PK" noProof="1">
                <a:latin typeface="Calibri" panose="020F0502020204030204" pitchFamily="34" charset="0"/>
                <a:cs typeface="Calibri" panose="020F0502020204030204" pitchFamily="34" charset="0"/>
              </a:rPr>
              <a:t>اسلامی عقائد اور انکے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83831" y="1468191"/>
            <a:ext cx="9500337" cy="5100033"/>
          </a:xfrm>
        </p:spPr>
        <p:txBody>
          <a:bodyPr/>
          <a:lstStyle/>
          <a:p>
            <a:pPr marL="0" indent="0" algn="ctr" defTabSz="914400" rtl="1" eaLnBrk="0" fontAlgn="base" hangingPunct="0">
              <a:spcBef>
                <a:spcPct val="0"/>
              </a:spcBef>
              <a:spcAft>
                <a:spcPct val="0"/>
              </a:spcAft>
              <a:buClrTx/>
              <a:buNone/>
            </a:pPr>
            <a:r>
              <a:rPr lang="ur-PK" altLang="en-PK" sz="2800" b="1" dirty="0">
                <a:solidFill>
                  <a:srgbClr val="000000"/>
                </a:solidFill>
                <a:latin typeface="Calibri" panose="020F0502020204030204" pitchFamily="34" charset="0"/>
                <a:cs typeface="Calibri" panose="020F0502020204030204" pitchFamily="34" charset="0"/>
              </a:rPr>
              <a:t>توحید</a:t>
            </a:r>
          </a:p>
          <a:p>
            <a:pPr marL="0" indent="0" algn="r" defTabSz="914400" rtl="1" eaLnBrk="0" fontAlgn="base" hangingPunct="0">
              <a:spcBef>
                <a:spcPct val="0"/>
              </a:spcBef>
              <a:spcAft>
                <a:spcPct val="0"/>
              </a:spcAft>
              <a:buClrTx/>
              <a:buNone/>
            </a:pPr>
            <a:endParaRPr lang="en-PK" altLang="en-PK" sz="2000" b="1"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err="1">
                <a:solidFill>
                  <a:srgbClr val="000000"/>
                </a:solidFill>
                <a:latin typeface="Calibri" panose="020F0502020204030204" pitchFamily="34" charset="0"/>
                <a:cs typeface="Calibri" panose="020F0502020204030204" pitchFamily="34" charset="0"/>
              </a:rPr>
              <a:t>اللہ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تعالیٰ</a:t>
            </a:r>
            <a:r>
              <a:rPr lang="ar-SA" altLang="en-PK" sz="2000" dirty="0">
                <a:solidFill>
                  <a:srgbClr val="000000"/>
                </a:solidFill>
                <a:latin typeface="Calibri" panose="020F0502020204030204" pitchFamily="34" charset="0"/>
                <a:cs typeface="Calibri" panose="020F0502020204030204" pitchFamily="34" charset="0"/>
              </a:rPr>
              <a:t> کے سوا </a:t>
            </a:r>
            <a:r>
              <a:rPr lang="ar-SA" altLang="en-PK" sz="2000" dirty="0" err="1">
                <a:solidFill>
                  <a:srgbClr val="000000"/>
                </a:solidFill>
                <a:latin typeface="Calibri" panose="020F0502020204030204" pitchFamily="34" charset="0"/>
                <a:cs typeface="Calibri" panose="020F0502020204030204" pitchFamily="34" charset="0"/>
              </a:rPr>
              <a:t>کوئی</a:t>
            </a:r>
            <a:r>
              <a:rPr lang="ar-SA" altLang="en-PK" sz="2000" dirty="0">
                <a:solidFill>
                  <a:srgbClr val="000000"/>
                </a:solidFill>
                <a:latin typeface="Calibri" panose="020F0502020204030204" pitchFamily="34" charset="0"/>
                <a:cs typeface="Calibri" panose="020F0502020204030204" pitchFamily="34" charset="0"/>
              </a:rPr>
              <a:t> معبود </a:t>
            </a:r>
            <a:r>
              <a:rPr lang="ar-SA" altLang="en-PK" sz="2000" dirty="0" err="1">
                <a:solidFill>
                  <a:srgbClr val="000000"/>
                </a:solidFill>
                <a:latin typeface="Calibri" panose="020F0502020204030204" pitchFamily="34" charset="0"/>
                <a:cs typeface="Calibri" panose="020F0502020204030204" pitchFamily="34" charset="0"/>
              </a:rPr>
              <a:t>نہیں</a:t>
            </a:r>
            <a:r>
              <a:rPr lang="ar-SA" altLang="en-PK" sz="2000" dirty="0">
                <a:solidFill>
                  <a:srgbClr val="000000"/>
                </a:solidFill>
                <a:latin typeface="Calibri" panose="020F0502020204030204" pitchFamily="34" charset="0"/>
                <a:cs typeface="Calibri" panose="020F0502020204030204" pitchFamily="34" charset="0"/>
              </a:rPr>
              <a:t>۔</a:t>
            </a:r>
            <a:endParaRPr lang="en-PK" altLang="en-PK" sz="2000"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err="1">
                <a:solidFill>
                  <a:srgbClr val="000000"/>
                </a:solidFill>
                <a:latin typeface="Calibri" panose="020F0502020204030204" pitchFamily="34" charset="0"/>
                <a:cs typeface="Calibri" panose="020F0502020204030204" pitchFamily="34" charset="0"/>
              </a:rPr>
              <a:t>وہی</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عبادت</a:t>
            </a:r>
            <a:r>
              <a:rPr lang="ar-SA" altLang="en-PK" sz="2000" dirty="0">
                <a:solidFill>
                  <a:srgbClr val="000000"/>
                </a:solidFill>
                <a:latin typeface="Calibri" panose="020F0502020204030204" pitchFamily="34" charset="0"/>
                <a:cs typeface="Calibri" panose="020F0502020204030204" pitchFamily="34" charset="0"/>
              </a:rPr>
              <a:t> اور </a:t>
            </a:r>
            <a:r>
              <a:rPr lang="ar-SA" altLang="en-PK" sz="2000" dirty="0" err="1">
                <a:solidFill>
                  <a:srgbClr val="000000"/>
                </a:solidFill>
                <a:latin typeface="Calibri" panose="020F0502020204030204" pitchFamily="34" charset="0"/>
                <a:cs typeface="Calibri" panose="020F0502020204030204" pitchFamily="34" charset="0"/>
              </a:rPr>
              <a:t>ہر</a:t>
            </a:r>
            <a:r>
              <a:rPr lang="ar-SA" altLang="en-PK" sz="2000" dirty="0">
                <a:solidFill>
                  <a:srgbClr val="000000"/>
                </a:solidFill>
                <a:latin typeface="Calibri" panose="020F0502020204030204" pitchFamily="34" charset="0"/>
                <a:cs typeface="Calibri" panose="020F0502020204030204" pitchFamily="34" charset="0"/>
              </a:rPr>
              <a:t> طرح کی </a:t>
            </a:r>
            <a:r>
              <a:rPr lang="ar-SA" altLang="en-PK" sz="2000" dirty="0" err="1">
                <a:solidFill>
                  <a:srgbClr val="000000"/>
                </a:solidFill>
                <a:latin typeface="Calibri" panose="020F0502020204030204" pitchFamily="34" charset="0"/>
                <a:cs typeface="Calibri" panose="020F0502020204030204" pitchFamily="34" charset="0"/>
              </a:rPr>
              <a:t>تعریف</a:t>
            </a:r>
            <a:r>
              <a:rPr lang="ar-SA" altLang="en-PK" sz="2000" dirty="0">
                <a:solidFill>
                  <a:srgbClr val="000000"/>
                </a:solidFill>
                <a:latin typeface="Calibri" panose="020F0502020204030204" pitchFamily="34" charset="0"/>
                <a:cs typeface="Calibri" panose="020F0502020204030204" pitchFamily="34" charset="0"/>
              </a:rPr>
              <a:t> کے لائق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a:t>
            </a:r>
            <a:endParaRPr lang="en-PK" altLang="en-PK" sz="2000"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a:solidFill>
                  <a:srgbClr val="000000"/>
                </a:solidFill>
                <a:latin typeface="Calibri" panose="020F0502020204030204" pitchFamily="34" charset="0"/>
                <a:cs typeface="Calibri" panose="020F0502020204030204" pitchFamily="34" charset="0"/>
              </a:rPr>
              <a:t>اس کی </a:t>
            </a:r>
            <a:r>
              <a:rPr lang="ar-SA" altLang="en-PK" sz="2000" dirty="0" err="1">
                <a:solidFill>
                  <a:srgbClr val="000000"/>
                </a:solidFill>
                <a:latin typeface="Calibri" panose="020F0502020204030204" pitchFamily="34" charset="0"/>
                <a:cs typeface="Calibri" panose="020F0502020204030204" pitchFamily="34" charset="0"/>
              </a:rPr>
              <a:t>نہ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کوئی</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ابتدا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 اور </a:t>
            </a:r>
            <a:r>
              <a:rPr lang="ar-SA" altLang="en-PK" sz="2000" dirty="0" err="1">
                <a:solidFill>
                  <a:srgbClr val="000000"/>
                </a:solidFill>
                <a:latin typeface="Calibri" panose="020F0502020204030204" pitchFamily="34" charset="0"/>
                <a:cs typeface="Calibri" panose="020F0502020204030204" pitchFamily="34" charset="0"/>
              </a:rPr>
              <a:t>نہ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کوئی</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انتہا</a:t>
            </a:r>
            <a:r>
              <a:rPr lang="ar-SA" altLang="en-PK" sz="2000" dirty="0">
                <a:solidFill>
                  <a:srgbClr val="000000"/>
                </a:solidFill>
                <a:latin typeface="Calibri" panose="020F0502020204030204" pitchFamily="34" charset="0"/>
                <a:cs typeface="Calibri" panose="020F0502020204030204" pitchFamily="34" charset="0"/>
              </a:rPr>
              <a:t>۔</a:t>
            </a:r>
            <a:endParaRPr lang="en-PK" altLang="en-PK" sz="2000"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a:solidFill>
                  <a:srgbClr val="000000"/>
                </a:solidFill>
                <a:latin typeface="Calibri" panose="020F0502020204030204" pitchFamily="34" charset="0"/>
                <a:cs typeface="Calibri" panose="020F0502020204030204" pitchFamily="34" charset="0"/>
              </a:rPr>
              <a:t>اس </a:t>
            </a:r>
            <a:r>
              <a:rPr lang="ar-SA" altLang="en-PK" sz="2000" dirty="0" err="1">
                <a:solidFill>
                  <a:srgbClr val="000000"/>
                </a:solidFill>
                <a:latin typeface="Calibri" panose="020F0502020204030204" pitchFamily="34" charset="0"/>
                <a:cs typeface="Calibri" panose="020F0502020204030204" pitchFamily="34" charset="0"/>
              </a:rPr>
              <a:t>نے</a:t>
            </a:r>
            <a:r>
              <a:rPr lang="ar-SA" altLang="en-PK" sz="2000" dirty="0">
                <a:solidFill>
                  <a:srgbClr val="000000"/>
                </a:solidFill>
                <a:latin typeface="Calibri" panose="020F0502020204030204" pitchFamily="34" charset="0"/>
                <a:cs typeface="Calibri" panose="020F0502020204030204" pitchFamily="34" charset="0"/>
              </a:rPr>
              <a:t> سب </a:t>
            </a:r>
            <a:r>
              <a:rPr lang="ar-SA" altLang="en-PK" sz="2000" dirty="0" err="1">
                <a:solidFill>
                  <a:srgbClr val="000000"/>
                </a:solidFill>
                <a:latin typeface="Calibri" panose="020F0502020204030204" pitchFamily="34" charset="0"/>
                <a:cs typeface="Calibri" panose="020F0502020204030204" pitchFamily="34" charset="0"/>
              </a:rPr>
              <a:t>کچھ</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ابتدا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سے</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پیدا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کیا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بغیر</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کسی</a:t>
            </a:r>
            <a:r>
              <a:rPr lang="ar-SA" altLang="en-PK" sz="2000" dirty="0">
                <a:solidFill>
                  <a:srgbClr val="000000"/>
                </a:solidFill>
                <a:latin typeface="Calibri" panose="020F0502020204030204" pitchFamily="34" charset="0"/>
                <a:cs typeface="Calibri" panose="020F0502020204030204" pitchFamily="34" charset="0"/>
              </a:rPr>
              <a:t> اور کے تعاون کے، اور </a:t>
            </a:r>
            <a:r>
              <a:rPr lang="ar-SA" altLang="en-PK" sz="2000" dirty="0" err="1">
                <a:solidFill>
                  <a:srgbClr val="000000"/>
                </a:solidFill>
                <a:latin typeface="Calibri" panose="020F0502020204030204" pitchFamily="34" charset="0"/>
                <a:cs typeface="Calibri" panose="020F0502020204030204" pitchFamily="34" charset="0"/>
              </a:rPr>
              <a:t>وہی</a:t>
            </a:r>
            <a:r>
              <a:rPr lang="ar-SA" altLang="en-PK" sz="2000" dirty="0">
                <a:solidFill>
                  <a:srgbClr val="000000"/>
                </a:solidFill>
                <a:latin typeface="Calibri" panose="020F0502020204030204" pitchFamily="34" charset="0"/>
                <a:cs typeface="Calibri" panose="020F0502020204030204" pitchFamily="34" charset="0"/>
              </a:rPr>
              <a:t> تمام </a:t>
            </a:r>
            <a:r>
              <a:rPr lang="ar-SA" altLang="en-PK" sz="2000" dirty="0" err="1">
                <a:solidFill>
                  <a:srgbClr val="000000"/>
                </a:solidFill>
                <a:latin typeface="Calibri" panose="020F0502020204030204" pitchFamily="34" charset="0"/>
                <a:cs typeface="Calibri" panose="020F0502020204030204" pitchFamily="34" charset="0"/>
              </a:rPr>
              <a:t>جانداروں</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کو</a:t>
            </a:r>
            <a:r>
              <a:rPr lang="ar-SA" altLang="en-PK" sz="2000" dirty="0">
                <a:solidFill>
                  <a:srgbClr val="000000"/>
                </a:solidFill>
                <a:latin typeface="Calibri" panose="020F0502020204030204" pitchFamily="34" charset="0"/>
                <a:cs typeface="Calibri" panose="020F0502020204030204" pitchFamily="34" charset="0"/>
              </a:rPr>
              <a:t> رزق </a:t>
            </a:r>
            <a:r>
              <a:rPr lang="ar-SA" altLang="en-PK" sz="2000" dirty="0" err="1">
                <a:solidFill>
                  <a:srgbClr val="000000"/>
                </a:solidFill>
                <a:latin typeface="Calibri" panose="020F0502020204030204" pitchFamily="34" charset="0"/>
                <a:cs typeface="Calibri" panose="020F0502020204030204" pitchFamily="34" charset="0"/>
              </a:rPr>
              <a:t>فراہم</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کرتا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a:t>
            </a:r>
            <a:endParaRPr lang="en-PK" altLang="en-PK" sz="2000"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err="1">
                <a:solidFill>
                  <a:srgbClr val="000000"/>
                </a:solidFill>
                <a:latin typeface="Calibri" panose="020F0502020204030204" pitchFamily="34" charset="0"/>
                <a:cs typeface="Calibri" panose="020F0502020204030204" pitchFamily="34" charset="0"/>
              </a:rPr>
              <a:t>توحید</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کو</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تین</a:t>
            </a:r>
            <a:r>
              <a:rPr lang="ar-SA" altLang="en-PK" sz="2000" dirty="0">
                <a:solidFill>
                  <a:srgbClr val="000000"/>
                </a:solidFill>
                <a:latin typeface="Calibri" panose="020F0502020204030204" pitchFamily="34" charset="0"/>
                <a:cs typeface="Calibri" panose="020F0502020204030204" pitchFamily="34" charset="0"/>
              </a:rPr>
              <a:t> اقسام </a:t>
            </a:r>
            <a:r>
              <a:rPr lang="ar-SA" altLang="en-PK" sz="2000" dirty="0" err="1">
                <a:solidFill>
                  <a:srgbClr val="000000"/>
                </a:solidFill>
                <a:latin typeface="Calibri" panose="020F0502020204030204" pitchFamily="34" charset="0"/>
                <a:cs typeface="Calibri" panose="020F0502020204030204" pitchFamily="34" charset="0"/>
              </a:rPr>
              <a:t>میں</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تقسیم</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کیا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جا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سکتا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a:t>
            </a:r>
            <a:endParaRPr lang="en-PK" altLang="en-PK" sz="2000" dirty="0">
              <a:solidFill>
                <a:srgbClr val="000000"/>
              </a:solidFill>
              <a:latin typeface="Calibri" panose="020F0502020204030204" pitchFamily="34" charset="0"/>
              <a:cs typeface="Calibri" panose="020F0502020204030204" pitchFamily="34" charset="0"/>
            </a:endParaRPr>
          </a:p>
          <a:p>
            <a:pPr marL="0" lvl="0" indent="0" defTabSz="914400" eaLnBrk="0" fontAlgn="base" hangingPunct="0">
              <a:spcBef>
                <a:spcPct val="0"/>
              </a:spcBef>
              <a:spcAft>
                <a:spcPct val="0"/>
              </a:spcAft>
              <a:buClrTx/>
              <a:buNone/>
            </a:pPr>
            <a:endParaRPr lang="en-PK" altLang="en-PK" dirty="0">
              <a:solidFill>
                <a:schemeClr val="tx1"/>
              </a:solidFill>
              <a:latin typeface="Arial" panose="020B0604020202020204" pitchFamily="34" charset="0"/>
            </a:endParaRPr>
          </a:p>
          <a:p>
            <a:pPr marL="0" lvl="0" indent="0" defTabSz="914400" eaLnBrk="0" fontAlgn="base" hangingPunct="0">
              <a:spcBef>
                <a:spcPct val="0"/>
              </a:spcBef>
              <a:spcAft>
                <a:spcPct val="0"/>
              </a:spcAft>
              <a:buClrTx/>
              <a:buNone/>
            </a:pPr>
            <a:endParaRPr lang="en-PK" altLang="en-PK" sz="2000" dirty="0">
              <a:solidFill>
                <a:schemeClr val="tx1"/>
              </a:solidFill>
              <a:latin typeface="Calibri" panose="020F0502020204030204" pitchFamily="34" charset="0"/>
              <a:cs typeface="Calibri" panose="020F0502020204030204" pitchFamily="34" charset="0"/>
            </a:endParaRPr>
          </a:p>
          <a:p>
            <a:pPr marL="0" indent="0" algn="r" defTabSz="914400" rtl="1" eaLnBrk="0" fontAlgn="base" hangingPunct="0">
              <a:spcBef>
                <a:spcPct val="0"/>
              </a:spcBef>
              <a:spcAft>
                <a:spcPct val="0"/>
              </a:spcAft>
              <a:buClrTx/>
              <a:buNone/>
            </a:pPr>
            <a:r>
              <a:rPr lang="ar-SA" altLang="en-PK" sz="2000" b="1" dirty="0">
                <a:solidFill>
                  <a:srgbClr val="000000"/>
                </a:solidFill>
                <a:latin typeface="Calibri" panose="020F0502020204030204" pitchFamily="34" charset="0"/>
                <a:cs typeface="Calibri" panose="020F0502020204030204" pitchFamily="34" charset="0"/>
              </a:rPr>
              <a:t>۱۔ </a:t>
            </a:r>
            <a:r>
              <a:rPr lang="ar-SA" altLang="en-PK" sz="2000" b="1" dirty="0" err="1">
                <a:solidFill>
                  <a:srgbClr val="000000"/>
                </a:solidFill>
                <a:latin typeface="Calibri" panose="020F0502020204030204" pitchFamily="34" charset="0"/>
                <a:cs typeface="Calibri" panose="020F0502020204030204" pitchFamily="34" charset="0"/>
              </a:rPr>
              <a:t>توحید</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فی</a:t>
            </a:r>
            <a:r>
              <a:rPr lang="ar-SA" altLang="en-PK" sz="2000" b="1" dirty="0">
                <a:solidFill>
                  <a:srgbClr val="000000"/>
                </a:solidFill>
                <a:latin typeface="Calibri" panose="020F0502020204030204" pitchFamily="34" charset="0"/>
                <a:cs typeface="Calibri" panose="020F0502020204030204" pitchFamily="34" charset="0"/>
              </a:rPr>
              <a:t> الذات</a:t>
            </a:r>
            <a:endParaRPr lang="en-PK" altLang="en-PK" sz="2000" dirty="0">
              <a:solidFill>
                <a:schemeClr val="tx1"/>
              </a:solidFill>
              <a:latin typeface="Calibri" panose="020F0502020204030204" pitchFamily="34" charset="0"/>
              <a:cs typeface="Calibri" panose="020F0502020204030204" pitchFamily="34" charset="0"/>
            </a:endParaRPr>
          </a:p>
          <a:p>
            <a:pPr marL="0" lvl="0" indent="0" algn="r" defTabSz="914400" rtl="1" eaLnBrk="0" fontAlgn="base" hangingPunct="0">
              <a:spcBef>
                <a:spcPct val="0"/>
              </a:spcBef>
              <a:spcAft>
                <a:spcPct val="0"/>
              </a:spcAft>
              <a:buClrTx/>
              <a:buNone/>
            </a:pPr>
            <a:endParaRPr lang="en-PK" altLang="en-PK" sz="2000" b="1"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a:solidFill>
                  <a:srgbClr val="000000"/>
                </a:solidFill>
                <a:latin typeface="Calibri" panose="020F0502020204030204" pitchFamily="34" charset="0"/>
                <a:cs typeface="Calibri" panose="020F0502020204030204" pitchFamily="34" charset="0"/>
              </a:rPr>
              <a:t>ذات کے اعتبار </a:t>
            </a:r>
            <a:r>
              <a:rPr lang="ar-SA" altLang="en-PK" sz="2000" dirty="0" err="1">
                <a:solidFill>
                  <a:srgbClr val="000000"/>
                </a:solidFill>
                <a:latin typeface="Calibri" panose="020F0502020204030204" pitchFamily="34" charset="0"/>
                <a:cs typeface="Calibri" panose="020F0502020204030204" pitchFamily="34" charset="0"/>
              </a:rPr>
              <a:t>سے</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اللّہ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ایک</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endParaRPr lang="ar-SA" altLang="en-PK" sz="2000" dirty="0">
              <a:solidFill>
                <a:srgbClr val="000000"/>
              </a:solidFill>
              <a:latin typeface="Calibri" panose="020F0502020204030204" pitchFamily="34" charset="0"/>
              <a:cs typeface="Calibri" panose="020F0502020204030204" pitchFamily="34" charset="0"/>
            </a:endParaRPr>
          </a:p>
          <a:p>
            <a:pPr algn="r" defTabSz="914400" rtl="1" eaLnBrk="0" fontAlgn="base" hangingPunct="0">
              <a:spcBef>
                <a:spcPct val="0"/>
              </a:spcBef>
              <a:spcAft>
                <a:spcPct val="0"/>
              </a:spcAft>
              <a:buClrTx/>
              <a:buFont typeface="Arial" panose="020B0604020202020204" pitchFamily="34" charset="0"/>
              <a:buChar char="•"/>
            </a:pPr>
            <a:r>
              <a:rPr lang="ar-SA" altLang="en-PK" sz="2000" dirty="0" err="1">
                <a:solidFill>
                  <a:srgbClr val="000000"/>
                </a:solidFill>
                <a:latin typeface="Calibri" panose="020F0502020204030204" pitchFamily="34" charset="0"/>
                <a:cs typeface="Calibri" panose="020F0502020204030204" pitchFamily="34" charset="0"/>
              </a:rPr>
              <a:t>حوالہ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سورۃ</a:t>
            </a:r>
            <a:r>
              <a:rPr lang="ar-SA" altLang="en-PK" sz="2000" dirty="0">
                <a:solidFill>
                  <a:srgbClr val="000000"/>
                </a:solidFill>
                <a:latin typeface="Calibri" panose="020F0502020204030204" pitchFamily="34" charset="0"/>
                <a:cs typeface="Calibri" panose="020F0502020204030204" pitchFamily="34" charset="0"/>
              </a:rPr>
              <a:t> الاخلاص</a:t>
            </a:r>
            <a:endParaRPr lang="en-PK" altLang="en-PK" sz="2000" dirty="0">
              <a:solidFill>
                <a:srgbClr val="000000"/>
              </a:solidFill>
              <a:latin typeface="Calibri" panose="020F0502020204030204" pitchFamily="34" charset="0"/>
              <a:cs typeface="Calibri" panose="020F0502020204030204" pitchFamily="34" charset="0"/>
            </a:endParaRPr>
          </a:p>
          <a:p>
            <a:pPr marL="0" lvl="0" indent="0" defTabSz="914400" eaLnBrk="0" fontAlgn="base" hangingPunct="0">
              <a:spcBef>
                <a:spcPct val="0"/>
              </a:spcBef>
              <a:spcAft>
                <a:spcPct val="0"/>
              </a:spcAft>
              <a:buClrTx/>
              <a:buNone/>
            </a:pPr>
            <a:endParaRPr lang="en-PK" altLang="en-PK" sz="4000" dirty="0">
              <a:solidFill>
                <a:schemeClr val="tx1"/>
              </a:solidFill>
              <a:latin typeface="Arial" panose="020B0604020202020204" pitchFamily="34" charset="0"/>
            </a:endParaRPr>
          </a:p>
          <a:p>
            <a:pPr marL="0" lvl="0" indent="0" defTabSz="914400" eaLnBrk="0" fontAlgn="base" hangingPunct="0">
              <a:spcBef>
                <a:spcPct val="0"/>
              </a:spcBef>
              <a:spcAft>
                <a:spcPct val="0"/>
              </a:spcAft>
              <a:buClrTx/>
              <a:buNone/>
            </a:pPr>
            <a:endParaRPr lang="en-PK" altLang="en-PK" dirty="0">
              <a:solidFill>
                <a:schemeClr val="tx1"/>
              </a:solidFill>
              <a:latin typeface="Arial" panose="020B0604020202020204" pitchFamily="34" charset="0"/>
            </a:endParaRPr>
          </a:p>
        </p:txBody>
      </p:sp>
    </p:spTree>
    <p:extLst>
      <p:ext uri="{BB962C8B-B14F-4D97-AF65-F5344CB8AC3E}">
        <p14:creationId xmlns:p14="http://schemas.microsoft.com/office/powerpoint/2010/main" val="3259821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a:extLst>
              <a:ext uri="{FF2B5EF4-FFF2-40B4-BE49-F238E27FC236}">
                <a16:creationId xmlns:a16="http://schemas.microsoft.com/office/drawing/2014/main" id="{0BB85E43-A5F0-76C6-B74A-719CEBFF0F38}"/>
              </a:ext>
            </a:extLst>
          </p:cNvPr>
          <p:cNvSpPr>
            <a:spLocks noGrp="1" noChangeArrowheads="1"/>
          </p:cNvSpPr>
          <p:nvPr>
            <p:ph idx="1"/>
          </p:nvPr>
        </p:nvSpPr>
        <p:spPr bwMode="auto">
          <a:xfrm>
            <a:off x="936979" y="597456"/>
            <a:ext cx="11096978" cy="6217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pPr>
            <a:r>
              <a:rPr lang="ur-PK" altLang="en-PK" sz="2000" b="1" dirty="0">
                <a:solidFill>
                  <a:srgbClr val="000000"/>
                </a:solidFill>
                <a:latin typeface="Calibri" panose="020F0502020204030204" pitchFamily="34" charset="0"/>
                <a:cs typeface="Calibri" panose="020F0502020204030204" pitchFamily="34" charset="0"/>
              </a:rPr>
              <a:t>۲۔ </a:t>
            </a:r>
            <a:r>
              <a:rPr lang="ar-SA" altLang="en-PK" sz="2000" b="1" dirty="0" err="1">
                <a:solidFill>
                  <a:srgbClr val="000000"/>
                </a:solidFill>
                <a:latin typeface="Calibri" panose="020F0502020204030204" pitchFamily="34" charset="0"/>
                <a:cs typeface="Calibri" panose="020F0502020204030204" pitchFamily="34" charset="0"/>
              </a:rPr>
              <a:t>توحید</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فی</a:t>
            </a:r>
            <a:r>
              <a:rPr lang="ar-SA" altLang="en-PK" sz="2000" b="1" dirty="0">
                <a:solidFill>
                  <a:srgbClr val="000000"/>
                </a:solidFill>
                <a:latin typeface="Calibri" panose="020F0502020204030204" pitchFamily="34" charset="0"/>
                <a:cs typeface="Calibri" panose="020F0502020204030204" pitchFamily="34" charset="0"/>
              </a:rPr>
              <a:t> الصفات</a:t>
            </a:r>
          </a:p>
          <a:p>
            <a:pPr marR="0" lvl="0" algn="r" defTabSz="914400" rtl="1" eaLnBrk="0" fontAlgn="base" latinLnBrk="0" hangingPunct="0">
              <a:lnSpc>
                <a:spcPct val="100000"/>
              </a:lnSpc>
              <a:spcBef>
                <a:spcPct val="0"/>
              </a:spcBef>
              <a:spcAft>
                <a:spcPct val="0"/>
              </a:spcAft>
              <a:buClrTx/>
              <a:buSzTx/>
              <a:buFont typeface="Arial" panose="020B0604020202020204" pitchFamily="34" charset="0"/>
              <a:buChar char="•"/>
              <a:tabLst/>
            </a:pPr>
            <a:r>
              <a:rPr kumimoji="0" lang="ar-SA"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تمام صفات </a:t>
            </a:r>
            <a:r>
              <a:rPr kumimoji="0" lang="ar-SA" altLang="en-PK" sz="20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کا</a:t>
            </a:r>
            <a:r>
              <a:rPr kumimoji="0" lang="ar-SA"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مستحق صرف </a:t>
            </a:r>
            <a:r>
              <a:rPr kumimoji="0" lang="ar-SA" altLang="en-PK" sz="20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اللہ</a:t>
            </a:r>
            <a:r>
              <a:rPr kumimoji="0" lang="ar-SA"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ہی</a:t>
            </a:r>
            <a:r>
              <a:rPr kumimoji="0" lang="ar-SA"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0"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ہے</a:t>
            </a:r>
            <a:r>
              <a:rPr kumimoji="0" lang="ar-SA"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endParaRPr kumimoji="0" lang="en-PK"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L="0" lvl="0" indent="0" algn="r" defTabSz="914400" rtl="1">
              <a:buClrTx/>
              <a:buNone/>
            </a:pPr>
            <a:r>
              <a:rPr lang="ur-PK" altLang="en-PK" sz="2000" b="1" dirty="0">
                <a:solidFill>
                  <a:srgbClr val="000000"/>
                </a:solidFill>
                <a:latin typeface="Calibri" panose="020F0502020204030204" pitchFamily="34" charset="0"/>
                <a:cs typeface="Calibri" panose="020F0502020204030204" pitchFamily="34" charset="0"/>
              </a:rPr>
              <a:t>"</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اور سب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اچھے</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نام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اللہ</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ہی</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کے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ہیں</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پس</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تم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اسی</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کو</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ان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ناموں</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سے</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پکارو</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en-PK"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kumimoji="0" lang="ur-PK"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ur-PK" altLang="en-PK" sz="20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lang="ar-SA" altLang="en-PK" sz="2000" dirty="0">
                <a:solidFill>
                  <a:srgbClr val="000000"/>
                </a:solidFill>
                <a:latin typeface="Calibri" panose="020F0502020204030204" pitchFamily="34" charset="0"/>
                <a:cs typeface="Calibri" panose="020F0502020204030204" pitchFamily="34" charset="0"/>
              </a:rPr>
              <a:t>الاعراف: 180)</a:t>
            </a:r>
            <a:br>
              <a:rPr kumimoji="0" lang="en-PK"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br>
            <a:endParaRPr kumimoji="0" lang="en-PK" altLang="en-PK" sz="20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lvl="0" indent="0" algn="r" defTabSz="914400" rtl="1">
              <a:buClrTx/>
              <a:buNone/>
            </a:pPr>
            <a:r>
              <a:rPr lang="ur-PK" altLang="en-PK" sz="2000" b="1" dirty="0">
                <a:solidFill>
                  <a:srgbClr val="000000"/>
                </a:solidFill>
                <a:latin typeface="Calibri" panose="020F0502020204030204" pitchFamily="34" charset="0"/>
                <a:cs typeface="Calibri" panose="020F0502020204030204" pitchFamily="34" charset="0"/>
              </a:rPr>
              <a:t>"</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اللہ</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وہی</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ہے</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جس کے سوا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کوئی</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معبود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نہیں</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اسی</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کے سب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سے</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اچھے</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نام </a:t>
            </a:r>
            <a:r>
              <a:rPr kumimoji="0" lang="ar-SA" altLang="en-PK" sz="2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ہیں</a:t>
            </a:r>
            <a:r>
              <a:rPr kumimoji="0" lang="ar-SA"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lang="ur-PK" altLang="en-PK" sz="2000" b="1" dirty="0">
                <a:solidFill>
                  <a:srgbClr val="000000"/>
                </a:solidFill>
                <a:latin typeface="Calibri" panose="020F0502020204030204" pitchFamily="34" charset="0"/>
                <a:cs typeface="Calibri" panose="020F0502020204030204" pitchFamily="34" charset="0"/>
              </a:rPr>
              <a:t>"</a:t>
            </a:r>
            <a:r>
              <a:rPr kumimoji="0" lang="ur-PK" altLang="en-PK" sz="2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a:t>
            </a:r>
            <a:r>
              <a:rPr kumimoji="0" lang="ur-PK" altLang="en-PK" sz="200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t>
            </a:r>
            <a:r>
              <a:rPr lang="ar-SA" altLang="en-PK" sz="2000" dirty="0" err="1">
                <a:solidFill>
                  <a:srgbClr val="000000"/>
                </a:solidFill>
                <a:latin typeface="Calibri" panose="020F0502020204030204" pitchFamily="34" charset="0"/>
                <a:cs typeface="Calibri" panose="020F0502020204030204" pitchFamily="34" charset="0"/>
              </a:rPr>
              <a:t>طٰہٰ</a:t>
            </a:r>
            <a:r>
              <a:rPr lang="ar-SA" altLang="en-PK" sz="2000" dirty="0">
                <a:solidFill>
                  <a:srgbClr val="000000"/>
                </a:solidFill>
                <a:latin typeface="Calibri" panose="020F0502020204030204" pitchFamily="34" charset="0"/>
                <a:cs typeface="Calibri" panose="020F0502020204030204" pitchFamily="34" charset="0"/>
              </a:rPr>
              <a:t>: 8</a:t>
            </a:r>
            <a:r>
              <a:rPr lang="en-US" altLang="en-PK" sz="2000" dirty="0">
                <a:solidFill>
                  <a:srgbClr val="000000"/>
                </a:solidFill>
                <a:latin typeface="Calibri" panose="020F0502020204030204" pitchFamily="34" charset="0"/>
                <a:cs typeface="Calibri" panose="020F0502020204030204" pitchFamily="34" charset="0"/>
              </a:rPr>
              <a:t>(</a:t>
            </a:r>
            <a:endParaRPr lang="ur-PK" altLang="en-PK" sz="2000" dirty="0">
              <a:solidFill>
                <a:srgbClr val="000000"/>
              </a:solidFill>
              <a:latin typeface="Calibri" panose="020F0502020204030204" pitchFamily="34" charset="0"/>
              <a:cs typeface="Calibri" panose="020F0502020204030204" pitchFamily="34" charset="0"/>
            </a:endParaRPr>
          </a:p>
          <a:p>
            <a:pPr marL="0" lvl="0" indent="0" algn="r" defTabSz="914400" rtl="1">
              <a:buClrTx/>
              <a:buNone/>
            </a:pPr>
            <a:endParaRPr lang="ur-PK" altLang="en-PK" sz="2000" dirty="0">
              <a:solidFill>
                <a:srgbClr val="000000"/>
              </a:solidFill>
              <a:latin typeface="Calibri" panose="020F0502020204030204" pitchFamily="34" charset="0"/>
              <a:cs typeface="Calibri" panose="020F0502020204030204" pitchFamily="34" charset="0"/>
            </a:endParaRPr>
          </a:p>
          <a:p>
            <a:pPr algn="r" defTabSz="914400" rtl="1">
              <a:buClrTx/>
              <a:buFont typeface="Arial" panose="020B0604020202020204" pitchFamily="34" charset="0"/>
              <a:buChar char="•"/>
            </a:pPr>
            <a:r>
              <a:rPr lang="ar-SA" altLang="en-PK" sz="2000" dirty="0">
                <a:solidFill>
                  <a:srgbClr val="000000"/>
                </a:solidFill>
                <a:latin typeface="Calibri" panose="020F0502020204030204" pitchFamily="34" charset="0"/>
                <a:cs typeface="Calibri" panose="020F0502020204030204" pitchFamily="34" charset="0"/>
              </a:rPr>
              <a:t>اس کی </a:t>
            </a:r>
            <a:r>
              <a:rPr lang="ar-SA" altLang="en-PK" sz="2000" dirty="0" err="1">
                <a:solidFill>
                  <a:srgbClr val="000000"/>
                </a:solidFill>
                <a:latin typeface="Calibri" panose="020F0502020204030204" pitchFamily="34" charset="0"/>
                <a:cs typeface="Calibri" panose="020F0502020204030204" pitchFamily="34" charset="0"/>
              </a:rPr>
              <a:t>چند</a:t>
            </a:r>
            <a:r>
              <a:rPr lang="ar-SA" altLang="en-PK" sz="2000" dirty="0">
                <a:solidFill>
                  <a:srgbClr val="000000"/>
                </a:solidFill>
                <a:latin typeface="Calibri" panose="020F0502020204030204" pitchFamily="34" charset="0"/>
                <a:cs typeface="Calibri" panose="020F0502020204030204" pitchFamily="34" charset="0"/>
              </a:rPr>
              <a:t> صفات: </a:t>
            </a:r>
            <a:r>
              <a:rPr lang="ar-SA" altLang="en-PK" sz="2000" dirty="0" err="1">
                <a:solidFill>
                  <a:srgbClr val="000000"/>
                </a:solidFill>
                <a:latin typeface="Calibri" panose="020F0502020204030204" pitchFamily="34" charset="0"/>
                <a:cs typeface="Calibri" panose="020F0502020204030204" pitchFamily="34" charset="0"/>
              </a:rPr>
              <a:t>بادشاہ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نہایت</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مہربان</a:t>
            </a:r>
            <a:r>
              <a:rPr lang="ar-SA" altLang="en-PK" sz="2000" dirty="0">
                <a:solidFill>
                  <a:srgbClr val="000000"/>
                </a:solidFill>
                <a:latin typeface="Calibri" panose="020F0502020204030204" pitchFamily="34" charset="0"/>
                <a:cs typeface="Calibri" panose="020F0502020204030204" pitchFamily="34" charset="0"/>
              </a:rPr>
              <a:t>، سب </a:t>
            </a:r>
            <a:r>
              <a:rPr lang="ar-SA" altLang="en-PK" sz="2000" dirty="0" err="1">
                <a:solidFill>
                  <a:srgbClr val="000000"/>
                </a:solidFill>
                <a:latin typeface="Calibri" panose="020F0502020204030204" pitchFamily="34" charset="0"/>
                <a:cs typeface="Calibri" panose="020F0502020204030204" pitchFamily="34" charset="0"/>
              </a:rPr>
              <a:t>پر</a:t>
            </a:r>
            <a:r>
              <a:rPr lang="ar-SA" altLang="en-PK" sz="2000" dirty="0">
                <a:solidFill>
                  <a:srgbClr val="000000"/>
                </a:solidFill>
                <a:latin typeface="Calibri" panose="020F0502020204030204" pitchFamily="34" charset="0"/>
                <a:cs typeface="Calibri" panose="020F0502020204030204" pitchFamily="34" charset="0"/>
              </a:rPr>
              <a:t> غالب، </a:t>
            </a:r>
            <a:r>
              <a:rPr lang="ar-SA" altLang="en-PK" sz="2000" dirty="0" err="1">
                <a:solidFill>
                  <a:srgbClr val="000000"/>
                </a:solidFill>
                <a:latin typeface="Calibri" panose="020F0502020204030204" pitchFamily="34" charset="0"/>
                <a:cs typeface="Calibri" panose="020F0502020204030204" pitchFamily="34" charset="0"/>
              </a:rPr>
              <a:t>پیدا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کرنے</a:t>
            </a:r>
            <a:r>
              <a:rPr lang="ar-SA" altLang="en-PK" sz="2000" dirty="0">
                <a:solidFill>
                  <a:srgbClr val="000000"/>
                </a:solidFill>
                <a:latin typeface="Calibri" panose="020F0502020204030204" pitchFamily="34" charset="0"/>
                <a:cs typeface="Calibri" panose="020F0502020204030204" pitchFamily="34" charset="0"/>
              </a:rPr>
              <a:t> والا </a:t>
            </a:r>
            <a:r>
              <a:rPr lang="ar-SA" altLang="en-PK" sz="2000" dirty="0" err="1">
                <a:solidFill>
                  <a:srgbClr val="000000"/>
                </a:solidFill>
                <a:latin typeface="Calibri" panose="020F0502020204030204" pitchFamily="34" charset="0"/>
                <a:cs typeface="Calibri" panose="020F0502020204030204" pitchFamily="34" charset="0"/>
              </a:rPr>
              <a:t>وغیرہ</a:t>
            </a:r>
            <a:r>
              <a:rPr lang="ar-SA" altLang="en-PK" sz="2000" dirty="0">
                <a:solidFill>
                  <a:srgbClr val="000000"/>
                </a:solidFill>
                <a:latin typeface="Calibri" panose="020F0502020204030204" pitchFamily="34" charset="0"/>
                <a:cs typeface="Calibri" panose="020F0502020204030204" pitchFamily="34" charset="0"/>
              </a:rPr>
              <a:t>۔</a:t>
            </a:r>
          </a:p>
          <a:p>
            <a:pPr marL="0" lvl="0" indent="0" algn="r" defTabSz="914400" rtl="1">
              <a:buClrTx/>
              <a:buNone/>
            </a:pPr>
            <a:endParaRPr lang="en-US" altLang="en-PK" sz="2000" dirty="0">
              <a:solidFill>
                <a:srgbClr val="000000"/>
              </a:solidFill>
              <a:latin typeface="Calibri" panose="020F0502020204030204" pitchFamily="34" charset="0"/>
              <a:cs typeface="Calibri" panose="020F0502020204030204" pitchFamily="34" charset="0"/>
            </a:endParaRPr>
          </a:p>
          <a:p>
            <a:pPr marL="0" lvl="0" indent="0" algn="r" defTabSz="914400" rtl="1">
              <a:buClrTx/>
              <a:buNone/>
            </a:pPr>
            <a:endParaRPr lang="en-US" altLang="en-PK" sz="2000" dirty="0">
              <a:solidFill>
                <a:srgbClr val="000000"/>
              </a:solidFill>
              <a:latin typeface="Calibri" panose="020F0502020204030204" pitchFamily="34" charset="0"/>
              <a:cs typeface="Calibri" panose="020F0502020204030204" pitchFamily="34" charset="0"/>
            </a:endParaRPr>
          </a:p>
          <a:p>
            <a:pPr marL="0" lvl="0" indent="0" algn="r" defTabSz="914400" rtl="1">
              <a:buClrTx/>
              <a:buNone/>
            </a:pPr>
            <a:r>
              <a:rPr lang="ar-SA" altLang="en-PK" sz="2000" b="1" dirty="0">
                <a:solidFill>
                  <a:srgbClr val="000000"/>
                </a:solidFill>
                <a:latin typeface="Calibri" panose="020F0502020204030204" pitchFamily="34" charset="0"/>
                <a:cs typeface="Calibri" panose="020F0502020204030204" pitchFamily="34" charset="0"/>
              </a:rPr>
              <a:t>۳۔ </a:t>
            </a:r>
            <a:r>
              <a:rPr lang="ar-SA" altLang="en-PK" sz="2000" b="1" dirty="0" err="1">
                <a:solidFill>
                  <a:srgbClr val="000000"/>
                </a:solidFill>
                <a:latin typeface="Calibri" panose="020F0502020204030204" pitchFamily="34" charset="0"/>
                <a:cs typeface="Calibri" panose="020F0502020204030204" pitchFamily="34" charset="0"/>
              </a:rPr>
              <a:t>توحید</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فی</a:t>
            </a:r>
            <a:r>
              <a:rPr lang="ar-SA" altLang="en-PK" sz="2000" b="1" dirty="0">
                <a:solidFill>
                  <a:srgbClr val="000000"/>
                </a:solidFill>
                <a:latin typeface="Calibri" panose="020F0502020204030204" pitchFamily="34" charset="0"/>
                <a:cs typeface="Calibri" panose="020F0502020204030204" pitchFamily="34" charset="0"/>
              </a:rPr>
              <a:t> الافعال</a:t>
            </a:r>
          </a:p>
          <a:p>
            <a:pPr algn="r" defTabSz="914400" rtl="1">
              <a:buClrTx/>
              <a:buFont typeface="Arial" panose="020B0604020202020204" pitchFamily="34" charset="0"/>
              <a:buChar char="•"/>
            </a:pPr>
            <a:r>
              <a:rPr lang="ar-SA" altLang="en-PK" sz="2000" dirty="0">
                <a:solidFill>
                  <a:srgbClr val="000000"/>
                </a:solidFill>
                <a:latin typeface="Calibri" panose="020F0502020204030204" pitchFamily="34" charset="0"/>
                <a:cs typeface="Calibri" panose="020F0502020204030204" pitchFamily="34" charset="0"/>
              </a:rPr>
              <a:t>سب </a:t>
            </a:r>
            <a:r>
              <a:rPr lang="ar-SA" altLang="en-PK" sz="2000" dirty="0" err="1">
                <a:solidFill>
                  <a:srgbClr val="000000"/>
                </a:solidFill>
                <a:latin typeface="Calibri" panose="020F0502020204030204" pitchFamily="34" charset="0"/>
                <a:cs typeface="Calibri" panose="020F0502020204030204" pitchFamily="34" charset="0"/>
              </a:rPr>
              <a:t>کچھ</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پیدا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کرنے</a:t>
            </a:r>
            <a:r>
              <a:rPr lang="ar-SA" altLang="en-PK" sz="2000" dirty="0">
                <a:solidFill>
                  <a:srgbClr val="000000"/>
                </a:solidFill>
                <a:latin typeface="Calibri" panose="020F0502020204030204" pitchFamily="34" charset="0"/>
                <a:cs typeface="Calibri" panose="020F0502020204030204" pitchFamily="34" charset="0"/>
              </a:rPr>
              <a:t> والا اور سب </a:t>
            </a:r>
            <a:r>
              <a:rPr lang="ar-SA" altLang="en-PK" sz="2000" dirty="0" err="1">
                <a:solidFill>
                  <a:srgbClr val="000000"/>
                </a:solidFill>
                <a:latin typeface="Calibri" panose="020F0502020204030204" pitchFamily="34" charset="0"/>
                <a:cs typeface="Calibri" panose="020F0502020204030204" pitchFamily="34" charset="0"/>
              </a:rPr>
              <a:t>کو</a:t>
            </a:r>
            <a:r>
              <a:rPr lang="ar-SA" altLang="en-PK" sz="2000" dirty="0">
                <a:solidFill>
                  <a:srgbClr val="000000"/>
                </a:solidFill>
                <a:latin typeface="Calibri" panose="020F0502020204030204" pitchFamily="34" charset="0"/>
                <a:cs typeface="Calibri" panose="020F0502020204030204" pitchFamily="34" charset="0"/>
              </a:rPr>
              <a:t> رزق </a:t>
            </a:r>
            <a:r>
              <a:rPr lang="ar-SA" altLang="en-PK" sz="2000" dirty="0" err="1">
                <a:solidFill>
                  <a:srgbClr val="000000"/>
                </a:solidFill>
                <a:latin typeface="Calibri" panose="020F0502020204030204" pitchFamily="34" charset="0"/>
                <a:cs typeface="Calibri" panose="020F0502020204030204" pitchFamily="34" charset="0"/>
              </a:rPr>
              <a:t>دینے</a:t>
            </a:r>
            <a:r>
              <a:rPr lang="ar-SA" altLang="en-PK" sz="2000" dirty="0">
                <a:solidFill>
                  <a:srgbClr val="000000"/>
                </a:solidFill>
                <a:latin typeface="Calibri" panose="020F0502020204030204" pitchFamily="34" charset="0"/>
                <a:cs typeface="Calibri" panose="020F0502020204030204" pitchFamily="34" charset="0"/>
              </a:rPr>
              <a:t> والا صرف </a:t>
            </a:r>
            <a:r>
              <a:rPr lang="ar-SA" altLang="en-PK" sz="2000" dirty="0" err="1">
                <a:solidFill>
                  <a:srgbClr val="000000"/>
                </a:solidFill>
                <a:latin typeface="Calibri" panose="020F0502020204030204" pitchFamily="34" charset="0"/>
                <a:cs typeface="Calibri" panose="020F0502020204030204" pitchFamily="34" charset="0"/>
              </a:rPr>
              <a:t>وہی</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a:t>
            </a:r>
          </a:p>
          <a:p>
            <a:pPr algn="r" defTabSz="914400" rtl="1">
              <a:buClrTx/>
              <a:buFont typeface="Arial" panose="020B0604020202020204" pitchFamily="34" charset="0"/>
              <a:buChar char="•"/>
            </a:pPr>
            <a:r>
              <a:rPr lang="ar-SA" altLang="en-PK" sz="2000" dirty="0" err="1">
                <a:solidFill>
                  <a:srgbClr val="000000"/>
                </a:solidFill>
                <a:latin typeface="Calibri" panose="020F0502020204030204" pitchFamily="34" charset="0"/>
                <a:cs typeface="Calibri" panose="020F0502020204030204" pitchFamily="34" charset="0"/>
              </a:rPr>
              <a:t>وہ</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کسی</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سے</a:t>
            </a:r>
            <a:r>
              <a:rPr lang="ar-SA" altLang="en-PK" sz="2000" dirty="0">
                <a:solidFill>
                  <a:srgbClr val="000000"/>
                </a:solidFill>
                <a:latin typeface="Calibri" panose="020F0502020204030204" pitchFamily="34" charset="0"/>
                <a:cs typeface="Calibri" panose="020F0502020204030204" pitchFamily="34" charset="0"/>
              </a:rPr>
              <a:t> مدد </a:t>
            </a:r>
            <a:r>
              <a:rPr lang="ar-SA" altLang="en-PK" sz="2000" dirty="0" err="1">
                <a:solidFill>
                  <a:srgbClr val="000000"/>
                </a:solidFill>
                <a:latin typeface="Calibri" panose="020F0502020204030204" pitchFamily="34" charset="0"/>
                <a:cs typeface="Calibri" panose="020F0502020204030204" pitchFamily="34" charset="0"/>
              </a:rPr>
              <a:t>نہیں</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لیتا</a:t>
            </a:r>
            <a:r>
              <a:rPr lang="ar-SA" altLang="en-PK" sz="2000" dirty="0">
                <a:solidFill>
                  <a:srgbClr val="000000"/>
                </a:solidFill>
                <a:latin typeface="Calibri" panose="020F0502020204030204" pitchFamily="34" charset="0"/>
                <a:cs typeface="Calibri" panose="020F0502020204030204" pitchFamily="34" charset="0"/>
              </a:rPr>
              <a:t>۔</a:t>
            </a:r>
          </a:p>
          <a:p>
            <a:pPr marL="0" indent="0" algn="r" defTabSz="914400" rtl="1">
              <a:buClrTx/>
              <a:buNone/>
            </a:pPr>
            <a:endParaRPr lang="ar-SA" altLang="en-PK" sz="2000" b="1" dirty="0">
              <a:solidFill>
                <a:srgbClr val="000000"/>
              </a:solidFill>
              <a:latin typeface="Calibri" panose="020F0502020204030204" pitchFamily="34" charset="0"/>
              <a:cs typeface="Calibri" panose="020F0502020204030204" pitchFamily="34" charset="0"/>
            </a:endParaRPr>
          </a:p>
          <a:p>
            <a:pPr marL="0" indent="0" algn="r" defTabSz="914400" rtl="1">
              <a:buClrTx/>
              <a:buNone/>
            </a:pPr>
            <a:r>
              <a:rPr lang="ar-SA" altLang="en-PK" sz="2000" b="1" dirty="0">
                <a:solidFill>
                  <a:srgbClr val="000000"/>
                </a:solidFill>
                <a:latin typeface="Calibri" panose="020F0502020204030204" pitchFamily="34" charset="0"/>
                <a:cs typeface="Calibri" panose="020F0502020204030204" pitchFamily="34" charset="0"/>
              </a:rPr>
              <a:t>“</a:t>
            </a:r>
            <a:r>
              <a:rPr lang="ar-SA" altLang="en-PK" sz="2000" b="1" dirty="0" err="1">
                <a:solidFill>
                  <a:srgbClr val="000000"/>
                </a:solidFill>
                <a:latin typeface="Calibri" panose="020F0502020204030204" pitchFamily="34" charset="0"/>
                <a:cs typeface="Calibri" panose="020F0502020204030204" pitchFamily="34" charset="0"/>
              </a:rPr>
              <a:t>آسمانوں</a:t>
            </a:r>
            <a:r>
              <a:rPr lang="ar-SA" altLang="en-PK" sz="2000" b="1" dirty="0">
                <a:solidFill>
                  <a:srgbClr val="000000"/>
                </a:solidFill>
                <a:latin typeface="Calibri" panose="020F0502020204030204" pitchFamily="34" charset="0"/>
                <a:cs typeface="Calibri" panose="020F0502020204030204" pitchFamily="34" charset="0"/>
              </a:rPr>
              <a:t> اور </a:t>
            </a:r>
            <a:r>
              <a:rPr lang="ar-SA" altLang="en-PK" sz="2000" b="1" dirty="0" err="1">
                <a:solidFill>
                  <a:srgbClr val="000000"/>
                </a:solidFill>
                <a:latin typeface="Calibri" panose="020F0502020204030204" pitchFamily="34" charset="0"/>
                <a:cs typeface="Calibri" panose="020F0502020204030204" pitchFamily="34" charset="0"/>
              </a:rPr>
              <a:t>زمین</a:t>
            </a:r>
            <a:r>
              <a:rPr lang="ar-SA" altLang="en-PK" sz="2000" b="1" dirty="0">
                <a:solidFill>
                  <a:srgbClr val="000000"/>
                </a:solidFill>
                <a:latin typeface="Calibri" panose="020F0502020204030204" pitchFamily="34" charset="0"/>
                <a:cs typeface="Calibri" panose="020F0502020204030204" pitchFamily="34" charset="0"/>
              </a:rPr>
              <a:t> کی </a:t>
            </a:r>
            <a:r>
              <a:rPr lang="ar-SA" altLang="en-PK" sz="2000" b="1" dirty="0" err="1">
                <a:solidFill>
                  <a:srgbClr val="000000"/>
                </a:solidFill>
                <a:latin typeface="Calibri" panose="020F0502020204030204" pitchFamily="34" charset="0"/>
                <a:cs typeface="Calibri" panose="020F0502020204030204" pitchFamily="34" charset="0"/>
              </a:rPr>
              <a:t>بادشاہت</a:t>
            </a:r>
            <a:r>
              <a:rPr lang="ar-SA" altLang="en-PK" sz="2000" b="1" dirty="0">
                <a:solidFill>
                  <a:srgbClr val="000000"/>
                </a:solidFill>
                <a:latin typeface="Calibri" panose="020F0502020204030204" pitchFamily="34" charset="0"/>
                <a:cs typeface="Calibri" panose="020F0502020204030204" pitchFamily="34" charset="0"/>
              </a:rPr>
              <a:t> اور جو </a:t>
            </a:r>
            <a:r>
              <a:rPr lang="ar-SA" altLang="en-PK" sz="2000" b="1" dirty="0" err="1">
                <a:solidFill>
                  <a:srgbClr val="000000"/>
                </a:solidFill>
                <a:latin typeface="Calibri" panose="020F0502020204030204" pitchFamily="34" charset="0"/>
                <a:cs typeface="Calibri" panose="020F0502020204030204" pitchFamily="34" charset="0"/>
              </a:rPr>
              <a:t>کچھ</a:t>
            </a:r>
            <a:r>
              <a:rPr lang="ar-SA" altLang="en-PK" sz="2000" b="1" dirty="0">
                <a:solidFill>
                  <a:srgbClr val="000000"/>
                </a:solidFill>
                <a:latin typeface="Calibri" panose="020F0502020204030204" pitchFamily="34" charset="0"/>
                <a:cs typeface="Calibri" panose="020F0502020204030204" pitchFamily="34" charset="0"/>
              </a:rPr>
              <a:t> ان </a:t>
            </a:r>
            <a:r>
              <a:rPr lang="ar-SA" altLang="en-PK" sz="2000" b="1" dirty="0" err="1">
                <a:solidFill>
                  <a:srgbClr val="000000"/>
                </a:solidFill>
                <a:latin typeface="Calibri" panose="020F0502020204030204" pitchFamily="34" charset="0"/>
                <a:cs typeface="Calibri" panose="020F0502020204030204" pitchFamily="34" charset="0"/>
              </a:rPr>
              <a:t>میں</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ہے</a:t>
            </a:r>
            <a:r>
              <a:rPr lang="ar-SA" altLang="en-PK" sz="2000" b="1" dirty="0">
                <a:solidFill>
                  <a:srgbClr val="000000"/>
                </a:solidFill>
                <a:latin typeface="Calibri" panose="020F0502020204030204" pitchFamily="34" charset="0"/>
                <a:cs typeface="Calibri" panose="020F0502020204030204" pitchFamily="34" charset="0"/>
              </a:rPr>
              <a:t> سب </a:t>
            </a:r>
            <a:r>
              <a:rPr lang="ar-SA" altLang="en-PK" sz="2000" b="1" dirty="0" err="1">
                <a:solidFill>
                  <a:srgbClr val="000000"/>
                </a:solidFill>
                <a:latin typeface="Calibri" panose="020F0502020204030204" pitchFamily="34" charset="0"/>
                <a:cs typeface="Calibri" panose="020F0502020204030204" pitchFamily="34" charset="0"/>
              </a:rPr>
              <a:t>اللہ</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ہی</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کا</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ہے</a:t>
            </a:r>
            <a:r>
              <a:rPr lang="ar-SA" altLang="en-PK" sz="2000" b="1" dirty="0">
                <a:solidFill>
                  <a:srgbClr val="000000"/>
                </a:solidFill>
                <a:latin typeface="Calibri" panose="020F0502020204030204" pitchFamily="34" charset="0"/>
                <a:cs typeface="Calibri" panose="020F0502020204030204" pitchFamily="34" charset="0"/>
              </a:rPr>
              <a:t>، اور </a:t>
            </a:r>
            <a:r>
              <a:rPr lang="ar-SA" altLang="en-PK" sz="2000" b="1" dirty="0" err="1">
                <a:solidFill>
                  <a:srgbClr val="000000"/>
                </a:solidFill>
                <a:latin typeface="Calibri" panose="020F0502020204030204" pitchFamily="34" charset="0"/>
                <a:cs typeface="Calibri" panose="020F0502020204030204" pitchFamily="34" charset="0"/>
              </a:rPr>
              <a:t>وہ</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ہر</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چیز</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پر</a:t>
            </a:r>
            <a:r>
              <a:rPr lang="ar-SA" altLang="en-PK" sz="2000" b="1" dirty="0">
                <a:solidFill>
                  <a:srgbClr val="000000"/>
                </a:solidFill>
                <a:latin typeface="Calibri" panose="020F0502020204030204" pitchFamily="34" charset="0"/>
                <a:cs typeface="Calibri" panose="020F0502020204030204" pitchFamily="34" charset="0"/>
              </a:rPr>
              <a:t> قدرت </a:t>
            </a:r>
            <a:r>
              <a:rPr lang="ar-SA" altLang="en-PK" sz="2000" b="1" dirty="0" err="1">
                <a:solidFill>
                  <a:srgbClr val="000000"/>
                </a:solidFill>
                <a:latin typeface="Calibri" panose="020F0502020204030204" pitchFamily="34" charset="0"/>
                <a:cs typeface="Calibri" panose="020F0502020204030204" pitchFamily="34" charset="0"/>
              </a:rPr>
              <a:t>رکھتا</a:t>
            </a:r>
            <a:r>
              <a:rPr lang="ar-SA" altLang="en-PK" sz="2000" b="1" dirty="0">
                <a:solidFill>
                  <a:srgbClr val="000000"/>
                </a:solidFill>
                <a:latin typeface="Calibri" panose="020F0502020204030204" pitchFamily="34" charset="0"/>
                <a:cs typeface="Calibri" panose="020F0502020204030204" pitchFamily="34" charset="0"/>
              </a:rPr>
              <a:t> </a:t>
            </a:r>
            <a:r>
              <a:rPr lang="ar-SA" altLang="en-PK" sz="2000" b="1" dirty="0" err="1">
                <a:solidFill>
                  <a:srgbClr val="000000"/>
                </a:solidFill>
                <a:latin typeface="Calibri" panose="020F0502020204030204" pitchFamily="34" charset="0"/>
                <a:cs typeface="Calibri" panose="020F0502020204030204" pitchFamily="34" charset="0"/>
              </a:rPr>
              <a:t>ہے</a:t>
            </a:r>
            <a:r>
              <a:rPr lang="ar-SA" altLang="en-PK" sz="2000" b="1" dirty="0">
                <a:solidFill>
                  <a:srgbClr val="000000"/>
                </a:solidFill>
                <a:latin typeface="Calibri" panose="020F0502020204030204" pitchFamily="34" charset="0"/>
                <a:cs typeface="Calibri" panose="020F0502020204030204" pitchFamily="34" charset="0"/>
              </a:rPr>
              <a:t>۔"</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المائدہ</a:t>
            </a:r>
            <a:r>
              <a:rPr lang="ar-SA" altLang="en-PK" sz="2000" dirty="0">
                <a:solidFill>
                  <a:srgbClr val="000000"/>
                </a:solidFill>
                <a:latin typeface="Calibri" panose="020F0502020204030204" pitchFamily="34" charset="0"/>
                <a:cs typeface="Calibri" panose="020F0502020204030204" pitchFamily="34" charset="0"/>
              </a:rPr>
              <a:t>: 120) </a:t>
            </a:r>
          </a:p>
          <a:p>
            <a:pPr marL="0" indent="0" algn="r" defTabSz="914400" rtl="1">
              <a:buClrTx/>
              <a:buNone/>
            </a:pPr>
            <a:endParaRPr lang="ar-SA" altLang="en-PK" sz="2000" dirty="0">
              <a:solidFill>
                <a:srgbClr val="000000"/>
              </a:solidFill>
              <a:latin typeface="Calibri" panose="020F0502020204030204" pitchFamily="34" charset="0"/>
              <a:cs typeface="Calibri" panose="020F0502020204030204" pitchFamily="34" charset="0"/>
            </a:endParaRPr>
          </a:p>
          <a:p>
            <a:pPr algn="r" defTabSz="914400" rtl="1">
              <a:buClrTx/>
              <a:buFont typeface="Arial" panose="020B0604020202020204" pitchFamily="34" charset="0"/>
              <a:buChar char="•"/>
            </a:pPr>
            <a:r>
              <a:rPr lang="ar-SA" altLang="en-PK" sz="2000" dirty="0">
                <a:solidFill>
                  <a:srgbClr val="000000"/>
                </a:solidFill>
                <a:latin typeface="Calibri" panose="020F0502020204030204" pitchFamily="34" charset="0"/>
                <a:cs typeface="Calibri" panose="020F0502020204030204" pitchFamily="34" charset="0"/>
              </a:rPr>
              <a:t>جو </a:t>
            </a:r>
            <a:r>
              <a:rPr lang="ar-SA" altLang="en-PK" sz="2000" dirty="0" err="1">
                <a:solidFill>
                  <a:srgbClr val="000000"/>
                </a:solidFill>
                <a:latin typeface="Calibri" panose="020F0502020204030204" pitchFamily="34" charset="0"/>
                <a:cs typeface="Calibri" panose="020F0502020204030204" pitchFamily="34" charset="0"/>
              </a:rPr>
              <a:t>کچھ</a:t>
            </a:r>
            <a:r>
              <a:rPr lang="ar-SA" altLang="en-PK" sz="2000" dirty="0">
                <a:solidFill>
                  <a:srgbClr val="000000"/>
                </a:solidFill>
                <a:latin typeface="Calibri" panose="020F0502020204030204" pitchFamily="34" charset="0"/>
                <a:cs typeface="Calibri" panose="020F0502020204030204" pitchFamily="34" charset="0"/>
              </a:rPr>
              <a:t> اس </a:t>
            </a:r>
            <a:r>
              <a:rPr lang="ar-SA" altLang="en-PK" sz="2000" dirty="0" err="1">
                <a:solidFill>
                  <a:srgbClr val="000000"/>
                </a:solidFill>
                <a:latin typeface="Calibri" panose="020F0502020204030204" pitchFamily="34" charset="0"/>
                <a:cs typeface="Calibri" panose="020F0502020204030204" pitchFamily="34" charset="0"/>
              </a:rPr>
              <a:t>نے</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پیدا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کیا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 اس </a:t>
            </a:r>
            <a:r>
              <a:rPr lang="ar-SA" altLang="en-PK" sz="2000" dirty="0" err="1">
                <a:solidFill>
                  <a:srgbClr val="000000"/>
                </a:solidFill>
                <a:latin typeface="Calibri" panose="020F0502020204030204" pitchFamily="34" charset="0"/>
                <a:cs typeface="Calibri" panose="020F0502020204030204" pitchFamily="34" charset="0"/>
              </a:rPr>
              <a:t>کا</a:t>
            </a:r>
            <a:r>
              <a:rPr lang="ar-SA" altLang="en-PK" sz="2000" dirty="0">
                <a:solidFill>
                  <a:srgbClr val="000000"/>
                </a:solidFill>
                <a:latin typeface="Calibri" panose="020F0502020204030204" pitchFamily="34" charset="0"/>
                <a:cs typeface="Calibri" panose="020F0502020204030204" pitchFamily="34" charset="0"/>
              </a:rPr>
              <a:t> انتظام </a:t>
            </a:r>
            <a:r>
              <a:rPr lang="ar-SA" altLang="en-PK" sz="2000" dirty="0" err="1">
                <a:solidFill>
                  <a:srgbClr val="000000"/>
                </a:solidFill>
                <a:latin typeface="Calibri" panose="020F0502020204030204" pitchFamily="34" charset="0"/>
                <a:cs typeface="Calibri" panose="020F0502020204030204" pitchFamily="34" charset="0"/>
              </a:rPr>
              <a:t>بھی</a:t>
            </a:r>
            <a:r>
              <a:rPr lang="ar-SA" altLang="en-PK" sz="2000" dirty="0">
                <a:solidFill>
                  <a:srgbClr val="000000"/>
                </a:solidFill>
                <a:latin typeface="Calibri" panose="020F0502020204030204" pitchFamily="34" charset="0"/>
                <a:cs typeface="Calibri" panose="020F0502020204030204" pitchFamily="34" charset="0"/>
              </a:rPr>
              <a:t> صرف </a:t>
            </a:r>
            <a:r>
              <a:rPr lang="ar-SA" altLang="en-PK" sz="2000" dirty="0" err="1">
                <a:solidFill>
                  <a:srgbClr val="000000"/>
                </a:solidFill>
                <a:latin typeface="Calibri" panose="020F0502020204030204" pitchFamily="34" charset="0"/>
                <a:cs typeface="Calibri" panose="020F0502020204030204" pitchFamily="34" charset="0"/>
              </a:rPr>
              <a:t>وہی</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کرتا</a:t>
            </a:r>
            <a:r>
              <a:rPr lang="ar-SA" altLang="en-PK" sz="2000" dirty="0">
                <a:solidFill>
                  <a:srgbClr val="000000"/>
                </a:solidFill>
                <a:latin typeface="Calibri" panose="020F0502020204030204" pitchFamily="34" charset="0"/>
                <a:cs typeface="Calibri" panose="020F0502020204030204" pitchFamily="34" charset="0"/>
              </a:rPr>
              <a:t> </a:t>
            </a:r>
            <a:r>
              <a:rPr lang="ar-SA" altLang="en-PK" sz="2000" dirty="0" err="1">
                <a:solidFill>
                  <a:srgbClr val="000000"/>
                </a:solidFill>
                <a:latin typeface="Calibri" panose="020F0502020204030204" pitchFamily="34" charset="0"/>
                <a:cs typeface="Calibri" panose="020F0502020204030204" pitchFamily="34" charset="0"/>
              </a:rPr>
              <a:t>ہے</a:t>
            </a:r>
            <a:r>
              <a:rPr lang="ar-SA" altLang="en-PK" sz="2000" dirty="0">
                <a:solidFill>
                  <a:srgbClr val="000000"/>
                </a:solidFill>
                <a:latin typeface="Calibri" panose="020F0502020204030204" pitchFamily="34" charset="0"/>
                <a:cs typeface="Calibri" panose="020F0502020204030204" pitchFamily="34" charset="0"/>
              </a:rPr>
              <a:t>۔</a:t>
            </a:r>
            <a:br>
              <a:rPr kumimoji="0" lang="en-PK"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rPr>
            </a:br>
            <a:endParaRPr kumimoji="0" lang="en-PK" altLang="en-PK" sz="20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R="0" lvl="0" algn="r" defTabSz="914400" rtl="1" eaLnBrk="0" fontAlgn="base" latinLnBrk="0" hangingPunct="0">
              <a:lnSpc>
                <a:spcPct val="100000"/>
              </a:lnSpc>
              <a:spcBef>
                <a:spcPct val="0"/>
              </a:spcBef>
              <a:spcAft>
                <a:spcPct val="0"/>
              </a:spcAft>
              <a:buClrTx/>
              <a:buSzTx/>
              <a:buFont typeface="Arial" panose="020B0604020202020204" pitchFamily="34" charset="0"/>
              <a:buChar char="•"/>
              <a:tabLst/>
            </a:pPr>
            <a:endParaRPr lang="ar-SA" altLang="en-PK" sz="2000" dirty="0">
              <a:solidFill>
                <a:srgbClr val="000000"/>
              </a:solidFill>
              <a:latin typeface="Calibri" panose="020F0502020204030204" pitchFamily="34" charset="0"/>
              <a:cs typeface="Calibri" panose="020F0502020204030204" pitchFamily="34" charset="0"/>
            </a:endParaRPr>
          </a:p>
          <a:p>
            <a:pPr marL="0" marR="0" lvl="0" indent="0" algn="r" defTabSz="914400" rtl="1" eaLnBrk="0" fontAlgn="base" latinLnBrk="0" hangingPunct="0">
              <a:lnSpc>
                <a:spcPct val="100000"/>
              </a:lnSpc>
              <a:spcBef>
                <a:spcPct val="0"/>
              </a:spcBef>
              <a:spcAft>
                <a:spcPct val="0"/>
              </a:spcAft>
              <a:buClrTx/>
              <a:buSzTx/>
              <a:buNone/>
              <a:tabLst/>
            </a:pPr>
            <a:endParaRPr kumimoji="0" lang="en-PK" altLang="en-PK" sz="2000" b="0" i="0" u="none" strike="noStrike" cap="none" normalizeH="0" baseline="0" dirty="0">
              <a:ln>
                <a:noFill/>
              </a:ln>
              <a:solidFill>
                <a:srgbClr val="000000"/>
              </a:solidFill>
              <a:effectLst/>
              <a:latin typeface="Calibri" panose="020F0502020204030204" pitchFamily="34" charset="0"/>
              <a:cs typeface="Calibri" panose="020F0502020204030204" pitchFamily="34" charset="0"/>
            </a:endParaRPr>
          </a:p>
          <a:p>
            <a:pPr marR="0" lvl="0" algn="r" defTabSz="914400" rtl="1"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PK" altLang="en-PK"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982520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0801" y="521079"/>
            <a:ext cx="8911687" cy="792566"/>
          </a:xfrm>
        </p:spPr>
        <p:txBody>
          <a:bodyPr/>
          <a:lstStyle/>
          <a:p>
            <a:pPr algn="ctr"/>
            <a:r>
              <a:rPr lang="ur-PK" noProof="1">
                <a:latin typeface="Calibri" panose="020F0502020204030204" pitchFamily="34" charset="0"/>
                <a:cs typeface="Calibri" panose="020F0502020204030204" pitchFamily="34" charset="0"/>
              </a:rPr>
              <a:t>انفرادی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180801" y="1313645"/>
            <a:ext cx="9551853" cy="5164428"/>
          </a:xfrm>
        </p:spPr>
        <p:txBody>
          <a:bodyPr>
            <a:normAutofit fontScale="92500"/>
          </a:bodyPr>
          <a:lstStyle/>
          <a:p>
            <a:pPr marL="0" indent="0" algn="r" defTabSz="457200" rtl="1" eaLnBrk="1" latinLnBrk="0" hangingPunct="1">
              <a:spcBef>
                <a:spcPts val="1000"/>
              </a:spcBef>
              <a:spcAft>
                <a:spcPts val="0"/>
              </a:spcAft>
              <a:buClr>
                <a:schemeClr val="accent1"/>
              </a:buClr>
              <a:buFont typeface="Wingdings 3" charset="2"/>
              <a:buNone/>
            </a:pPr>
            <a:r>
              <a:rPr lang="ur-PK" b="1" noProof="1">
                <a:latin typeface="Arial" panose="020B0604020202020204" pitchFamily="34" charset="0"/>
                <a:cs typeface="Arial" panose="020B0604020202020204" pitchFamily="34" charset="0"/>
              </a:rPr>
              <a:t>۱۔ </a:t>
            </a:r>
            <a:r>
              <a:rPr lang="ar-SA" b="1" noProof="1">
                <a:latin typeface="Calibri" panose="020F0502020204030204" pitchFamily="34" charset="0"/>
                <a:cs typeface="Calibri" panose="020F0502020204030204" pitchFamily="34" charset="0"/>
              </a:rPr>
              <a:t>زندگی کو بنیادی مقصد عطا کرتا ہے</a:t>
            </a:r>
          </a:p>
          <a:p>
            <a:pPr marL="0" indent="0" algn="r" defTabSz="457200" rtl="1" eaLnBrk="1" latinLnBrk="0" hangingPunct="1">
              <a:spcBef>
                <a:spcPts val="1000"/>
              </a:spcBef>
              <a:spcAft>
                <a:spcPts val="0"/>
              </a:spcAft>
              <a:buClr>
                <a:schemeClr val="accent1"/>
              </a:buClr>
              <a:buFont typeface="Wingdings 3" charset="2"/>
              <a:buNone/>
            </a:pPr>
            <a:r>
              <a:rPr lang="ar-SA" noProof="1">
                <a:latin typeface="Calibri" panose="020F0502020204030204" pitchFamily="34" charset="0"/>
                <a:cs typeface="Calibri" panose="020F0502020204030204" pitchFamily="34" charset="0"/>
              </a:rPr>
              <a:t>وہ واحد برتر ہستی جس نے مجھے پیدا کیا اور تمام جانداروں پر مجھے فضیلت دی۔ لازمی طور پر میری تخلیق کا کوئی مقصد ہے۔</a:t>
            </a:r>
          </a:p>
          <a:p>
            <a:pPr marL="0" indent="0" algn="r" rtl="1">
              <a:buNone/>
            </a:pPr>
            <a:r>
              <a:rPr lang="ar-SA" noProof="1">
                <a:latin typeface="Calibri" panose="020F0502020204030204" pitchFamily="34" charset="0"/>
                <a:cs typeface="Calibri" panose="020F0502020204030204" pitchFamily="34" charset="0"/>
              </a:rPr>
              <a:t>“میں نے جنوں اور انسانوں کو صرف اس لیے پیدا کیا ہے کہ وہ میری عبادت کریں۔” (الذاریات: 56)</a:t>
            </a:r>
          </a:p>
          <a:p>
            <a:pPr marL="0" indent="0" algn="r" defTabSz="457200" rtl="1" eaLnBrk="1" latinLnBrk="0" hangingPunct="1">
              <a:spcBef>
                <a:spcPts val="1000"/>
              </a:spcBef>
              <a:spcAft>
                <a:spcPts val="0"/>
              </a:spcAft>
              <a:buClr>
                <a:schemeClr val="accent1"/>
              </a:buClr>
              <a:buFont typeface="Wingdings 3" charset="2"/>
              <a:buNone/>
            </a:pPr>
            <a:endParaRPr lang="ar-SA" b="1" noProof="1">
              <a:latin typeface="Calibri" panose="020F0502020204030204" pitchFamily="34" charset="0"/>
              <a:cs typeface="Calibri" panose="020F0502020204030204" pitchFamily="34" charset="0"/>
            </a:endParaRPr>
          </a:p>
          <a:p>
            <a:pPr marL="0" indent="0" algn="r" defTabSz="457200" rtl="1" eaLnBrk="1" latinLnBrk="0" hangingPunct="1">
              <a:spcBef>
                <a:spcPts val="1000"/>
              </a:spcBef>
              <a:spcAft>
                <a:spcPts val="0"/>
              </a:spcAft>
              <a:buClr>
                <a:schemeClr val="accent1"/>
              </a:buClr>
              <a:buFont typeface="Wingdings 3" charset="2"/>
              <a:buNone/>
            </a:pPr>
            <a:r>
              <a:rPr lang="ar-SA" b="1" noProof="1">
                <a:latin typeface="Calibri" panose="020F0502020204030204" pitchFamily="34" charset="0"/>
                <a:cs typeface="Calibri" panose="020F0502020204030204" pitchFamily="34" charset="0"/>
              </a:rPr>
              <a:t>۲۔  خودداری پیدا کرتا ہے</a:t>
            </a:r>
          </a:p>
          <a:p>
            <a:pPr marL="0" indent="0" algn="r" defTabSz="457200" rtl="1" eaLnBrk="1" latinLnBrk="0" hangingPunct="1">
              <a:spcBef>
                <a:spcPts val="1000"/>
              </a:spcBef>
              <a:spcAft>
                <a:spcPts val="0"/>
              </a:spcAft>
              <a:buClr>
                <a:schemeClr val="accent1"/>
              </a:buClr>
              <a:buFont typeface="Wingdings 3" charset="2"/>
              <a:buNone/>
            </a:pPr>
            <a:r>
              <a:rPr lang="ar-SA" noProof="1">
                <a:latin typeface="Calibri" panose="020F0502020204030204" pitchFamily="34" charset="0"/>
                <a:cs typeface="Calibri" panose="020F0502020204030204" pitchFamily="34" charset="0"/>
              </a:rPr>
              <a:t>یہ احساسِ فخر کہ اللہ نے مجھے پیدا کیا ہے۔ اور وہ فرماتا ہے:</a:t>
            </a:r>
          </a:p>
          <a:p>
            <a:pPr marL="0" indent="0" algn="r" rtl="1">
              <a:buNone/>
            </a:pPr>
            <a:r>
              <a:rPr lang="ar-SA" noProof="1">
                <a:latin typeface="Calibri" panose="020F0502020204030204" pitchFamily="34" charset="0"/>
                <a:cs typeface="Calibri" panose="020F0502020204030204" pitchFamily="34" charset="0"/>
              </a:rPr>
              <a:t>“اور ہم نے آدم کی اولاد کو عزت دی اور انہیں خشکی اور سمندر میں (سواریاں دے کر) اٹھایا اور انہیں پاکیزہ چیزوں میں سے رزق دیا اور انہیں اپنی مخلوق میں سے بہت سوں پر فضیلت دی۔” (بنی اسرائیل: 70)</a:t>
            </a:r>
          </a:p>
          <a:p>
            <a:pPr marL="0" indent="0" algn="r" defTabSz="457200" rtl="1" eaLnBrk="1" latinLnBrk="0" hangingPunct="1">
              <a:spcBef>
                <a:spcPts val="1000"/>
              </a:spcBef>
              <a:spcAft>
                <a:spcPts val="0"/>
              </a:spcAft>
              <a:buClr>
                <a:schemeClr val="accent1"/>
              </a:buClr>
              <a:buFont typeface="Wingdings 3" charset="2"/>
              <a:buNone/>
            </a:pPr>
            <a:endParaRPr lang="ar-SA" noProof="1">
              <a:latin typeface="Calibri" panose="020F0502020204030204" pitchFamily="34" charset="0"/>
              <a:cs typeface="Calibri" panose="020F0502020204030204" pitchFamily="34" charset="0"/>
            </a:endParaRPr>
          </a:p>
          <a:p>
            <a:pPr marL="0" indent="0" algn="r" defTabSz="457200" rtl="1" eaLnBrk="1" latinLnBrk="0" hangingPunct="1">
              <a:spcBef>
                <a:spcPts val="1000"/>
              </a:spcBef>
              <a:spcAft>
                <a:spcPts val="0"/>
              </a:spcAft>
              <a:buClr>
                <a:schemeClr val="accent1"/>
              </a:buClr>
              <a:buFont typeface="Wingdings 3" charset="2"/>
              <a:buNone/>
            </a:pPr>
            <a:r>
              <a:rPr lang="ar-SA" b="1" noProof="1">
                <a:latin typeface="Calibri" panose="020F0502020204030204" pitchFamily="34" charset="0"/>
                <a:cs typeface="Calibri" panose="020F0502020204030204" pitchFamily="34" charset="0"/>
              </a:rPr>
              <a:t>۳۔ عاجزی اور انکساری پیدا کرتا ہے</a:t>
            </a:r>
          </a:p>
          <a:p>
            <a:pPr marL="0" indent="0" algn="r" defTabSz="457200" rtl="1" eaLnBrk="1" latinLnBrk="0" hangingPunct="1">
              <a:spcBef>
                <a:spcPts val="1000"/>
              </a:spcBef>
              <a:spcAft>
                <a:spcPts val="0"/>
              </a:spcAft>
              <a:buClr>
                <a:schemeClr val="accent1"/>
              </a:buClr>
              <a:buFont typeface="Wingdings 3" charset="2"/>
              <a:buNone/>
            </a:pPr>
            <a:r>
              <a:rPr lang="ar-SA" noProof="1">
                <a:latin typeface="Calibri" panose="020F0502020204030204" pitchFamily="34" charset="0"/>
                <a:cs typeface="Calibri" panose="020F0502020204030204" pitchFamily="34" charset="0"/>
              </a:rPr>
              <a:t>۔ میں ربِ عظیم کے سامنے کیا حیثیت رکھتا ہوں۔</a:t>
            </a:r>
          </a:p>
          <a:p>
            <a:pPr marL="0" indent="0" algn="r" defTabSz="457200" rtl="1" eaLnBrk="1" latinLnBrk="0" hangingPunct="1">
              <a:spcBef>
                <a:spcPts val="1000"/>
              </a:spcBef>
              <a:spcAft>
                <a:spcPts val="0"/>
              </a:spcAft>
              <a:buClr>
                <a:schemeClr val="accent1"/>
              </a:buClr>
              <a:buFont typeface="Wingdings 3" charset="2"/>
              <a:buNone/>
            </a:pPr>
            <a:r>
              <a:rPr lang="ar-SA" noProof="1">
                <a:latin typeface="Calibri" panose="020F0502020204030204" pitchFamily="34" charset="0"/>
                <a:cs typeface="Calibri" panose="020F0502020204030204" pitchFamily="34" charset="0"/>
              </a:rPr>
              <a:t>۔ وہ میرے ہر قدم کو دیکھ رہا ہے اور میرے دل کے خیالات تک جانتا ہے۔</a:t>
            </a:r>
          </a:p>
          <a:p>
            <a:pPr marL="0" indent="0" algn="r" rtl="1">
              <a:buNone/>
            </a:pPr>
            <a:r>
              <a:rPr lang="ar-SA" noProof="1">
                <a:latin typeface="Calibri" panose="020F0502020204030204" pitchFamily="34" charset="0"/>
                <a:cs typeface="Calibri" panose="020F0502020204030204" pitchFamily="34" charset="0"/>
              </a:rPr>
              <a:t>“اللہ فرماتا ہے: بڑائی میری چادر ہے اور عظمت میرا لباس ہے، جو کوئی ان میں سے کسی میں مجھ سے جھگڑا کرے گا میں اسے جہنم میں ڈال دوں گا۔” (ابن ماجہ: 4174)</a:t>
            </a:r>
            <a:endParaRPr lang="en-US" noProof="1">
              <a:latin typeface="Calibri" panose="020F0502020204030204" pitchFamily="34" charset="0"/>
              <a:cs typeface="Calibri" panose="020F0502020204030204" pitchFamily="34" charset="0"/>
            </a:endParaRPr>
          </a:p>
          <a:p>
            <a:pPr marL="0" indent="0" algn="r" defTabSz="457200" rtl="1" eaLnBrk="1" latinLnBrk="0" hangingPunct="1">
              <a:spcBef>
                <a:spcPts val="1000"/>
              </a:spcBef>
              <a:spcAft>
                <a:spcPts val="0"/>
              </a:spcAft>
              <a:buClr>
                <a:schemeClr val="accent1"/>
              </a:buClr>
              <a:buFont typeface="Wingdings 3" charset="2"/>
              <a:buNone/>
            </a:pPr>
            <a:endParaRPr lang="ar-SA"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6385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489396"/>
            <a:ext cx="9697791" cy="6368604"/>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۴۔  خود احتسابی کا احساس پیدا کرتا ہے</a:t>
            </a:r>
          </a:p>
          <a:p>
            <a:pPr marL="0" indent="0" algn="r" rtl="1">
              <a:buNone/>
            </a:pPr>
            <a:r>
              <a:rPr lang="ar-SA" noProof="1">
                <a:latin typeface="Calibri" panose="020F0502020204030204" pitchFamily="34" charset="0"/>
                <a:cs typeface="Calibri" panose="020F0502020204030204" pitchFamily="34" charset="0"/>
              </a:rPr>
              <a:t>ایک دن وہ سب کو جمع کرے گا اور ان سے ان کے اعمال کے بارے میں سوال کرے گا۔</a:t>
            </a:r>
          </a:p>
          <a:p>
            <a:pPr marL="0" indent="0" algn="r" rtl="1">
              <a:buNone/>
            </a:pPr>
            <a:r>
              <a:rPr lang="ar-SA" noProof="1">
                <a:latin typeface="Calibri" panose="020F0502020204030204" pitchFamily="34" charset="0"/>
                <a:cs typeface="Calibri" panose="020F0502020204030204" pitchFamily="34" charset="0"/>
              </a:rPr>
              <a:t>“اور ہم قیامت کے دن کے لیے انصاف کی ترازو قائم کر دیں گے، تو کسی پر ذرا برابر بھی ظلم نہ کیا جائے گا۔ اور اگر رائی کے دانے کے برابر بھی کوئی عمل ہوگا ہم اسے سامنے لے آئیں گے، اور ہم حساب لینے کے لیے کافی ہیں۔” (الانبیاء: 47)</a:t>
            </a:r>
          </a:p>
          <a:p>
            <a:pPr marL="0" indent="0" algn="r" rtl="1">
              <a:buNone/>
            </a:pPr>
            <a:r>
              <a:rPr lang="ar-SA" noProof="1">
                <a:latin typeface="Calibri" panose="020F0502020204030204" pitchFamily="34" charset="0"/>
                <a:cs typeface="Calibri" panose="020F0502020204030204" pitchFamily="34" charset="0"/>
              </a:rPr>
              <a:t>عقل کا تقاضا ہے کہ ہم دنیا ہی میں اپنا محاسبہ کریں تاکہ قیامت کے دن کے حساب سے بچ سکیں اور رسوائی نہ ہو۔</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۵۔  اللہ پر بھروسہ پیدا کرتا ہے</a:t>
            </a:r>
          </a:p>
          <a:p>
            <a:pPr marL="0" indent="0" algn="r" rtl="1">
              <a:buNone/>
            </a:pPr>
            <a:r>
              <a:rPr lang="ar-SA" noProof="1">
                <a:latin typeface="Calibri" panose="020F0502020204030204" pitchFamily="34" charset="0"/>
                <a:cs typeface="Calibri" panose="020F0502020204030204" pitchFamily="34" charset="0"/>
              </a:rPr>
              <a:t>اگر وہ اتنے عظیم کاموں پر قادر ہے تو یقیناً میرا بھی خیال رکھے گا۔</a:t>
            </a:r>
          </a:p>
          <a:p>
            <a:pPr marL="0" indent="0" algn="r" rtl="1">
              <a:buNone/>
            </a:pPr>
            <a:r>
              <a:rPr lang="ar-SA" noProof="1">
                <a:latin typeface="Calibri" panose="020F0502020204030204" pitchFamily="34" charset="0"/>
                <a:cs typeface="Calibri" panose="020F0502020204030204" pitchFamily="34" charset="0"/>
              </a:rPr>
              <a:t>“اور ہمیں اللہ پر بھروسہ کیوں نہ ہو جب کہ اس نے ہمیں ہمارے راستے دکھائے ہیں؟ اور ہم ضرور تمہاری ایذا رسانیوں پر صبر کریں گے۔ اور اللہ ہی پر بھروسہ کرنے والوں کو بھروسہ کرنا چاہیے۔” (ابراہیم: 12)</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noProof="1">
                <a:latin typeface="Calibri" panose="020F0502020204030204" pitchFamily="34" charset="0"/>
                <a:cs typeface="Calibri" panose="020F0502020204030204" pitchFamily="34" charset="0"/>
              </a:rPr>
              <a:t>۶</a:t>
            </a:r>
            <a:r>
              <a:rPr lang="ar-SA" b="1" noProof="1">
                <a:latin typeface="Calibri" panose="020F0502020204030204" pitchFamily="34" charset="0"/>
                <a:cs typeface="Calibri" panose="020F0502020204030204" pitchFamily="34" charset="0"/>
              </a:rPr>
              <a:t>۔ اللہ کی ذات پر امید پیدا کرتا ہے</a:t>
            </a:r>
          </a:p>
          <a:p>
            <a:pPr marL="0" indent="0" algn="r" rtl="1">
              <a:buNone/>
            </a:pPr>
            <a:r>
              <a:rPr lang="ar-SA" noProof="1">
                <a:latin typeface="Calibri" panose="020F0502020204030204" pitchFamily="34" charset="0"/>
                <a:cs typeface="Calibri" panose="020F0502020204030204" pitchFamily="34" charset="0"/>
              </a:rPr>
              <a:t>چاہے انسان کتنا ہی گناہ گار ہو، اسے اللہ کی رحمت سے ناامید نہیں ہونا چاہیے۔</a:t>
            </a:r>
          </a:p>
          <a:p>
            <a:pPr marL="0" indent="0" algn="r" rtl="1">
              <a:buNone/>
            </a:pPr>
            <a:r>
              <a:rPr lang="ar-SA" noProof="1">
                <a:latin typeface="Calibri" panose="020F0502020204030204" pitchFamily="34" charset="0"/>
                <a:cs typeface="Calibri" panose="020F0502020204030204" pitchFamily="34" charset="0"/>
              </a:rPr>
              <a:t>“(اے نبیؐ!) کہہ دو: اے میرے بندو جنہوں نے اپنی جانوں پر زیادتی کی ہے! اللہ کی رحمت سے نا امید نہ ہونا، بے شک اللہ سارے گناہوں کو بخش دیتا ہے، وہی تو بڑا بخشنے والا نہایت رحم والا ہے۔” (الزمر: 53)</a:t>
            </a:r>
            <a:endParaRPr lang="en-US"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481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3345" y="540913"/>
            <a:ext cx="9981127" cy="6065949"/>
          </a:xfrm>
        </p:spPr>
        <p:txBody>
          <a:bodyPr/>
          <a:lstStyle/>
          <a:p>
            <a:pPr marL="0" indent="0" algn="r" rtl="1">
              <a:buNone/>
            </a:pPr>
            <a:r>
              <a:rPr lang="ar-SA" sz="2000" b="1" noProof="1">
                <a:solidFill>
                  <a:srgbClr val="000000"/>
                </a:solidFill>
                <a:latin typeface="Calibri" panose="020F0502020204030204" pitchFamily="34" charset="0"/>
                <a:cs typeface="Calibri" panose="020F0502020204030204" pitchFamily="34" charset="0"/>
              </a:rPr>
              <a:t>۷۔  سکون اور اطمینان پیدا کرتا ہے</a:t>
            </a:r>
          </a:p>
          <a:p>
            <a:pPr marL="0" indent="0" algn="r" rtl="1">
              <a:buNone/>
            </a:pPr>
            <a:r>
              <a:rPr lang="ar-SA" sz="2000" noProof="1">
                <a:solidFill>
                  <a:srgbClr val="000000"/>
                </a:solidFill>
                <a:latin typeface="Calibri" panose="020F0502020204030204" pitchFamily="34" charset="0"/>
                <a:cs typeface="Calibri" panose="020F0502020204030204" pitchFamily="34" charset="0"/>
              </a:rPr>
              <a:t>جو صرف ایک اللہ پر ایمان رکھتا ہے اسے سکون، اطمینان اور یکسوئی نصیب ہوتی ہے۔</a:t>
            </a:r>
          </a:p>
          <a:p>
            <a:pPr marL="0" indent="0" algn="r" rtl="1">
              <a:buNone/>
            </a:pPr>
            <a:r>
              <a:rPr lang="ar-SA" sz="2000" noProof="1">
                <a:solidFill>
                  <a:srgbClr val="000000"/>
                </a:solidFill>
                <a:latin typeface="Calibri" panose="020F0502020204030204" pitchFamily="34" charset="0"/>
                <a:cs typeface="Calibri" panose="020F0502020204030204" pitchFamily="34" charset="0"/>
              </a:rPr>
              <a:t>“جو لوگ ایمان لائے اور جن کے دل اللہ کے ذکر سے مطمئن ہوتے ہیں، سن لو! اللہ کے ذکر ہی سے دلوں کو اطمینان ملتا ہے۔” (الرعد: 28)</a:t>
            </a:r>
          </a:p>
          <a:p>
            <a:pPr marL="0" indent="0" algn="r" rtl="1">
              <a:buNone/>
            </a:pPr>
            <a:endParaRPr lang="ar-SA" sz="2000" noProof="1">
              <a:solidFill>
                <a:srgbClr val="000000"/>
              </a:solidFill>
              <a:latin typeface="Calibri" panose="020F0502020204030204" pitchFamily="34" charset="0"/>
              <a:cs typeface="Calibri" panose="020F0502020204030204" pitchFamily="34" charset="0"/>
            </a:endParaRPr>
          </a:p>
          <a:p>
            <a:pPr marL="0" indent="0" algn="r" rtl="1">
              <a:buNone/>
            </a:pPr>
            <a:r>
              <a:rPr lang="ar-SA" sz="2000" b="1" noProof="1">
                <a:solidFill>
                  <a:srgbClr val="000000"/>
                </a:solidFill>
                <a:latin typeface="Calibri" panose="020F0502020204030204" pitchFamily="34" charset="0"/>
                <a:cs typeface="Calibri" panose="020F0502020204030204" pitchFamily="34" charset="0"/>
              </a:rPr>
              <a:t>۸۔ دائمی کامیابی کا واحد معیار</a:t>
            </a:r>
          </a:p>
          <a:p>
            <a:pPr marL="0" indent="0" algn="r" rtl="1">
              <a:buNone/>
            </a:pPr>
            <a:r>
              <a:rPr lang="ar-SA" sz="2000" noProof="1">
                <a:solidFill>
                  <a:srgbClr val="000000"/>
                </a:solidFill>
                <a:latin typeface="Calibri" panose="020F0502020204030204" pitchFamily="34" charset="0"/>
                <a:cs typeface="Calibri" panose="020F0502020204030204" pitchFamily="34" charset="0"/>
              </a:rPr>
              <a:t>صرف ایک اللہ پر ایمان ہی مومن کو ہمیشہ کی کامیابی عطا کرے گا۔</a:t>
            </a:r>
          </a:p>
          <a:p>
            <a:pPr marL="0" indent="0" algn="r" rtl="1">
              <a:buNone/>
            </a:pPr>
            <a:r>
              <a:rPr lang="ar-SA" sz="2000" noProof="1">
                <a:solidFill>
                  <a:srgbClr val="000000"/>
                </a:solidFill>
                <a:latin typeface="Calibri" panose="020F0502020204030204" pitchFamily="34" charset="0"/>
                <a:cs typeface="Calibri" panose="020F0502020204030204" pitchFamily="34" charset="0"/>
              </a:rPr>
              <a:t>“بے شک اللہ یہ نہیں بخشتا کہ اس کے ساتھ کسی کو شریک کیا جائے، اور اس کے سوا جسے چاہے بخش دیتا ہے۔ اور جو کوئی اللہ کے ساتھ شریک ٹھہرائے تو اس نے یقیناً بڑا گناہ کیا۔” (النساء: 48)</a:t>
            </a:r>
            <a:endParaRPr lang="en-US" sz="2000" noProof="1">
              <a:solidFill>
                <a:srgbClr val="000000"/>
              </a:solidFill>
              <a:latin typeface="Calibri" panose="020F0502020204030204" pitchFamily="34" charset="0"/>
              <a:cs typeface="Calibri" panose="020F0502020204030204" pitchFamily="34" charset="0"/>
            </a:endParaRPr>
          </a:p>
          <a:p>
            <a:pPr marL="0" indent="0" algn="r" rtl="1">
              <a:buNone/>
            </a:pPr>
            <a:endParaRPr lang="ar-SA" sz="2000" noProof="1">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3874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5365" y="928220"/>
            <a:ext cx="9414457" cy="5687367"/>
          </a:xfrm>
        </p:spPr>
        <p:txBody>
          <a:bodyPr>
            <a:normAutofit/>
          </a:bodyPr>
          <a:lstStyle/>
          <a:p>
            <a:pPr marL="0" indent="0" algn="r" rtl="1">
              <a:buNone/>
            </a:pPr>
            <a:r>
              <a:rPr lang="ur-PK" b="1" noProof="1">
                <a:latin typeface="Calibri" panose="020F0502020204030204" pitchFamily="34" charset="0"/>
                <a:cs typeface="Calibri" panose="020F0502020204030204" pitchFamily="34" charset="0"/>
              </a:rPr>
              <a:t>۱۔ </a:t>
            </a:r>
            <a:r>
              <a:rPr lang="ar-SA" b="1" noProof="1">
                <a:latin typeface="Calibri" panose="020F0502020204030204" pitchFamily="34" charset="0"/>
                <a:cs typeface="Calibri" panose="020F0502020204030204" pitchFamily="34" charset="0"/>
              </a:rPr>
              <a:t> مساوات کے تصور کو مضبوط کرتا ہے</a:t>
            </a:r>
          </a:p>
          <a:p>
            <a:pPr marL="0" indent="0" algn="r" rtl="1">
              <a:buNone/>
            </a:pPr>
            <a:r>
              <a:rPr lang="ar-SA" noProof="1">
                <a:latin typeface="Calibri" panose="020F0502020204030204" pitchFamily="34" charset="0"/>
                <a:cs typeface="Calibri" panose="020F0502020204030204" pitchFamily="34" charset="0"/>
              </a:rPr>
              <a:t>سب اللہ کے نزدیک برابر ہیں۔</a:t>
            </a:r>
          </a:p>
          <a:p>
            <a:pPr marL="0" indent="0" algn="r" rtl="1">
              <a:buNone/>
            </a:pPr>
            <a:r>
              <a:rPr lang="ar-SA" noProof="1">
                <a:latin typeface="Calibri" panose="020F0502020204030204" pitchFamily="34" charset="0"/>
                <a:cs typeface="Calibri" panose="020F0502020204030204" pitchFamily="34" charset="0"/>
              </a:rPr>
              <a:t>رنگ، نسل اور عقیدے کی بنیاد پر کوئی دوسروں سے برتر نہیں۔</a:t>
            </a:r>
          </a:p>
          <a:p>
            <a:pPr marL="0" indent="0" algn="r" rtl="1">
              <a:buNone/>
            </a:pPr>
            <a:r>
              <a:rPr lang="ar-SA" noProof="1">
                <a:latin typeface="Calibri" panose="020F0502020204030204" pitchFamily="34" charset="0"/>
                <a:cs typeface="Calibri" panose="020F0502020204030204" pitchFamily="34" charset="0"/>
              </a:rPr>
              <a:t>“بے شک اللہ کے نزدیک تم میں سب سے زیادہ عزت والا وہ ہے جو سب سے زیادہ پرہیزگار ہے۔” (الحجرات: 13)</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اخوت کے تصور کو پیدا کرتا ہے</a:t>
            </a:r>
          </a:p>
          <a:p>
            <a:pPr marL="0" indent="0" algn="r" rtl="1">
              <a:buNone/>
            </a:pPr>
            <a:r>
              <a:rPr lang="ar-SA" noProof="1">
                <a:latin typeface="Calibri" panose="020F0502020204030204" pitchFamily="34" charset="0"/>
                <a:cs typeface="Calibri" panose="020F0502020204030204" pitchFamily="34" charset="0"/>
              </a:rPr>
              <a:t>یکسانیت اور اتحاد کا احساس پیدا کرتا ہے۔</a:t>
            </a:r>
          </a:p>
          <a:p>
            <a:pPr marL="0" indent="0" algn="r" rtl="1">
              <a:buNone/>
            </a:pPr>
            <a:r>
              <a:rPr lang="ar-SA" noProof="1">
                <a:latin typeface="Calibri" panose="020F0502020204030204" pitchFamily="34" charset="0"/>
                <a:cs typeface="Calibri" panose="020F0502020204030204" pitchFamily="34" charset="0"/>
              </a:rPr>
              <a:t>“بیشک تمام مسلمان آپس میں بھائی ہیں۔” (الحجرات: 10)</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ایک بامقصد معاشرہ پیدا کرتا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۴۔ ایک عاجز اور باحیا معاشرہ قائم کرنے میں مدد دیتا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۵۔ امن و امان قائم کرتا ہے</a:t>
            </a:r>
            <a:endParaRPr lang="en-US" b="1" noProof="1">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59164A3E-C0EA-6692-A765-28AA4E8EA8CE}"/>
              </a:ext>
            </a:extLst>
          </p:cNvPr>
          <p:cNvSpPr>
            <a:spLocks noGrp="1"/>
          </p:cNvSpPr>
          <p:nvPr>
            <p:ph type="title"/>
          </p:nvPr>
        </p:nvSpPr>
        <p:spPr>
          <a:xfrm>
            <a:off x="2190849" y="135654"/>
            <a:ext cx="8911687" cy="792566"/>
          </a:xfrm>
        </p:spPr>
        <p:txBody>
          <a:bodyPr/>
          <a:lstStyle/>
          <a:p>
            <a:pPr algn="ctr"/>
            <a:r>
              <a:rPr lang="ur-PK" noProof="1">
                <a:latin typeface="Calibri" panose="020F0502020204030204" pitchFamily="34" charset="0"/>
                <a:cs typeface="Calibri" panose="020F0502020204030204" pitchFamily="34" charset="0"/>
              </a:rPr>
              <a:t>سماجی اثرات</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47240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rtl="1"/>
            <a:r>
              <a:rPr lang="en-US" b="1" noProof="1">
                <a:solidFill>
                  <a:schemeClr val="accent1"/>
                </a:solidFill>
                <a:latin typeface="Calibri" panose="020F0502020204030204" pitchFamily="34" charset="0"/>
                <a:cs typeface="Calibri" panose="020F0502020204030204" pitchFamily="34" charset="0"/>
              </a:rPr>
              <a:t>اسلام کا تصور</a:t>
            </a:r>
          </a:p>
        </p:txBody>
      </p:sp>
      <p:sp>
        <p:nvSpPr>
          <p:cNvPr id="3" name="Content Placeholder 2"/>
          <p:cNvSpPr>
            <a:spLocks noGrp="1"/>
          </p:cNvSpPr>
          <p:nvPr>
            <p:ph idx="1"/>
          </p:nvPr>
        </p:nvSpPr>
        <p:spPr>
          <a:xfrm>
            <a:off x="2279561" y="1931831"/>
            <a:ext cx="9225051" cy="4816699"/>
          </a:xfrm>
        </p:spPr>
        <p:txBody>
          <a:bodyPr>
            <a:normAutofit/>
          </a:bodyPr>
          <a:lstStyle/>
          <a:p>
            <a:pPr algn="r" rtl="1">
              <a:buFont typeface="Arial" panose="020B0604020202020204" pitchFamily="34" charset="0"/>
              <a:buChar char="•"/>
            </a:pPr>
            <a:r>
              <a:rPr lang="en-US" sz="2400" noProof="1">
                <a:latin typeface="Calibri" panose="020F0502020204030204" pitchFamily="34" charset="0"/>
                <a:cs typeface="Calibri" panose="020F0502020204030204" pitchFamily="34" charset="0"/>
              </a:rPr>
              <a:t>لفظ "اسلام" عربی مادہ </a:t>
            </a:r>
            <a:r>
              <a:rPr lang="en-US" sz="2400" b="1" noProof="1">
                <a:latin typeface="Calibri" panose="020F0502020204030204" pitchFamily="34" charset="0"/>
                <a:cs typeface="Calibri" panose="020F0502020204030204" pitchFamily="34" charset="0"/>
              </a:rPr>
              <a:t>س ل م</a:t>
            </a:r>
            <a:r>
              <a:rPr lang="en-US" sz="2400" noProof="1">
                <a:latin typeface="Calibri" panose="020F0502020204030204" pitchFamily="34" charset="0"/>
                <a:cs typeface="Calibri" panose="020F0502020204030204" pitchFamily="34" charset="0"/>
              </a:rPr>
              <a:t> سے نکلا ہے</a:t>
            </a:r>
          </a:p>
          <a:p>
            <a:pPr algn="r" rtl="1">
              <a:buFont typeface="Arial" panose="020B0604020202020204" pitchFamily="34" charset="0"/>
              <a:buChar char="•"/>
            </a:pPr>
            <a:r>
              <a:rPr lang="en-US" sz="2400" noProof="1">
                <a:latin typeface="Calibri" panose="020F0502020204030204" pitchFamily="34" charset="0"/>
                <a:cs typeface="Calibri" panose="020F0502020204030204" pitchFamily="34" charset="0"/>
              </a:rPr>
              <a:t> لغوی معنی ہیں: جھک جانا، اطاعت کرنا، سپردگی اختیار کرنا اور امن۔</a:t>
            </a:r>
          </a:p>
          <a:p>
            <a:pPr algn="r" rtl="1">
              <a:buFont typeface="Arial" panose="020B0604020202020204" pitchFamily="34" charset="0"/>
              <a:buChar char="•"/>
            </a:pPr>
            <a:r>
              <a:rPr lang="en-US" sz="2400" noProof="1">
                <a:latin typeface="Calibri" panose="020F0502020204030204" pitchFamily="34" charset="0"/>
                <a:cs typeface="Calibri" panose="020F0502020204030204" pitchFamily="34" charset="0"/>
              </a:rPr>
              <a:t>اصطلاحی طور پر اس کا مطلب ہے اپنی مرضی کو اللہ تعالیٰ کی مرضی کے تابع کرنا۔ جو شخص اپنی مرضی اللہ کے حوالے کر دیتا ہے، اللہ اسے سکون اور اطمینان عطا کرتا ہے۔</a:t>
            </a:r>
          </a:p>
          <a:p>
            <a:pPr algn="r" rtl="1">
              <a:buFont typeface="Arial" panose="020B0604020202020204" pitchFamily="34" charset="0"/>
              <a:buChar char="•"/>
            </a:pPr>
            <a:r>
              <a:rPr lang="en-US" sz="2400" b="1" noProof="1">
                <a:latin typeface="Calibri" panose="020F0502020204030204" pitchFamily="34" charset="0"/>
                <a:cs typeface="Calibri" panose="020F0502020204030204" pitchFamily="34" charset="0"/>
              </a:rPr>
              <a:t>“اسلام پانچ ستونوں پر قائم ہے: اس بات کی گواہی دینا کہ اللہ کے سوا کوئی معبود نہیں اور محمد ﷺ اللہ کے رسول ہیں، نماز قائم کرنا، زکوٰۃ دینا، بیت اللہ کا حج کرنا، اور رمضان کے روزے رکھنا۔”</a:t>
            </a:r>
            <a:br>
              <a:rPr lang="en-US" sz="2400" noProof="1">
                <a:latin typeface="Calibri" panose="020F0502020204030204" pitchFamily="34" charset="0"/>
                <a:cs typeface="Calibri" panose="020F0502020204030204" pitchFamily="34" charset="0"/>
              </a:rPr>
            </a:br>
            <a:r>
              <a:rPr lang="ur-PK" sz="2400" noProof="1">
                <a:latin typeface="Calibri" panose="020F0502020204030204" pitchFamily="34" charset="0"/>
                <a:cs typeface="Calibri" panose="020F0502020204030204" pitchFamily="34" charset="0"/>
              </a:rPr>
              <a:t>(</a:t>
            </a:r>
            <a:r>
              <a:rPr lang="en-US" sz="2400" noProof="1">
                <a:latin typeface="Calibri" panose="020F0502020204030204" pitchFamily="34" charset="0"/>
                <a:cs typeface="Calibri" panose="020F0502020204030204" pitchFamily="34" charset="0"/>
              </a:rPr>
              <a:t>بخاری: 8</a:t>
            </a:r>
            <a:r>
              <a:rPr lang="ur-PK" sz="2400" noProof="1">
                <a:latin typeface="Calibri" panose="020F0502020204030204" pitchFamily="34" charset="0"/>
                <a:cs typeface="Calibri" panose="020F0502020204030204" pitchFamily="34" charset="0"/>
              </a:rPr>
              <a:t>)</a:t>
            </a:r>
            <a:endParaRPr lang="en-US" sz="2400"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98773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ur-PK" noProof="1">
                <a:latin typeface="Calibri" panose="020F0502020204030204" pitchFamily="34" charset="0"/>
                <a:cs typeface="Calibri" panose="020F0502020204030204" pitchFamily="34" charset="0"/>
              </a:rPr>
              <a:t>فرشتوں پر ایمان</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446985" y="1493949"/>
            <a:ext cx="9337183" cy="4984124"/>
          </a:xfrm>
        </p:spPr>
        <p:txBody>
          <a:bodyPr>
            <a:normAutofit lnSpcReduction="10000"/>
          </a:bodyPr>
          <a:lstStyle/>
          <a:p>
            <a:pPr algn="r" rtl="1">
              <a:buFontTx/>
              <a:buChar char="-"/>
            </a:pPr>
            <a:r>
              <a:rPr lang="ar-SA" noProof="1">
                <a:latin typeface="Calibri" panose="020F0502020204030204" pitchFamily="34" charset="0"/>
                <a:cs typeface="Calibri" panose="020F0502020204030204" pitchFamily="34" charset="0"/>
              </a:rPr>
              <a:t>اللہ نے فرشتوں کو نور سے پیدا کیا ہے</a:t>
            </a:r>
          </a:p>
          <a:p>
            <a:pPr algn="r" rtl="1">
              <a:buFontTx/>
              <a:buChar char="-"/>
            </a:pPr>
            <a:r>
              <a:rPr lang="ar-SA" noProof="1">
                <a:latin typeface="Calibri" panose="020F0502020204030204" pitchFamily="34" charset="0"/>
                <a:cs typeface="Calibri" panose="020F0502020204030204" pitchFamily="34" charset="0"/>
              </a:rPr>
              <a:t>ان کے اندر انسانی خواہشات نہیں ہوتیں۔</a:t>
            </a:r>
          </a:p>
          <a:p>
            <a:pPr algn="r" rtl="1">
              <a:buFontTx/>
              <a:buChar char="-"/>
            </a:pPr>
            <a:r>
              <a:rPr lang="ar-SA" noProof="1">
                <a:latin typeface="Calibri" panose="020F0502020204030204" pitchFamily="34" charset="0"/>
                <a:cs typeface="Calibri" panose="020F0502020204030204" pitchFamily="34" charset="0"/>
              </a:rPr>
              <a:t>انہیں آزاد اختیار حاصل نہیں۔</a:t>
            </a:r>
          </a:p>
          <a:p>
            <a:pPr algn="r" rtl="1">
              <a:buFontTx/>
              <a:buChar char="-"/>
            </a:pPr>
            <a:r>
              <a:rPr lang="ar-SA" noProof="1">
                <a:latin typeface="Calibri" panose="020F0502020204030204" pitchFamily="34" charset="0"/>
                <a:cs typeface="Calibri" panose="020F0502020204030204" pitchFamily="34" charset="0"/>
              </a:rPr>
              <a:t>وہ کسی بھی صورت اللہ کی نافرمانی نہیں کر سکتے۔</a:t>
            </a:r>
          </a:p>
          <a:p>
            <a:pPr algn="r" rtl="1">
              <a:buFontTx/>
              <a:buChar char="-"/>
            </a:pPr>
            <a:r>
              <a:rPr lang="ar-SA" noProof="1">
                <a:latin typeface="Calibri" panose="020F0502020204030204" pitchFamily="34" charset="0"/>
                <a:cs typeface="Calibri" panose="020F0502020204030204" pitchFamily="34" charset="0"/>
              </a:rPr>
              <a:t>“وہ اللہ کے کسی حکم کی نافرمانی نہیں کرتے اور وہی کرتے ہیں جو انہیں حکم دیا جاتا ہے۔” (التحریم: 6)</a:t>
            </a:r>
          </a:p>
          <a:p>
            <a:pPr algn="r" rtl="1">
              <a:buFontTx/>
              <a:buChar char="-"/>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چار برگزیدہ فرشتے</a:t>
            </a:r>
          </a:p>
          <a:p>
            <a:pPr algn="r" rtl="1">
              <a:buFontTx/>
              <a:buChar char="-"/>
            </a:pPr>
            <a:r>
              <a:rPr lang="ar-SA" noProof="1">
                <a:latin typeface="Calibri" panose="020F0502020204030204" pitchFamily="34" charset="0"/>
                <a:cs typeface="Calibri" panose="020F0502020204030204" pitchFamily="34" charset="0"/>
              </a:rPr>
              <a:t>جبرائیلؑ، میکائیلؑ، اسرافیلؑ اور عزرائیلؑ</a:t>
            </a:r>
          </a:p>
          <a:p>
            <a:pPr algn="r" rtl="1">
              <a:buFontTx/>
              <a:buChar char="-"/>
            </a:pPr>
            <a:endParaRPr lang="ar-SA" noProof="1">
              <a:latin typeface="Calibri" panose="020F0502020204030204" pitchFamily="34" charset="0"/>
              <a:cs typeface="Calibri" panose="020F0502020204030204" pitchFamily="34" charset="0"/>
            </a:endParaRPr>
          </a:p>
          <a:p>
            <a:pPr algn="r" rtl="1">
              <a:buFontTx/>
              <a:buChar char="-"/>
            </a:pPr>
            <a:r>
              <a:rPr lang="ar-SA" b="1" noProof="1">
                <a:latin typeface="Calibri" panose="020F0502020204030204" pitchFamily="34" charset="0"/>
                <a:cs typeface="Calibri" panose="020F0502020204030204" pitchFamily="34" charset="0"/>
              </a:rPr>
              <a:t>بیت المعمور: </a:t>
            </a:r>
            <a:r>
              <a:rPr lang="ar-SA" noProof="1">
                <a:latin typeface="Calibri" panose="020F0502020204030204" pitchFamily="34" charset="0"/>
                <a:cs typeface="Calibri" panose="020F0502020204030204" pitchFamily="34" charset="0"/>
              </a:rPr>
              <a:t>آسمانوں میں اللہ کا گھر، جس کے گرد روزانہ 70,000 فرشتے طواف کرتے ہیں، اور جو ایک بار طواف کر لے، دوبارہ کبھی نہیں کرتا۔</a:t>
            </a:r>
          </a:p>
          <a:p>
            <a:pPr algn="r" rtl="1">
              <a:buFontTx/>
              <a:buChar char="-"/>
            </a:pPr>
            <a:r>
              <a:rPr lang="ar-SA" b="1" noProof="1">
                <a:latin typeface="Calibri" panose="020F0502020204030204" pitchFamily="34" charset="0"/>
                <a:cs typeface="Calibri" panose="020F0502020204030204" pitchFamily="34" charset="0"/>
              </a:rPr>
              <a:t>کراماً کاتبین: </a:t>
            </a:r>
            <a:r>
              <a:rPr lang="ar-SA" noProof="1">
                <a:latin typeface="Calibri" panose="020F0502020204030204" pitchFamily="34" charset="0"/>
                <a:cs typeface="Calibri" panose="020F0502020204030204" pitchFamily="34" charset="0"/>
              </a:rPr>
              <a:t>وہ فرشتے جو انسانوں کے ہر عمل کو لکھتے ہیں۔</a:t>
            </a:r>
          </a:p>
          <a:p>
            <a:pPr algn="r" rtl="1">
              <a:buFontTx/>
              <a:buChar char="-"/>
            </a:pPr>
            <a:r>
              <a:rPr lang="ar-SA" b="1" noProof="1">
                <a:latin typeface="Calibri" panose="020F0502020204030204" pitchFamily="34" charset="0"/>
                <a:cs typeface="Calibri" panose="020F0502020204030204" pitchFamily="34" charset="0"/>
              </a:rPr>
              <a:t>منکر نکیر: </a:t>
            </a:r>
            <a:r>
              <a:rPr lang="ar-SA" noProof="1">
                <a:latin typeface="Calibri" panose="020F0502020204030204" pitchFamily="34" charset="0"/>
                <a:cs typeface="Calibri" panose="020F0502020204030204" pitchFamily="34" charset="0"/>
              </a:rPr>
              <a:t>وہ فرشتے جو مردے کو قبر میں رکھے جانے کے بعد اس سے سوال کرتے ہیں</a:t>
            </a:r>
            <a:endParaRPr lang="en-US" b="1" i="1" noProof="1">
              <a:latin typeface="Calibri" panose="020F0502020204030204" pitchFamily="34" charset="0"/>
              <a:cs typeface="Calibri" panose="020F050202020403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148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929"/>
          </a:xfrm>
        </p:spPr>
        <p:txBody>
          <a:bodyPr/>
          <a:lstStyle/>
          <a:p>
            <a:pPr algn="ctr"/>
            <a:r>
              <a:rPr lang="ur-PK" noProof="1">
                <a:latin typeface="Calibri" panose="020F0502020204030204" pitchFamily="34" charset="0"/>
                <a:cs typeface="Calibri" panose="020F0502020204030204" pitchFamily="34" charset="0"/>
              </a:rPr>
              <a:t>عقیدہ آخرت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77244" y="1378039"/>
            <a:ext cx="10303894" cy="5151550"/>
          </a:xfrm>
        </p:spPr>
        <p:txBody>
          <a:bodyPr>
            <a:normAutofit/>
          </a:bodyPr>
          <a:lstStyle/>
          <a:p>
            <a:pPr algn="r" rtl="1">
              <a:buFontTx/>
              <a:buChar char="-"/>
            </a:pPr>
            <a:r>
              <a:rPr lang="ar-SA" noProof="1">
                <a:latin typeface="Calibri" panose="020F0502020204030204" pitchFamily="34" charset="0"/>
                <a:cs typeface="Calibri" panose="020F0502020204030204" pitchFamily="34" charset="0"/>
              </a:rPr>
              <a:t>مسلمانوں کا عقیدہ ہے کہ یہ دنیاوی زندگی عارضی ہے</a:t>
            </a:r>
          </a:p>
          <a:p>
            <a:pPr algn="r" rtl="1">
              <a:buFontTx/>
              <a:buChar char="-"/>
            </a:pPr>
            <a:r>
              <a:rPr lang="ar-SA" noProof="1">
                <a:latin typeface="Calibri" panose="020F0502020204030204" pitchFamily="34" charset="0"/>
                <a:cs typeface="Calibri" panose="020F0502020204030204" pitchFamily="34" charset="0"/>
              </a:rPr>
              <a:t>یہ صرف تمام انسانوں کے لیے ایک امتحان ہے۔</a:t>
            </a:r>
          </a:p>
          <a:p>
            <a:pPr algn="r" rtl="1">
              <a:buFontTx/>
              <a:buChar char="-"/>
            </a:pPr>
            <a:r>
              <a:rPr lang="ar-SA" noProof="1">
                <a:latin typeface="Calibri" panose="020F0502020204030204" pitchFamily="34" charset="0"/>
                <a:cs typeface="Calibri" panose="020F0502020204030204" pitchFamily="34" charset="0"/>
              </a:rPr>
              <a:t>آخرت کی زندگی دائمی اور ہمیشہ رہنے والی ہے، یہ کبھی ختم نہیں ہوگی کیونکہ موت کو ہی ختم کر دیا جائے گا۔</a:t>
            </a:r>
          </a:p>
          <a:p>
            <a:pPr algn="r" rtl="1">
              <a:buFontTx/>
              <a:buChar char="-"/>
            </a:pPr>
            <a:r>
              <a:rPr lang="ar-SA" b="1" noProof="1">
                <a:latin typeface="Calibri" panose="020F0502020204030204" pitchFamily="34" charset="0"/>
                <a:cs typeface="Calibri" panose="020F0502020204030204" pitchFamily="34" charset="0"/>
              </a:rPr>
              <a:t>“حالانکہ آخرت بہتر ہے اور باقی رہنے والی ہے۔” (الاعلیٰ: 17)</a:t>
            </a:r>
            <a:endParaRPr lang="ar-SA" noProof="1">
              <a:latin typeface="Calibri" panose="020F0502020204030204" pitchFamily="34" charset="0"/>
              <a:cs typeface="Calibri" panose="020F0502020204030204" pitchFamily="34" charset="0"/>
            </a:endParaRPr>
          </a:p>
          <a:p>
            <a:pPr algn="r" rtl="1">
              <a:buFontTx/>
              <a:buChar char="-"/>
            </a:pPr>
            <a:r>
              <a:rPr lang="ar-SA" noProof="1">
                <a:latin typeface="Calibri" panose="020F0502020204030204" pitchFamily="34" charset="0"/>
                <a:cs typeface="Calibri" panose="020F0502020204030204" pitchFamily="34" charset="0"/>
              </a:rPr>
              <a:t>دو ہی ٹھکانے ہیں</a:t>
            </a:r>
          </a:p>
          <a:p>
            <a:pPr algn="r" rtl="1">
              <a:buFontTx/>
              <a:buChar char="-"/>
            </a:pPr>
            <a:r>
              <a:rPr lang="ar-SA" b="1" noProof="1">
                <a:latin typeface="Calibri" panose="020F0502020204030204" pitchFamily="34" charset="0"/>
                <a:cs typeface="Calibri" panose="020F0502020204030204" pitchFamily="34" charset="0"/>
              </a:rPr>
              <a:t>جنت: </a:t>
            </a:r>
            <a:r>
              <a:rPr lang="ar-SA" noProof="1">
                <a:latin typeface="Calibri" panose="020F0502020204030204" pitchFamily="34" charset="0"/>
                <a:cs typeface="Calibri" panose="020F0502020204030204" pitchFamily="34" charset="0"/>
              </a:rPr>
              <a:t>اللہ کے فرمانبردار بندوں کے لیے اللہ کا مہمان خانہ۔</a:t>
            </a:r>
          </a:p>
          <a:p>
            <a:pPr algn="r" rtl="1">
              <a:buFontTx/>
              <a:buChar char="-"/>
            </a:pPr>
            <a:r>
              <a:rPr lang="ar-SA" b="1" noProof="1">
                <a:latin typeface="Calibri" panose="020F0502020204030204" pitchFamily="34" charset="0"/>
                <a:cs typeface="Calibri" panose="020F0502020204030204" pitchFamily="34" charset="0"/>
              </a:rPr>
              <a:t>جہنم: </a:t>
            </a:r>
            <a:r>
              <a:rPr lang="ar-SA" noProof="1">
                <a:latin typeface="Calibri" panose="020F0502020204030204" pitchFamily="34" charset="0"/>
                <a:cs typeface="Calibri" panose="020F0502020204030204" pitchFamily="34" charset="0"/>
              </a:rPr>
              <a:t>جہاں اللہ تعالیٰ کافروں اور نافرمانوں کو سزا دے گا۔</a:t>
            </a:r>
          </a:p>
          <a:p>
            <a:pPr algn="r" rtl="1">
              <a:buFontTx/>
              <a:buChar char="-"/>
            </a:pPr>
            <a:r>
              <a:rPr lang="ar-SA" noProof="1">
                <a:latin typeface="Calibri" panose="020F0502020204030204" pitchFamily="34" charset="0"/>
                <a:cs typeface="Calibri" panose="020F0502020204030204" pitchFamily="34" charset="0"/>
              </a:rPr>
              <a:t>ہر انسان کا انجام اس کے اعمال کے مطابق طے ہوگا</a:t>
            </a:r>
          </a:p>
          <a:p>
            <a:pPr marL="0" indent="0" algn="r" rtl="1">
              <a:buNone/>
            </a:pPr>
            <a:r>
              <a:rPr lang="ar-SA" b="1" noProof="1">
                <a:latin typeface="Calibri" panose="020F0502020204030204" pitchFamily="34" charset="0"/>
                <a:cs typeface="Calibri" panose="020F0502020204030204" pitchFamily="34" charset="0"/>
              </a:rPr>
              <a:t>“پھر جس نے سرکشی کی اور دنیاوی زندگی کو ترجیح دی تو بے شک جہنم ہی اس کا ٹھکانا ہوگا۔ اور جس نے اپنے رب کے سامنے کھڑے ہونے سے ڈرا اور نفس کو بری خواہشات سے روکے رکھا تو بے شک جنت ہی اس کا ٹھکانا ہوگا۔” (النازعات: 37-41)</a:t>
            </a:r>
          </a:p>
          <a:p>
            <a:pPr marL="0" indent="0" algn="r" rtl="1">
              <a:buNone/>
            </a:pPr>
            <a:r>
              <a:rPr lang="ar-SA" b="1" noProof="1">
                <a:latin typeface="Calibri" panose="020F0502020204030204" pitchFamily="34" charset="0"/>
                <a:cs typeface="Calibri" panose="020F0502020204030204" pitchFamily="34" charset="0"/>
              </a:rPr>
              <a:t>“پھر جس کے اعمال کا پلڑا بھاری ہوگا وہ خوشحال زندگی میں ہوگا۔ اور جس کے اعمال کا پلڑا ہلکا ہوگا تو اس کا ٹھکانا گہری کھائی ہوگی۔ اور تمہیں کیا معلوم وہ گہری کھائی کیا ہے؟ وہ دہکتی ہوئی آگ ہے۔” (القارعہ: 6-11)</a:t>
            </a:r>
            <a:r>
              <a:rPr lang="en-US" b="1" noProof="1">
                <a:latin typeface="Calibri" panose="020F0502020204030204" pitchFamily="34" charset="0"/>
                <a:cs typeface="Calibri" panose="020F0502020204030204" pitchFamily="34" charset="0"/>
              </a:rPr>
              <a:t>                                                         </a:t>
            </a:r>
          </a:p>
          <a:p>
            <a:pPr marL="0" indent="0" algn="r" rtl="1">
              <a:buNone/>
            </a:pPr>
            <a:endParaRPr lang="ar-SA" noProof="1">
              <a:latin typeface="Calibri" panose="020F0502020204030204" pitchFamily="34" charset="0"/>
              <a:cs typeface="Calibri" panose="020F050202020403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29213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0" y="566670"/>
            <a:ext cx="9443992" cy="5769736"/>
          </a:xfrm>
        </p:spPr>
        <p:txBody>
          <a:bodyPr/>
          <a:lstStyle/>
          <a:p>
            <a:pPr marL="0" indent="0" algn="r" rtl="1">
              <a:buNone/>
            </a:pPr>
            <a:r>
              <a:rPr lang="ar-SA" b="1" noProof="1">
                <a:latin typeface="Calibri" panose="020F0502020204030204" pitchFamily="34" charset="0"/>
                <a:cs typeface="Calibri" panose="020F0502020204030204" pitchFamily="34" charset="0"/>
              </a:rPr>
              <a:t>آخرت پر ایمان لانا عقلی طور پر بھی ضروری ہے</a:t>
            </a:r>
          </a:p>
          <a:p>
            <a:pPr algn="r" rtl="1">
              <a:buFontTx/>
              <a:buChar char="-"/>
            </a:pPr>
            <a:r>
              <a:rPr lang="ar-SA" noProof="1">
                <a:latin typeface="Calibri" panose="020F0502020204030204" pitchFamily="34" charset="0"/>
                <a:cs typeface="Calibri" panose="020F0502020204030204" pitchFamily="34" charset="0"/>
              </a:rPr>
              <a:t>اس دنیا میں کبھی بھی 100 فیصد انصاف نہیں دیا جا سکتا۔</a:t>
            </a:r>
          </a:p>
          <a:p>
            <a:pPr algn="r" rtl="1">
              <a:buFontTx/>
              <a:buChar char="-"/>
            </a:pPr>
            <a:r>
              <a:rPr lang="ar-SA" noProof="1">
                <a:latin typeface="Calibri" panose="020F0502020204030204" pitchFamily="34" charset="0"/>
                <a:cs typeface="Calibri" panose="020F0502020204030204" pitchFamily="34" charset="0"/>
              </a:rPr>
              <a:t>بہت سے لوگ دنیا سے چلے جاتے ہیں بغیر اس کے کہ وہ اپنے برے اعمال کی سزا پائیں یا اپنے اچھے اعمال کا اصل صلہ حاصل کریں۔</a:t>
            </a:r>
          </a:p>
          <a:p>
            <a:pPr algn="r" rtl="1">
              <a:buFontTx/>
              <a:buChar char="-"/>
            </a:pPr>
            <a:r>
              <a:rPr lang="ar-SA" noProof="1">
                <a:latin typeface="Calibri" panose="020F0502020204030204" pitchFamily="34" charset="0"/>
                <a:cs typeface="Calibri" panose="020F0502020204030204" pitchFamily="34" charset="0"/>
              </a:rPr>
              <a:t>یہ دنیا صرف ایک امتحان گاہ ہے۔</a:t>
            </a:r>
          </a:p>
          <a:p>
            <a:pPr algn="r" rtl="1">
              <a:buFontTx/>
              <a:buChar char="-"/>
            </a:pPr>
            <a:r>
              <a:rPr lang="ar-SA" noProof="1">
                <a:latin typeface="Calibri" panose="020F0502020204030204" pitchFamily="34" charset="0"/>
                <a:cs typeface="Calibri" panose="020F0502020204030204" pitchFamily="34" charset="0"/>
              </a:rPr>
              <a:t>جزا اور سزا صرف آخرت میں دی جائے گی۔</a:t>
            </a:r>
          </a:p>
          <a:p>
            <a:pPr algn="r" rtl="1">
              <a:buFontTx/>
              <a:buChar char="-"/>
            </a:pPr>
            <a:r>
              <a:rPr lang="ar-SA" noProof="1">
                <a:latin typeface="Calibri" panose="020F0502020204030204" pitchFamily="34" charset="0"/>
                <a:cs typeface="Calibri" panose="020F0502020204030204" pitchFamily="34" charset="0"/>
              </a:rPr>
              <a:t>اللہ تعالیٰ عادل اور منصف ہے۔ یہ تصور بھی نہیں کیا جا سکتا کہ وہ اپنی مخلوق کے اعمال کا حساب نہ لے جنہیں آزاد مرضی دی گئی ہے۔</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0534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09470"/>
            <a:ext cx="8911687" cy="829322"/>
          </a:xfrm>
        </p:spPr>
        <p:txBody>
          <a:bodyPr/>
          <a:lstStyle/>
          <a:p>
            <a:pPr algn="ctr"/>
            <a:r>
              <a:rPr lang="ur-PK" noProof="1">
                <a:latin typeface="Calibri" panose="020F0502020204030204" pitchFamily="34" charset="0"/>
                <a:cs typeface="Calibri" panose="020F0502020204030204" pitchFamily="34" charset="0"/>
              </a:rPr>
              <a:t>انفرادی اثرات</a:t>
            </a:r>
            <a:endParaRPr lang="en-US" u="sng" noProof="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37893" y="938792"/>
            <a:ext cx="9517488" cy="5809738"/>
          </a:xfrm>
        </p:spPr>
        <p:txBody>
          <a:bodyPr>
            <a:normAutofit lnSpcReduction="10000"/>
          </a:bodyPr>
          <a:lstStyle/>
          <a:p>
            <a:pPr marL="0" indent="0" algn="r" rtl="1">
              <a:buNone/>
            </a:pPr>
            <a:r>
              <a:rPr lang="ar-SA" b="1" noProof="1">
                <a:latin typeface="Calibri" panose="020F0502020204030204" pitchFamily="34" charset="0"/>
                <a:cs typeface="Calibri" panose="020F0502020204030204" pitchFamily="34" charset="0"/>
              </a:rPr>
              <a:t>۱۔ خود احتسابی کا احساس پیدا کرتا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بامقصد زندگی گزارنے میں مدد دیتا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عاجزی پیدا کرتا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۴۔ صبر پیدا کرتا ہے</a:t>
            </a:r>
          </a:p>
          <a:p>
            <a:pPr marL="0" indent="0" algn="r" rtl="1">
              <a:buNone/>
            </a:pPr>
            <a:r>
              <a:rPr lang="ar-SA" noProof="1">
                <a:latin typeface="Calibri" panose="020F0502020204030204" pitchFamily="34" charset="0"/>
                <a:cs typeface="Calibri" panose="020F0502020204030204" pitchFamily="34" charset="0"/>
              </a:rPr>
              <a:t>۔ صحابہ کرام مشکلات کا سامنا کر سکے۔</a:t>
            </a:r>
          </a:p>
          <a:p>
            <a:pPr marL="0" indent="0" algn="r" rtl="1">
              <a:buNone/>
            </a:pPr>
            <a:r>
              <a:rPr lang="ar-SA" noProof="1">
                <a:latin typeface="Calibri" panose="020F0502020204030204" pitchFamily="34" charset="0"/>
                <a:cs typeface="Calibri" panose="020F0502020204030204" pitchFamily="34" charset="0"/>
              </a:rPr>
              <a:t>۔ نبی اکرم ﷺ نے عمارؓ اور ان کے خاندان کو جنت کی خوشخبری دے کر صبر کی ترغیب دی</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۵۔ انسان کو اس دنیا میں ڈوبنے نہیں دیتا</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۶۔ شکر گزاری پیدا کرتا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۷۔ اس زندگی کے اصل مقصد پر ثابت قدم رہنے میں مدد دیتا ہے</a:t>
            </a:r>
            <a:endParaRPr lang="en-US" b="1"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9644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86413"/>
            <a:ext cx="8911687" cy="829322"/>
          </a:xfrm>
        </p:spPr>
        <p:txBody>
          <a:bodyPr/>
          <a:lstStyle/>
          <a:p>
            <a:pPr algn="ctr"/>
            <a:r>
              <a:rPr lang="ur-PK" noProof="1">
                <a:latin typeface="Calibri" panose="020F0502020204030204" pitchFamily="34" charset="0"/>
                <a:cs typeface="Calibri" panose="020F0502020204030204" pitchFamily="34" charset="0"/>
              </a:rPr>
              <a:t>سماجی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137893" y="1660434"/>
            <a:ext cx="9517488" cy="5088096"/>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۱۔ ایک مقصد پر مبنی معاشرہ تشکیل دینے میں مدد دیتا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انصاف کو فروغ دینے میں مدد دیتا ہے</a:t>
            </a:r>
          </a:p>
          <a:p>
            <a:pPr marL="0" indent="0" algn="r" rtl="1">
              <a:buNone/>
            </a:pPr>
            <a:r>
              <a:rPr lang="ar-SA" noProof="1">
                <a:latin typeface="Calibri" panose="020F0502020204030204" pitchFamily="34" charset="0"/>
                <a:cs typeface="Calibri" panose="020F0502020204030204" pitchFamily="34" charset="0"/>
              </a:rPr>
              <a:t>۔ اگر کوئی شخص جس پر انصاف قائم کرنے کی ذمہ داری ہے، وہ اس دنیا میں اپنی ذمہ داری پوری نہ کرے، تو اسے یہ جان لینا چاہیے کہ اللہ تعالیٰ قیامت کے دن انصاف قائم کرے گا اور اس کے اس عمل پر اسے جوابدہ ٹھہرائے گا۔</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بردبار اور درگزر کرنے والا معاشرہ قائم کرنے میں مدد دیتا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۴۔ جرائم کے خاتمے میں مدد دیتا ہے</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۵۔ معاشرتی برائیوں کے خاتمے میں مدد دیتا ہے</a:t>
            </a:r>
          </a:p>
          <a:p>
            <a:pPr marL="0" indent="0">
              <a:buNone/>
            </a:pPr>
            <a:endParaRPr lang="en-US" b="1"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79206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ur-PK" noProof="1">
                <a:latin typeface="Calibri" panose="020F0502020204030204" pitchFamily="34" charset="0"/>
                <a:cs typeface="Calibri" panose="020F0502020204030204" pitchFamily="34" charset="0"/>
              </a:rPr>
              <a:t>عقیدہ رسالت</a:t>
            </a:r>
            <a:endParaRPr lang="en-US" noProof="1">
              <a:latin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lgn="r" rtl="1">
              <a:buNone/>
            </a:pPr>
            <a:r>
              <a:rPr lang="ar-SA" sz="1700" b="1" noProof="1">
                <a:latin typeface="Calibri" panose="020F0502020204030204" pitchFamily="34" charset="0"/>
                <a:cs typeface="Calibri" panose="020F0502020204030204" pitchFamily="34" charset="0"/>
              </a:rPr>
              <a:t>۱۔ انبیاء علیہم السلام وہ لوگ ہیں جنہیں اللہ تعالیٰ نے انسانیت کی ہدایت کے لیے بھیجا</a:t>
            </a:r>
          </a:p>
          <a:p>
            <a:pPr algn="r" rtl="1">
              <a:buFontTx/>
              <a:buChar char="-"/>
            </a:pPr>
            <a:r>
              <a:rPr lang="ar-SA" sz="1700" noProof="1">
                <a:latin typeface="Calibri" panose="020F0502020204030204" pitchFamily="34" charset="0"/>
                <a:cs typeface="Calibri" panose="020F0502020204030204" pitchFamily="34" charset="0"/>
              </a:rPr>
              <a:t>مسلمان پر یہ ایمان لانا لازمی ہے کہ اللہ تعالیٰ نے جتنے بھی انبیاء بھیجے ہیں سب پر ایمان لائے۔</a:t>
            </a:r>
          </a:p>
          <a:p>
            <a:pPr marL="0" indent="0" algn="r" rtl="1">
              <a:buNone/>
            </a:pPr>
            <a:r>
              <a:rPr lang="ar-SA" sz="1700" noProof="1">
                <a:latin typeface="Calibri" panose="020F0502020204030204" pitchFamily="34" charset="0"/>
                <a:cs typeface="Calibri" panose="020F0502020204030204" pitchFamily="34" charset="0"/>
              </a:rPr>
              <a:t>“(اے ایمان والو! کہو کہ) ہم ایمان لائے اللہ پر اور اس پر جو ہم پر نازل ہوا اور جو ابراہیم، اسماعیل، اسحاق، یعقوب اور ان کی اولاد پر نازل ہوا اور جو موسیٰ اور عیسیٰ کو دیا گیا اور جو سب انبیاء کو ان کے رب کی طرف سے دیا گیا۔” (البقرہ: 136)</a:t>
            </a:r>
          </a:p>
          <a:p>
            <a:pPr algn="r" rtl="1">
              <a:buFontTx/>
              <a:buChar char="-"/>
            </a:pPr>
            <a:endParaRPr lang="ar-SA" sz="1700" noProof="1">
              <a:latin typeface="Calibri" panose="020F0502020204030204" pitchFamily="34" charset="0"/>
              <a:cs typeface="Calibri" panose="020F0502020204030204" pitchFamily="34" charset="0"/>
            </a:endParaRPr>
          </a:p>
          <a:p>
            <a:pPr marL="0" indent="0" algn="r" rtl="1">
              <a:buNone/>
            </a:pPr>
            <a:r>
              <a:rPr lang="ar-SA" sz="1700" b="1" noProof="1">
                <a:latin typeface="Calibri" panose="020F0502020204030204" pitchFamily="34" charset="0"/>
                <a:cs typeface="Calibri" panose="020F0502020204030204" pitchFamily="34" charset="0"/>
              </a:rPr>
              <a:t>۲۔ اللہ پر ایمان بغیر نبوت پر ایمان کے نامکمل ہے</a:t>
            </a:r>
          </a:p>
          <a:p>
            <a:pPr marL="0" indent="0" algn="r" rtl="1">
              <a:buNone/>
            </a:pPr>
            <a:r>
              <a:rPr lang="ar-SA" sz="1700" noProof="1">
                <a:latin typeface="Calibri" panose="020F0502020204030204" pitchFamily="34" charset="0"/>
                <a:cs typeface="Calibri" panose="020F0502020204030204" pitchFamily="34" charset="0"/>
              </a:rPr>
              <a:t>“بیشک وہ لوگ جو اللہ اور اس کے رسولوں کے منکر ہیں اور چاہتے ہیں کہ اللہ اور اس کے رسولوں کے درمیان تفریق کریں اور کہتے ہیں کہ ہم بعض پر ایمان لاتے ہیں اور بعض کے منکر ہیں، اور چاہتے ہیں کہ اس کے بیچ میں کوئی راستہ نکالیں، یہی لوگ حقیقت میں کافر ہیں اور ہم نے کافروں کے لیے ذلت کا عذاب تیار کر رکھا ہے۔” (النساء: 150-151)</a:t>
            </a:r>
          </a:p>
          <a:p>
            <a:pPr marL="0" indent="0" algn="r" rtl="1">
              <a:buNone/>
            </a:pPr>
            <a:endParaRPr lang="ar-SA" sz="1700" noProof="1">
              <a:latin typeface="Calibri" panose="020F0502020204030204" pitchFamily="34" charset="0"/>
              <a:cs typeface="Calibri" panose="020F0502020204030204" pitchFamily="34" charset="0"/>
            </a:endParaRPr>
          </a:p>
          <a:p>
            <a:pPr marL="0" indent="0" algn="r" rtl="1">
              <a:buNone/>
            </a:pPr>
            <a:r>
              <a:rPr lang="ar-SA" sz="1700" b="1" noProof="1">
                <a:latin typeface="Calibri" panose="020F0502020204030204" pitchFamily="34" charset="0"/>
                <a:cs typeface="Calibri" panose="020F0502020204030204" pitchFamily="34" charset="0"/>
              </a:rPr>
              <a:t>۳۔ ہر نبی صرف اسلام لے کر آئے تھے اور کوئی دوسرا دین نہیں</a:t>
            </a:r>
          </a:p>
          <a:p>
            <a:pPr algn="r" rtl="1">
              <a:buFontTx/>
              <a:buChar char="-"/>
            </a:pPr>
            <a:r>
              <a:rPr lang="ar-SA" sz="1700" noProof="1">
                <a:latin typeface="Calibri" panose="020F0502020204030204" pitchFamily="34" charset="0"/>
                <a:cs typeface="Calibri" panose="020F0502020204030204" pitchFamily="34" charset="0"/>
              </a:rPr>
              <a:t>اگرچہ ان کو دیے گئے شریعتی قوانین میں فرق رہا، لیکن اسلام کا بنیادی نظریہ ہمیشہ ایک رہا۔</a:t>
            </a:r>
          </a:p>
          <a:p>
            <a:pPr algn="r" rtl="1">
              <a:buFontTx/>
              <a:buChar char="-"/>
            </a:pPr>
            <a:r>
              <a:rPr lang="ar-SA" sz="1700" noProof="1">
                <a:latin typeface="Calibri" panose="020F0502020204030204" pitchFamily="34" charset="0"/>
                <a:cs typeface="Calibri" panose="020F0502020204030204" pitchFamily="34" charset="0"/>
              </a:rPr>
              <a:t>ہم کسی بھی نبی کے درمیان تفریق نہیں کرتے۔</a:t>
            </a:r>
          </a:p>
          <a:p>
            <a:pPr marL="0" indent="0" algn="r" rtl="1">
              <a:buNone/>
            </a:pPr>
            <a:r>
              <a:rPr lang="ar-SA" sz="1700" noProof="1">
                <a:latin typeface="Calibri" panose="020F0502020204030204" pitchFamily="34" charset="0"/>
                <a:cs typeface="Calibri" panose="020F0502020204030204" pitchFamily="34" charset="0"/>
              </a:rPr>
              <a:t>“ہم ان (انبیاء) میں سے کسی کے درمیان فرق نہیں کرتے اور ہم اللہ ہی کے فرماں بردار ہیں۔” (البقرہ: 136)</a:t>
            </a:r>
            <a:endParaRPr lang="en-US" sz="1600" noProof="1">
              <a:latin typeface="Calibri" panose="020F0502020204030204" pitchFamily="34" charset="0"/>
              <a:cs typeface="Calibri" panose="020F0502020204030204" pitchFamily="34" charset="0"/>
            </a:endParaRPr>
          </a:p>
          <a:p>
            <a:pPr algn="r" rtl="1">
              <a:buFontTx/>
              <a:buChar char="-"/>
            </a:pPr>
            <a:endParaRPr lang="ar-SA" sz="1700" noProof="1">
              <a:latin typeface="Calibri" panose="020F0502020204030204" pitchFamily="34" charset="0"/>
              <a:cs typeface="Calibri" panose="020F0502020204030204" pitchFamily="34" charset="0"/>
            </a:endParaRPr>
          </a:p>
          <a:p>
            <a:pPr>
              <a:buFontTx/>
              <a:buChar char="-"/>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0629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ur-PK" noProof="1">
                <a:latin typeface="Calibri" panose="020F0502020204030204" pitchFamily="34" charset="0"/>
                <a:cs typeface="Calibri" panose="020F0502020204030204" pitchFamily="34" charset="0"/>
              </a:rPr>
              <a:t>انبیاء کی اہمیت</a:t>
            </a:r>
            <a:endParaRPr lang="en-US" noProof="1">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1761067" y="1167023"/>
            <a:ext cx="9920070" cy="5438656"/>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۱۔ انبیاء انسانیت کے نجات دہندہ ہیں</a:t>
            </a:r>
          </a:p>
          <a:p>
            <a:pPr marL="0" indent="0" algn="r" rtl="1">
              <a:buNone/>
            </a:pPr>
            <a:r>
              <a:rPr lang="ar-SA" noProof="1">
                <a:latin typeface="Calibri" panose="020F0502020204030204" pitchFamily="34" charset="0"/>
                <a:cs typeface="Calibri" panose="020F0502020204030204" pitchFamily="34" charset="0"/>
              </a:rPr>
              <a:t>موسیٰ علیہ السلام کو بنی اسرائیل کو فرعون اور اس کی قوم کے ظلم سے بچانے کے لیے بھیجا گیا۔</a:t>
            </a:r>
          </a:p>
          <a:p>
            <a:pPr marL="0" indent="0" algn="r" rtl="1">
              <a:buNone/>
            </a:pPr>
            <a:r>
              <a:rPr lang="ar-SA" noProof="1">
                <a:latin typeface="Calibri" panose="020F0502020204030204" pitchFamily="34" charset="0"/>
                <a:cs typeface="Calibri" panose="020F0502020204030204" pitchFamily="34" charset="0"/>
              </a:rPr>
              <a:t>“اور ہم یہ چاہتے تھے کہ زمین میں کمزور سمجھے جانے والوں پر احسان کریں اور انہیں پیشوا بنائیں اور انہیں وارث بنائیں، اور زمین میں ان کو اقتدار بخشیں اور فرعون، ہامان اور ان کے لشکروں کو وہ دکھا دیں جس سے وہ ڈرتے تھے۔” (القصص: 5-6)</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انبیاء انسانوں کو اللہ تعالیٰ سے جوڑتے ہیں</a:t>
            </a:r>
          </a:p>
          <a:p>
            <a:pPr marL="0" indent="0" algn="r" rtl="1">
              <a:buNone/>
            </a:pPr>
            <a:r>
              <a:rPr lang="ar-SA" noProof="1">
                <a:latin typeface="Calibri" panose="020F0502020204030204" pitchFamily="34" charset="0"/>
                <a:cs typeface="Calibri" panose="020F0502020204030204" pitchFamily="34" charset="0"/>
              </a:rPr>
              <a:t>۔ آدم علیہ السلام سے لے کر محمد ﷺ تک تمام انبیاء کا بنیادی مقصد یہی تھا۔</a:t>
            </a:r>
          </a:p>
          <a:p>
            <a:pPr marL="0" indent="0" algn="r" rtl="1">
              <a:buNone/>
            </a:pPr>
            <a:r>
              <a:rPr lang="ar-SA" noProof="1">
                <a:latin typeface="Calibri" panose="020F0502020204030204" pitchFamily="34" charset="0"/>
                <a:cs typeface="Calibri" panose="020F0502020204030204" pitchFamily="34" charset="0"/>
              </a:rPr>
              <a:t>“اور ہم نے آپ سے پہلے کوئی رسول نہیں بھیجا مگر یہ کہ ہم نے اس پر وحی کی کہ میرے سوا کوئی معبود نہیں، پس تم میری ہی عبادت کرو۔” (الانبیاء: 25)</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انبیاء ہی علومِ وحی کو ہم تک پہنچاتے ہیں</a:t>
            </a:r>
          </a:p>
          <a:p>
            <a:pPr marL="0" indent="0" algn="r" rtl="1">
              <a:buNone/>
            </a:pPr>
            <a:r>
              <a:rPr lang="ar-SA" noProof="1">
                <a:latin typeface="Calibri" panose="020F0502020204030204" pitchFamily="34" charset="0"/>
                <a:cs typeface="Calibri" panose="020F0502020204030204" pitchFamily="34" charset="0"/>
              </a:rPr>
              <a:t>۔ کیونکہ الٰہی علم صرف انبیاء پر نازل ہوتا ہے۔</a:t>
            </a:r>
          </a:p>
          <a:p>
            <a:pPr marL="0" indent="0" algn="r" rtl="1">
              <a:buNone/>
            </a:pPr>
            <a:r>
              <a:rPr lang="ar-SA" noProof="1">
                <a:latin typeface="Calibri" panose="020F0502020204030204" pitchFamily="34" charset="0"/>
                <a:cs typeface="Calibri" panose="020F0502020204030204" pitchFamily="34" charset="0"/>
              </a:rPr>
              <a:t>۔ ان کے بغیر انسانیت اس علم تک کبھی رسائی حاصل نہ کر سکتی۔</a:t>
            </a:r>
          </a:p>
          <a:p>
            <a:pPr marL="0" indent="0" algn="r" rtl="1">
              <a:buNone/>
            </a:pPr>
            <a:r>
              <a:rPr lang="ar-SA" noProof="1">
                <a:latin typeface="Calibri" panose="020F0502020204030204" pitchFamily="34" charset="0"/>
                <a:cs typeface="Calibri" panose="020F0502020204030204" pitchFamily="34" charset="0"/>
              </a:rPr>
              <a:t>۔ اور ان کے بغیر انسانیت ہمیشہ گمراہی میں بھٹکتی رہتی۔</a:t>
            </a:r>
            <a:endParaRPr lang="en-US" noProof="1">
              <a:latin typeface="Calibri" panose="020F0502020204030204" pitchFamily="34" charset="0"/>
              <a:cs typeface="Calibri" panose="020F0502020204030204" pitchFamily="34" charset="0"/>
            </a:endParaRPr>
          </a:p>
          <a:p>
            <a:pPr marL="0" indent="0">
              <a:buNone/>
            </a:pPr>
            <a:endParaRPr lang="en-US" b="1" noProof="1">
              <a:latin typeface="Arial" panose="020B0604020202020204" pitchFamily="34" charset="0"/>
              <a:cs typeface="Arial" panose="020B0604020202020204" pitchFamily="34" charset="0"/>
            </a:endParaRPr>
          </a:p>
          <a:p>
            <a:pPr marL="0" indent="0">
              <a:buNone/>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33684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95459"/>
            <a:ext cx="8911687" cy="753929"/>
          </a:xfrm>
        </p:spPr>
        <p:txBody>
          <a:bodyPr/>
          <a:lstStyle/>
          <a:p>
            <a:pPr algn="ctr"/>
            <a:r>
              <a:rPr lang="ur-PK" noProof="1">
                <a:latin typeface="Calibri" panose="020F0502020204030204" pitchFamily="34" charset="0"/>
                <a:cs typeface="Calibri" panose="020F0502020204030204" pitchFamily="34" charset="0"/>
              </a:rPr>
              <a:t>انبیاء کی اہمیت</a:t>
            </a:r>
            <a:endParaRPr lang="en-US" u="sng" noProof="1">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934498"/>
            <a:ext cx="9620518" cy="5828044"/>
          </a:xfrm>
        </p:spPr>
        <p:txBody>
          <a:bodyPr>
            <a:normAutofit lnSpcReduction="10000"/>
          </a:bodyPr>
          <a:lstStyle/>
          <a:p>
            <a:pPr marL="0" indent="0" algn="r" rtl="1">
              <a:buNone/>
            </a:pPr>
            <a:r>
              <a:rPr lang="ar-SA" b="1" noProof="1">
                <a:latin typeface="Calibri" panose="020F0502020204030204" pitchFamily="34" charset="0"/>
                <a:cs typeface="Calibri" panose="020F0502020204030204" pitchFamily="34" charset="0"/>
              </a:rPr>
              <a:t>۴۔ انبیاء مومنوں کو برائیوں سے نجات دلاتے ہیں</a:t>
            </a:r>
          </a:p>
          <a:p>
            <a:pPr marL="0" indent="0" algn="r" rtl="1">
              <a:buNone/>
            </a:pPr>
            <a:r>
              <a:rPr lang="ar-SA" noProof="1">
                <a:latin typeface="Calibri" panose="020F0502020204030204" pitchFamily="34" charset="0"/>
                <a:cs typeface="Calibri" panose="020F0502020204030204" pitchFamily="34" charset="0"/>
              </a:rPr>
              <a:t>“اے بادشاہ! ہم جہالت اور بربریت کی گہرائیوں میں ڈوبے ہوئے تھے، ہم بتوں کی پرستش کرتے تھے، ہم بے حیائی کی زندگی گزارتے تھے… پھر اللہ نے ہم میں ایک شخص کو بھیجا جس کی پیدائش، سچائی، امانت اور پاکیزگی سے ہم واقف تھے؛ اس نے ہمیں اللہ کی وحدانیت کی طرف بلایا… اس نے ہمیں سچ بولنے، امانتوں میں خیانت نہ کرنے، رحم دل ہونے اور پڑوسیوں اور رشتہ داروں کے حقوق ادا کرنے کا حکم دیا؛ اور اس نے ہمیں عورتوں پر بہتان باندھنے سے منع کیا……” (الرحیق المختوم، صفحہ 65)</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۵۔ انبیاء مومنوں کو آخرت میں کامیاب ہونے میں مدد دیتے ہیں</a:t>
            </a:r>
          </a:p>
          <a:p>
            <a:pPr marL="0" indent="0" algn="r" rtl="1">
              <a:buNone/>
            </a:pPr>
            <a:r>
              <a:rPr lang="ar-SA" noProof="1">
                <a:latin typeface="Calibri" panose="020F0502020204030204" pitchFamily="34" charset="0"/>
                <a:cs typeface="Calibri" panose="020F0502020204030204" pitchFamily="34" charset="0"/>
              </a:rPr>
              <a:t>۔ ہر نبی نے اپنی قوم کو جنت کے لیے محنت کرنے کی ترغیب دی۔</a:t>
            </a:r>
          </a:p>
          <a:p>
            <a:pPr marL="0" indent="0" algn="r" rtl="1">
              <a:buNone/>
            </a:pPr>
            <a:r>
              <a:rPr lang="ar-SA" noProof="1">
                <a:latin typeface="Calibri" panose="020F0502020204030204" pitchFamily="34" charset="0"/>
                <a:cs typeface="Calibri" panose="020F0502020204030204" pitchFamily="34" charset="0"/>
              </a:rPr>
              <a:t>“(اے نبی! کہہ دو) کیا میں تمہیں اس چیز کی خبر نہ دوں جو اس سب سے بہتر ہے؟ جو لوگ تقویٰ اختیار کرتے ہیں ان کے لیے ان کے رب کے پاس باغات ہیں جن کے نیچے نہریں بہتی ہیں، وہ ان میں ہمیشہ رہیں گے، ان کے لیے پاکیزہ بیویاں ہوں گی اور اللہ کی خوشنودی ہوگی۔” (آل عمران: 15)</a:t>
            </a:r>
          </a:p>
          <a:p>
            <a:pPr marL="0" indent="0" algn="r" rtl="1">
              <a:buNone/>
            </a:pPr>
            <a:r>
              <a:rPr lang="ar-SA" noProof="1">
                <a:latin typeface="Calibri" panose="020F0502020204030204" pitchFamily="34" charset="0"/>
                <a:cs typeface="Calibri" panose="020F0502020204030204" pitchFamily="34" charset="0"/>
              </a:rPr>
              <a:t>رسول اللہ ﷺ نے فرمایا: “اللہ تعالیٰ فرماتا ہے: میں نے اپنے نیک بندوں کے لیے وہ چیزیں تیار کی ہیں جنہیں نہ کسی آنکھ نے دیکھا، نہ کسی کان نے سنا، اور نہ ہی کسی دل نے ان کا خیال کیا۔ ان سب کے علاوہ جو کچھ تم نے دیکھا ہے وہ کچھ بھی نہیں۔” (بخاری: 4780)</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۶۔ انبیاء لوگوں کو دنیا میں کامیاب ہونے میں مدد دیتے ہیں</a:t>
            </a:r>
          </a:p>
          <a:p>
            <a:pPr marL="0" indent="0" algn="r" rtl="1">
              <a:buNone/>
            </a:pPr>
            <a:r>
              <a:rPr lang="ar-SA" noProof="1">
                <a:latin typeface="Calibri" panose="020F0502020204030204" pitchFamily="34" charset="0"/>
                <a:cs typeface="Calibri" panose="020F0502020204030204" pitchFamily="34" charset="0"/>
              </a:rPr>
              <a:t>۔ نبی اکرم ﷺ نے مدینہ میں ایک مثالی ریاست کی بنیاد رکھی۔</a:t>
            </a:r>
          </a:p>
          <a:p>
            <a:pPr marL="0" indent="0" algn="r" rtl="1">
              <a:buNone/>
            </a:pPr>
            <a:r>
              <a:rPr lang="ar-SA" noProof="1">
                <a:latin typeface="Calibri" panose="020F0502020204030204" pitchFamily="34" charset="0"/>
                <a:cs typeface="Calibri" panose="020F0502020204030204" pitchFamily="34" charset="0"/>
              </a:rPr>
              <a:t>۔ نبی اکرم ﷺ نے ریاست کی سیاست، معیشت، عدلیہ اور انتظامیہ کے اصول واضح فرمائے۔</a:t>
            </a:r>
            <a:endParaRPr lang="en-US" noProof="1">
              <a:latin typeface="Calibri" panose="020F0502020204030204" pitchFamily="34" charset="0"/>
              <a:cs typeface="Calibri" panose="020F0502020204030204" pitchFamily="34" charset="0"/>
            </a:endParaRPr>
          </a:p>
          <a:p>
            <a:pPr>
              <a:buFontTx/>
              <a:buChar char="-"/>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9867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ur-PK" noProof="1">
                <a:latin typeface="Calibri" panose="020F0502020204030204" pitchFamily="34" charset="0"/>
                <a:cs typeface="Calibri" panose="020F0502020204030204" pitchFamily="34" charset="0"/>
              </a:rPr>
              <a:t>انبیاء کی اہمیت</a:t>
            </a:r>
            <a:endParaRPr lang="en-US" u="sng" noProof="1">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۷۔ انبیاء اللہ تعالیٰ کے براہِ راست نائب ہیں</a:t>
            </a:r>
          </a:p>
          <a:p>
            <a:pPr marL="0" indent="0" algn="r" rtl="1">
              <a:buNone/>
            </a:pPr>
            <a:r>
              <a:rPr lang="ar-SA" b="1" noProof="1">
                <a:latin typeface="Calibri" panose="020F0502020204030204" pitchFamily="34" charset="0"/>
                <a:cs typeface="Calibri" panose="020F0502020204030204" pitchFamily="34" charset="0"/>
              </a:rPr>
              <a:t>۔ ا</a:t>
            </a:r>
            <a:r>
              <a:rPr lang="ar-SA" noProof="1">
                <a:latin typeface="Calibri" panose="020F0502020204030204" pitchFamily="34" charset="0"/>
                <a:cs typeface="Calibri" panose="020F0502020204030204" pitchFamily="34" charset="0"/>
              </a:rPr>
              <a:t>للہ کے براہِ راست نائب صرف انبیاء ہی ہیں۔</a:t>
            </a:r>
          </a:p>
          <a:p>
            <a:pPr marL="0" indent="0" algn="r" rtl="1">
              <a:buNone/>
            </a:pPr>
            <a:r>
              <a:rPr lang="ar-SA" noProof="1">
                <a:latin typeface="Calibri" panose="020F0502020204030204" pitchFamily="34" charset="0"/>
                <a:cs typeface="Calibri" panose="020F0502020204030204" pitchFamily="34" charset="0"/>
              </a:rPr>
              <a:t>۔ جب اللہ نے فرمایا کہ میں زمین میں اپنا نائب بنانے والا ہوں،  تو اس نے آدم علیہ السلام کو بھیجا۔</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۸۔ انبیاء صبر و برداشت کی اعلیٰ مثال ہیں</a:t>
            </a:r>
          </a:p>
          <a:p>
            <a:pPr marL="0" indent="0" algn="r" rtl="1">
              <a:buNone/>
            </a:pPr>
            <a:r>
              <a:rPr lang="ar-SA" noProof="1">
                <a:latin typeface="Calibri" panose="020F0502020204030204" pitchFamily="34" charset="0"/>
                <a:cs typeface="Calibri" panose="020F0502020204030204" pitchFamily="34" charset="0"/>
              </a:rPr>
              <a:t>۔ اپنے اعمال کے ذریعے وہ انسانیت کو سکھاتے ہیں کہ اس زندگی کی آزمائشوں اور مشکلات کا سامنا کیسے کرنا ہے۔</a:t>
            </a:r>
          </a:p>
          <a:p>
            <a:pPr marL="0" indent="0" algn="r" rtl="1">
              <a:buNone/>
            </a:pPr>
            <a:r>
              <a:rPr lang="ar-SA" noProof="1">
                <a:latin typeface="Calibri" panose="020F0502020204030204" pitchFamily="34" charset="0"/>
                <a:cs typeface="Calibri" panose="020F0502020204030204" pitchFamily="34" charset="0"/>
              </a:rPr>
              <a:t>“ایک آدمی نے نبی اکرم ﷺ سے پوچھا: اے اللہ کے رسول! سب سے زیادہ سخت آزمائش کس پر آتی ہے؟ آپ ﷺ نے فرمایا: انبیاء پر، پھر ان کے قریب تر لوگوں پر، پھر ان کے قریب تر لوگوں پر۔ آدمی کی آزمائش اس کے دین کے مطابق ہوتی ہے، اگر وہ دین میں مضبوط ہے تو اس کی آزمائش زیادہ سخت ہوتی ہے، اور اگر وہ دین میں کمزور ہے تو اس کے دین کے حساب سے اس کی آزمائش کی جاتی ہے۔ بندہ برابر آزمائش میں مبتلا رہتا ہے یہاں تک کہ وہ زمین پر بغیر کسی گناہ کے چلنے لگتا ہے۔” (ترمذی: 2398)</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noProof="1">
                <a:latin typeface="Calibri" panose="020F0502020204030204" pitchFamily="34" charset="0"/>
                <a:cs typeface="Calibri" panose="020F0502020204030204" pitchFamily="34" charset="0"/>
              </a:rPr>
              <a:t>“مجھے اللہ کی راہ میں ایسی تکلیف دی گئی ہے جیسی کسی اور کو نہیں دی گئی، اور اللہ کی راہ میں مجھے ایسا خوف پہنچایا گیا ہے جیسا کسی اور کو نہیں پہنچایا گیا۔” (ابن ماجہ: 151)</a:t>
            </a:r>
            <a:endParaRPr lang="en-US"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a:p>
            <a:pPr marL="0" indent="0">
              <a:buNone/>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4592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ur-PK" noProof="1">
                <a:latin typeface="Calibri" panose="020F0502020204030204" pitchFamily="34" charset="0"/>
                <a:cs typeface="Calibri" panose="020F0502020204030204" pitchFamily="34" charset="0"/>
              </a:rPr>
              <a:t>انبیاء کی اہمیت</a:t>
            </a:r>
            <a:endParaRPr lang="en-US" u="sng" noProof="1">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1749778" y="1167023"/>
            <a:ext cx="9931359" cy="5438656"/>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۹۔ انبیاء انسانیت کو تعلیم دیتے اور اخلاقی تربیت کرتے ہیں</a:t>
            </a:r>
          </a:p>
          <a:p>
            <a:pPr marL="0" indent="0" algn="r" rtl="1">
              <a:buNone/>
            </a:pPr>
            <a:r>
              <a:rPr lang="ar-SA" noProof="1">
                <a:latin typeface="Calibri" panose="020F0502020204030204" pitchFamily="34" charset="0"/>
                <a:cs typeface="Calibri" panose="020F0502020204030204" pitchFamily="34" charset="0"/>
              </a:rPr>
              <a:t>۔ نبی اکرم ﷺ اس کی نہایت واضح مثال ہیں۔</a:t>
            </a:r>
          </a:p>
          <a:p>
            <a:pPr marL="0" indent="0" algn="r" rtl="1">
              <a:buNone/>
            </a:pPr>
            <a:r>
              <a:rPr lang="ar-SA" noProof="1">
                <a:latin typeface="Calibri" panose="020F0502020204030204" pitchFamily="34" charset="0"/>
                <a:cs typeface="Calibri" panose="020F0502020204030204" pitchFamily="34" charset="0"/>
              </a:rPr>
              <a:t>۔ آپ ﷺ نے لوگوں کو تعلیم دی اور ان کی اخلاقی تربیت کی۔</a:t>
            </a:r>
          </a:p>
          <a:p>
            <a:pPr marL="0" indent="0" algn="r" rtl="1">
              <a:buNone/>
            </a:pPr>
            <a:r>
              <a:rPr lang="ar-SA" noProof="1">
                <a:latin typeface="Calibri" panose="020F0502020204030204" pitchFamily="34" charset="0"/>
                <a:cs typeface="Calibri" panose="020F0502020204030204" pitchFamily="34" charset="0"/>
              </a:rPr>
              <a:t>“مجھے معلم بنا کر بھیجا گیا ہے۔” (ابن ماجہ: 229)</a:t>
            </a:r>
          </a:p>
          <a:p>
            <a:pPr marL="0" indent="0" algn="r" rtl="1">
              <a:buNone/>
            </a:pPr>
            <a:r>
              <a:rPr lang="ar-SA" noProof="1">
                <a:latin typeface="Calibri" panose="020F0502020204030204" pitchFamily="34" charset="0"/>
                <a:cs typeface="Calibri" panose="020F0502020204030204" pitchFamily="34" charset="0"/>
              </a:rPr>
              <a:t>“مجھے بھیجا گیا ہے تاکہ میں اچھے اخلاق کو مکمل کروں۔” (مسند احمد: 9155)</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۱۰۔ ایسی سخصیات جنکی زندگیاں قابلِ عمل ہیں</a:t>
            </a:r>
          </a:p>
          <a:p>
            <a:pPr marL="0" indent="0" algn="r" rtl="1">
              <a:buNone/>
            </a:pPr>
            <a:r>
              <a:rPr lang="ar-SA" noProof="1">
                <a:latin typeface="Calibri" panose="020F0502020204030204" pitchFamily="34" charset="0"/>
                <a:cs typeface="Calibri" panose="020F0502020204030204" pitchFamily="34" charset="0"/>
              </a:rPr>
              <a:t>۔ چونکہ اللہ تعالیٰ نے ہمیشہ انسانوں ہی کو نبی بنا کر بھیجا، اس لیے وہ قابلِ عمل نمونے ہیں۔</a:t>
            </a:r>
          </a:p>
          <a:p>
            <a:pPr marL="0" indent="0" algn="r" rtl="1">
              <a:buNone/>
            </a:pPr>
            <a:r>
              <a:rPr lang="ar-SA" noProof="1">
                <a:latin typeface="Calibri" panose="020F0502020204030204" pitchFamily="34" charset="0"/>
                <a:cs typeface="Calibri" panose="020F0502020204030204" pitchFamily="34" charset="0"/>
              </a:rPr>
              <a:t>۔ انہوں نے اپنی زندگیاں اس انداز میں گزاریں جو ہر انسان کے لیے اپنانا آسان ہو۔</a:t>
            </a:r>
          </a:p>
          <a:p>
            <a:pPr marL="0" indent="0" algn="r" rtl="1">
              <a:buNone/>
            </a:pPr>
            <a:r>
              <a:rPr lang="ar-SA" noProof="1">
                <a:latin typeface="Calibri" panose="020F0502020204030204" pitchFamily="34" charset="0"/>
                <a:cs typeface="Calibri" panose="020F0502020204030204" pitchFamily="34" charset="0"/>
              </a:rPr>
              <a:t>“ہم نے آپ ﷺ سے پہلے بھی رسول نہیں بھیجے مگر ایسے مرد ہی جو ہماری وحی کے حامل تھے۔ اگر تم نہیں جانتے تو اہلِ کتاب سے پوچھ لو۔ اور ہم نے ان رسولوں کو نہ ایسے جسم دیے تھے جو کھانا نہ کھاتے ہوں اور نہ وہ ہمیشہ کے لیے زندہ تھے۔” (الانبیاء: 7-8)</a:t>
            </a:r>
            <a:endParaRPr lang="en-US"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a:p>
            <a:pPr marL="0" indent="0">
              <a:buNone/>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208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4709" y="811369"/>
            <a:ext cx="9916732" cy="5911403"/>
          </a:xfrm>
        </p:spPr>
        <p:txBody>
          <a:bodyPr>
            <a:noAutofit/>
          </a:bodyPr>
          <a:lstStyle/>
          <a:p>
            <a:pPr marL="0" indent="0" algn="r" rtl="1">
              <a:buNone/>
            </a:pP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دن </a:t>
            </a:r>
            <a:r>
              <a:rPr lang="ar-SA" sz="2000" dirty="0" err="1">
                <a:latin typeface="Calibri" panose="020F0502020204030204" pitchFamily="34" charset="0"/>
                <a:cs typeface="Calibri" panose="020F0502020204030204" pitchFamily="34" charset="0"/>
              </a:rPr>
              <a:t>آنحضرت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لوگوں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تشریف</a:t>
            </a:r>
            <a:r>
              <a:rPr lang="ar-SA" sz="2000" dirty="0">
                <a:latin typeface="Calibri" panose="020F0502020204030204" pitchFamily="34" charset="0"/>
                <a:cs typeface="Calibri" panose="020F0502020204030204" pitchFamily="34" charset="0"/>
              </a:rPr>
              <a:t> فرما </a:t>
            </a:r>
            <a:r>
              <a:rPr lang="ar-SA" sz="2000" dirty="0" err="1">
                <a:latin typeface="Calibri" panose="020F0502020204030204" pitchFamily="34" charset="0"/>
                <a:cs typeface="Calibri" panose="020F0502020204030204" pitchFamily="34" charset="0"/>
              </a:rPr>
              <a:t>تھے</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پاس</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شخص </a:t>
            </a:r>
            <a:r>
              <a:rPr lang="ar-SA" sz="2000" dirty="0" err="1">
                <a:latin typeface="Calibri" panose="020F0502020204030204" pitchFamily="34" charset="0"/>
                <a:cs typeface="Calibri" panose="020F0502020204030204" pitchFamily="34" charset="0"/>
              </a:rPr>
              <a:t>آیا</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پوچھنے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لگا</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ایمان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کہتے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ﷺنے </a:t>
            </a:r>
            <a:r>
              <a:rPr lang="ar-SA" sz="2000" dirty="0" err="1">
                <a:latin typeface="Calibri" panose="020F0502020204030204" pitchFamily="34" charset="0"/>
                <a:cs typeface="Calibri" panose="020F0502020204030204" pitchFamily="34" charset="0"/>
              </a:rPr>
              <a:t>فرمایا</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ایمان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کہ تم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پاک</a:t>
            </a:r>
            <a:r>
              <a:rPr lang="ar-SA" sz="2000" dirty="0">
                <a:latin typeface="Calibri" panose="020F0502020204030204" pitchFamily="34" charset="0"/>
                <a:cs typeface="Calibri" panose="020F0502020204030204" pitchFamily="34" charset="0"/>
              </a:rPr>
              <a:t> کے وجود اور اس کی </a:t>
            </a:r>
            <a:r>
              <a:rPr lang="ar-SA" sz="2000" dirty="0" err="1">
                <a:latin typeface="Calibri" panose="020F0502020204030204" pitchFamily="34" charset="0"/>
                <a:cs typeface="Calibri" panose="020F0502020204030204" pitchFamily="34" charset="0"/>
              </a:rPr>
              <a:t>وحدانیت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ایمان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لاؤ</a:t>
            </a:r>
            <a:r>
              <a:rPr lang="ar-SA" sz="2000" dirty="0">
                <a:latin typeface="Calibri" panose="020F0502020204030204" pitchFamily="34" charset="0"/>
                <a:cs typeface="Calibri" panose="020F0502020204030204" pitchFamily="34" charset="0"/>
              </a:rPr>
              <a:t> اور اس کے </a:t>
            </a:r>
            <a:r>
              <a:rPr lang="ar-SA" sz="2000" dirty="0" err="1">
                <a:latin typeface="Calibri" panose="020F0502020204030204" pitchFamily="34" charset="0"/>
                <a:cs typeface="Calibri" panose="020F0502020204030204" pitchFamily="34" charset="0"/>
              </a:rPr>
              <a:t>فرشتوں</a:t>
            </a:r>
            <a:r>
              <a:rPr lang="ar-SA" sz="2000" dirty="0">
                <a:latin typeface="Calibri" panose="020F0502020204030204" pitchFamily="34" charset="0"/>
                <a:cs typeface="Calibri" panose="020F0502020204030204" pitchFamily="34" charset="0"/>
              </a:rPr>
              <a:t> کے وجود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اور اس (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 کی </a:t>
            </a:r>
            <a:r>
              <a:rPr lang="ar-SA" sz="2000" dirty="0" err="1">
                <a:latin typeface="Calibri" panose="020F0502020204030204" pitchFamily="34" charset="0"/>
                <a:cs typeface="Calibri" panose="020F0502020204030204" pitchFamily="34" charset="0"/>
              </a:rPr>
              <a:t>ملاقات</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برحق</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اور اس کے </a:t>
            </a:r>
            <a:r>
              <a:rPr lang="ar-SA" sz="2000" dirty="0" err="1">
                <a:latin typeface="Calibri" panose="020F0502020204030204" pitchFamily="34" charset="0"/>
                <a:cs typeface="Calibri" panose="020F0502020204030204" pitchFamily="34" charset="0"/>
              </a:rPr>
              <a:t>رسولوں</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برحق</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اور </a:t>
            </a:r>
            <a:r>
              <a:rPr lang="ar-SA" sz="2000" dirty="0" err="1">
                <a:latin typeface="Calibri" panose="020F0502020204030204" pitchFamily="34" charset="0"/>
                <a:cs typeface="Calibri" panose="020F0502020204030204" pitchFamily="34" charset="0"/>
              </a:rPr>
              <a:t>مرنے</a:t>
            </a:r>
            <a:r>
              <a:rPr lang="ar-SA" sz="2000" dirty="0">
                <a:latin typeface="Calibri" panose="020F0502020204030204" pitchFamily="34" charset="0"/>
                <a:cs typeface="Calibri" panose="020F0502020204030204" pitchFamily="34" charset="0"/>
              </a:rPr>
              <a:t> کے بعد </a:t>
            </a:r>
            <a:r>
              <a:rPr lang="ar-SA" sz="2000" dirty="0" err="1">
                <a:latin typeface="Calibri" panose="020F0502020204030204" pitchFamily="34" charset="0"/>
                <a:cs typeface="Calibri" panose="020F0502020204030204" pitchFamily="34" charset="0"/>
              </a:rPr>
              <a:t>دوبارہ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اٹھنے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ایمان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لاؤ</a:t>
            </a:r>
            <a:r>
              <a:rPr lang="ar-SA" sz="2000" dirty="0">
                <a:latin typeface="Calibri" panose="020F0502020204030204" pitchFamily="34" charset="0"/>
                <a:cs typeface="Calibri" panose="020F0502020204030204" pitchFamily="34" charset="0"/>
              </a:rPr>
              <a:t> ۔</a:t>
            </a:r>
            <a:endParaRPr lang="en-US" sz="2000" dirty="0">
              <a:latin typeface="Calibri" panose="020F0502020204030204" pitchFamily="34" charset="0"/>
              <a:cs typeface="Calibri" panose="020F0502020204030204" pitchFamily="34" charset="0"/>
            </a:endParaRPr>
          </a:p>
          <a:p>
            <a:pPr marL="0" indent="0" algn="r" rtl="1">
              <a:buNone/>
            </a:pP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پھر</a:t>
            </a:r>
            <a:r>
              <a:rPr lang="ar-SA" sz="2000" b="1" u="sng" dirty="0">
                <a:latin typeface="Calibri" panose="020F0502020204030204" pitchFamily="34" charset="0"/>
                <a:cs typeface="Calibri" panose="020F0502020204030204" pitchFamily="34" charset="0"/>
              </a:rPr>
              <a:t> اس </a:t>
            </a:r>
            <a:r>
              <a:rPr lang="ar-SA" sz="2000" b="1" u="sng" dirty="0" err="1">
                <a:latin typeface="Calibri" panose="020F0502020204030204" pitchFamily="34" charset="0"/>
                <a:cs typeface="Calibri" panose="020F0502020204030204" pitchFamily="34" charset="0"/>
              </a:rPr>
              <a:t>نے</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پوچھا</a:t>
            </a:r>
            <a:r>
              <a:rPr lang="ar-SA" sz="2000" b="1" u="sng" dirty="0">
                <a:latin typeface="Calibri" panose="020F0502020204030204" pitchFamily="34" charset="0"/>
                <a:cs typeface="Calibri" panose="020F0502020204030204" pitchFamily="34" charset="0"/>
              </a:rPr>
              <a:t> کہ اسلام </a:t>
            </a:r>
            <a:r>
              <a:rPr lang="ar-SA" sz="2000" b="1" u="sng" dirty="0" err="1">
                <a:latin typeface="Calibri" panose="020F0502020204030204" pitchFamily="34" charset="0"/>
                <a:cs typeface="Calibri" panose="020F0502020204030204" pitchFamily="34" charset="0"/>
              </a:rPr>
              <a:t>کیا</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ہے</a:t>
            </a:r>
            <a:r>
              <a:rPr lang="ar-SA" sz="2000" b="1" u="sng" dirty="0">
                <a:latin typeface="Calibri" panose="020F0502020204030204" pitchFamily="34" charset="0"/>
                <a:cs typeface="Calibri" panose="020F0502020204030204" pitchFamily="34" charset="0"/>
              </a:rPr>
              <a:t> ؟ </a:t>
            </a:r>
            <a:r>
              <a:rPr lang="ar-SA" sz="2000" b="1" u="sng" dirty="0" err="1">
                <a:latin typeface="Calibri" panose="020F0502020204030204" pitchFamily="34" charset="0"/>
                <a:cs typeface="Calibri" panose="020F0502020204030204" pitchFamily="34" charset="0"/>
              </a:rPr>
              <a:t>آپ</a:t>
            </a:r>
            <a:r>
              <a:rPr lang="ar-SA" sz="2000" b="1" u="sng" dirty="0">
                <a:latin typeface="Calibri" panose="020F0502020204030204" pitchFamily="34" charset="0"/>
                <a:cs typeface="Calibri" panose="020F0502020204030204" pitchFamily="34" charset="0"/>
              </a:rPr>
              <a:t> ﷺنے </a:t>
            </a:r>
            <a:r>
              <a:rPr lang="ar-SA" sz="2000" b="1" u="sng" dirty="0" err="1">
                <a:latin typeface="Calibri" panose="020F0502020204030204" pitchFamily="34" charset="0"/>
                <a:cs typeface="Calibri" panose="020F0502020204030204" pitchFamily="34" charset="0"/>
              </a:rPr>
              <a:t>پھر</a:t>
            </a:r>
            <a:r>
              <a:rPr lang="ar-SA" sz="2000" b="1" u="sng" dirty="0">
                <a:latin typeface="Calibri" panose="020F0502020204030204" pitchFamily="34" charset="0"/>
                <a:cs typeface="Calibri" panose="020F0502020204030204" pitchFamily="34" charset="0"/>
              </a:rPr>
              <a:t> جواب </a:t>
            </a:r>
            <a:r>
              <a:rPr lang="ar-SA" sz="2000" b="1" u="sng" dirty="0" err="1">
                <a:latin typeface="Calibri" panose="020F0502020204030204" pitchFamily="34" charset="0"/>
                <a:cs typeface="Calibri" panose="020F0502020204030204" pitchFamily="34" charset="0"/>
              </a:rPr>
              <a:t>دیا</a:t>
            </a:r>
            <a:r>
              <a:rPr lang="ar-SA" sz="2000" b="1" u="sng" dirty="0">
                <a:latin typeface="Calibri" panose="020F0502020204030204" pitchFamily="34" charset="0"/>
                <a:cs typeface="Calibri" panose="020F0502020204030204" pitchFamily="34" charset="0"/>
              </a:rPr>
              <a:t> کہ اسلام </a:t>
            </a:r>
            <a:r>
              <a:rPr lang="ar-SA" sz="2000" b="1" u="sng" dirty="0" err="1">
                <a:latin typeface="Calibri" panose="020F0502020204030204" pitchFamily="34" charset="0"/>
                <a:cs typeface="Calibri" panose="020F0502020204030204" pitchFamily="34" charset="0"/>
              </a:rPr>
              <a:t>یہ</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ہے</a:t>
            </a:r>
            <a:r>
              <a:rPr lang="ar-SA" sz="2000" b="1" u="sng" dirty="0">
                <a:latin typeface="Calibri" panose="020F0502020204030204" pitchFamily="34" charset="0"/>
                <a:cs typeface="Calibri" panose="020F0502020204030204" pitchFamily="34" charset="0"/>
              </a:rPr>
              <a:t> کہ تم خالص </a:t>
            </a:r>
            <a:r>
              <a:rPr lang="ar-SA" sz="2000" b="1" u="sng" dirty="0" err="1">
                <a:latin typeface="Calibri" panose="020F0502020204030204" pitchFamily="34" charset="0"/>
                <a:cs typeface="Calibri" panose="020F0502020204030204" pitchFamily="34" charset="0"/>
              </a:rPr>
              <a:t>اللہ</a:t>
            </a:r>
            <a:r>
              <a:rPr lang="ar-SA" sz="2000" b="1" u="sng" dirty="0">
                <a:latin typeface="Calibri" panose="020F0502020204030204" pitchFamily="34" charset="0"/>
                <a:cs typeface="Calibri" panose="020F0502020204030204" pitchFamily="34" charset="0"/>
              </a:rPr>
              <a:t> کی </a:t>
            </a:r>
            <a:r>
              <a:rPr lang="ar-SA" sz="2000" b="1" u="sng" dirty="0" err="1">
                <a:latin typeface="Calibri" panose="020F0502020204030204" pitchFamily="34" charset="0"/>
                <a:cs typeface="Calibri" panose="020F0502020204030204" pitchFamily="34" charset="0"/>
              </a:rPr>
              <a:t>عبادت</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کرو</a:t>
            </a:r>
            <a:r>
              <a:rPr lang="ar-SA" sz="2000" b="1" u="sng" dirty="0">
                <a:latin typeface="Calibri" panose="020F0502020204030204" pitchFamily="34" charset="0"/>
                <a:cs typeface="Calibri" panose="020F0502020204030204" pitchFamily="34" charset="0"/>
              </a:rPr>
              <a:t> اور اس کے ساتھ </a:t>
            </a:r>
            <a:r>
              <a:rPr lang="ar-SA" sz="2000" b="1" u="sng" dirty="0" err="1">
                <a:latin typeface="Calibri" panose="020F0502020204030204" pitchFamily="34" charset="0"/>
                <a:cs typeface="Calibri" panose="020F0502020204030204" pitchFamily="34" charset="0"/>
              </a:rPr>
              <a:t>کسی</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کو</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شریک</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نہ</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بناؤ</a:t>
            </a:r>
            <a:r>
              <a:rPr lang="ar-SA" sz="2000" b="1" u="sng" dirty="0">
                <a:latin typeface="Calibri" panose="020F0502020204030204" pitchFamily="34" charset="0"/>
                <a:cs typeface="Calibri" panose="020F0502020204030204" pitchFamily="34" charset="0"/>
              </a:rPr>
              <a:t> اور نماز قائم </a:t>
            </a:r>
            <a:r>
              <a:rPr lang="ar-SA" sz="2000" b="1" u="sng" dirty="0" err="1">
                <a:latin typeface="Calibri" panose="020F0502020204030204" pitchFamily="34" charset="0"/>
                <a:cs typeface="Calibri" panose="020F0502020204030204" pitchFamily="34" charset="0"/>
              </a:rPr>
              <a:t>کرو</a:t>
            </a:r>
            <a:r>
              <a:rPr lang="ar-SA" sz="2000" b="1" u="sng" dirty="0">
                <a:latin typeface="Calibri" panose="020F0502020204030204" pitchFamily="34" charset="0"/>
                <a:cs typeface="Calibri" panose="020F0502020204030204" pitchFamily="34" charset="0"/>
              </a:rPr>
              <a:t> ۔ اور </a:t>
            </a:r>
            <a:r>
              <a:rPr lang="ar-SA" sz="2000" b="1" u="sng" dirty="0" err="1">
                <a:latin typeface="Calibri" panose="020F0502020204030204" pitchFamily="34" charset="0"/>
                <a:cs typeface="Calibri" panose="020F0502020204030204" pitchFamily="34" charset="0"/>
              </a:rPr>
              <a:t>زکوٰۃ</a:t>
            </a:r>
            <a:r>
              <a:rPr lang="ar-SA" sz="2000" b="1" u="sng" dirty="0">
                <a:latin typeface="Calibri" panose="020F0502020204030204" pitchFamily="34" charset="0"/>
                <a:cs typeface="Calibri" panose="020F0502020204030204" pitchFamily="34" charset="0"/>
              </a:rPr>
              <a:t> ادا </a:t>
            </a:r>
            <a:r>
              <a:rPr lang="ar-SA" sz="2000" b="1" u="sng" dirty="0" err="1">
                <a:latin typeface="Calibri" panose="020F0502020204030204" pitchFamily="34" charset="0"/>
                <a:cs typeface="Calibri" panose="020F0502020204030204" pitchFamily="34" charset="0"/>
              </a:rPr>
              <a:t>کرو</a:t>
            </a:r>
            <a:r>
              <a:rPr lang="ar-SA" sz="2000" b="1" u="sng" dirty="0">
                <a:latin typeface="Calibri" panose="020F0502020204030204" pitchFamily="34" charset="0"/>
                <a:cs typeface="Calibri" panose="020F0502020204030204" pitchFamily="34" charset="0"/>
              </a:rPr>
              <a:t> ۔ اور رمضان کے </a:t>
            </a:r>
            <a:r>
              <a:rPr lang="ar-SA" sz="2000" b="1" u="sng" dirty="0" err="1">
                <a:latin typeface="Calibri" panose="020F0502020204030204" pitchFamily="34" charset="0"/>
                <a:cs typeface="Calibri" panose="020F0502020204030204" pitchFamily="34" charset="0"/>
              </a:rPr>
              <a:t>روزے</a:t>
            </a:r>
            <a:r>
              <a:rPr lang="ar-SA" sz="2000" b="1" u="sng" dirty="0">
                <a:latin typeface="Calibri" panose="020F0502020204030204" pitchFamily="34" charset="0"/>
                <a:cs typeface="Calibri" panose="020F0502020204030204" pitchFamily="34" charset="0"/>
              </a:rPr>
              <a:t> </a:t>
            </a:r>
            <a:r>
              <a:rPr lang="ar-SA" sz="2000" b="1" u="sng" dirty="0" err="1">
                <a:latin typeface="Calibri" panose="020F0502020204030204" pitchFamily="34" charset="0"/>
                <a:cs typeface="Calibri" panose="020F0502020204030204" pitchFamily="34" charset="0"/>
              </a:rPr>
              <a:t>رکھو</a:t>
            </a:r>
            <a:r>
              <a:rPr lang="ar-SA" sz="2000" b="1" u="sng" dirty="0">
                <a:latin typeface="Calibri" panose="020F0502020204030204" pitchFamily="34" charset="0"/>
                <a:cs typeface="Calibri" panose="020F0502020204030204" pitchFamily="34" charset="0"/>
              </a:rPr>
              <a:t> ۔</a:t>
            </a:r>
            <a:endParaRPr lang="en-US" sz="2000" b="1" u="sng" dirty="0">
              <a:latin typeface="Calibri" panose="020F0502020204030204" pitchFamily="34" charset="0"/>
              <a:cs typeface="Calibri" panose="020F0502020204030204" pitchFamily="34" charset="0"/>
            </a:endParaRPr>
          </a:p>
          <a:p>
            <a:pPr marL="0" indent="0" algn="r" rtl="1">
              <a:buNone/>
            </a:pP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پھر</a:t>
            </a:r>
            <a:r>
              <a:rPr lang="ar-SA" sz="2000" dirty="0">
                <a:latin typeface="Calibri" panose="020F0502020204030204" pitchFamily="34" charset="0"/>
                <a:cs typeface="Calibri" panose="020F0502020204030204" pitchFamily="34" charset="0"/>
              </a:rPr>
              <a:t> اس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احسان کے متعلق </a:t>
            </a:r>
            <a:r>
              <a:rPr lang="ar-SA" sz="2000" dirty="0" err="1">
                <a:latin typeface="Calibri" panose="020F0502020204030204" pitchFamily="34" charset="0"/>
                <a:cs typeface="Calibri" panose="020F0502020204030204" pitchFamily="34" charset="0"/>
              </a:rPr>
              <a:t>پوچھا</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ﷺنے </a:t>
            </a:r>
            <a:r>
              <a:rPr lang="ar-SA" sz="2000" dirty="0" err="1">
                <a:latin typeface="Calibri" panose="020F0502020204030204" pitchFamily="34" charset="0"/>
                <a:cs typeface="Calibri" panose="020F0502020204030204" pitchFamily="34" charset="0"/>
              </a:rPr>
              <a:t>فرمایا</a:t>
            </a:r>
            <a:r>
              <a:rPr lang="ar-SA" sz="2000" dirty="0">
                <a:latin typeface="Calibri" panose="020F0502020204030204" pitchFamily="34" charset="0"/>
                <a:cs typeface="Calibri" panose="020F0502020204030204" pitchFamily="34" charset="0"/>
              </a:rPr>
              <a:t> احسان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کہ تم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عبادت</a:t>
            </a:r>
            <a:r>
              <a:rPr lang="ar-SA" sz="2000" dirty="0">
                <a:latin typeface="Calibri" panose="020F0502020204030204" pitchFamily="34" charset="0"/>
                <a:cs typeface="Calibri" panose="020F0502020204030204" pitchFamily="34" charset="0"/>
              </a:rPr>
              <a:t> اس طرح </a:t>
            </a:r>
            <a:r>
              <a:rPr lang="ar-SA" sz="2000" dirty="0" err="1">
                <a:latin typeface="Calibri" panose="020F0502020204030204" pitchFamily="34" charset="0"/>
                <a:cs typeface="Calibri" panose="020F0502020204030204" pitchFamily="34" charset="0"/>
              </a:rPr>
              <a:t>کرو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گویا</a:t>
            </a:r>
            <a:r>
              <a:rPr lang="ar-SA" sz="2000" dirty="0">
                <a:latin typeface="Calibri" panose="020F0502020204030204" pitchFamily="34" charset="0"/>
                <a:cs typeface="Calibri" panose="020F0502020204030204" pitchFamily="34" charset="0"/>
              </a:rPr>
              <a:t> تم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دیکھ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رہے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اگر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درجہ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نہ</a:t>
            </a:r>
            <a:r>
              <a:rPr lang="ar-SA" sz="2000" dirty="0">
                <a:latin typeface="Calibri" panose="020F0502020204030204" pitchFamily="34" charset="0"/>
                <a:cs typeface="Calibri" panose="020F0502020204030204" pitchFamily="34" charset="0"/>
              </a:rPr>
              <a:t> حاصل </a:t>
            </a:r>
            <a:r>
              <a:rPr lang="ar-SA" sz="2000" dirty="0" err="1">
                <a:latin typeface="Calibri" panose="020F0502020204030204" pitchFamily="34" charset="0"/>
                <a:cs typeface="Calibri" panose="020F0502020204030204" pitchFamily="34" charset="0"/>
              </a:rPr>
              <a:t>ہو</a:t>
            </a:r>
            <a:r>
              <a:rPr lang="ar-SA" sz="2000" dirty="0">
                <a:latin typeface="Calibri" panose="020F0502020204030204" pitchFamily="34" charset="0"/>
                <a:cs typeface="Calibri" panose="020F0502020204030204" pitchFamily="34" charset="0"/>
              </a:rPr>
              <a:t> تو </a:t>
            </a:r>
            <a:r>
              <a:rPr lang="ar-SA" sz="2000" dirty="0" err="1">
                <a:latin typeface="Calibri" panose="020F0502020204030204" pitchFamily="34" charset="0"/>
                <a:cs typeface="Calibri" panose="020F0502020204030204" pitchFamily="34" charset="0"/>
              </a:rPr>
              <a:t>پھر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تو </a:t>
            </a:r>
            <a:r>
              <a:rPr lang="ar-SA" sz="2000" dirty="0" err="1">
                <a:latin typeface="Calibri" panose="020F0502020204030204" pitchFamily="34" charset="0"/>
                <a:cs typeface="Calibri" panose="020F0502020204030204" pitchFamily="34" charset="0"/>
              </a:rPr>
              <a:t>سمجھو</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تم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دیکھ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رہا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a:t>
            </a:r>
          </a:p>
          <a:p>
            <a:pPr marL="0" indent="0" algn="r" rtl="1">
              <a:buNone/>
            </a:pP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پھر</a:t>
            </a:r>
            <a:r>
              <a:rPr lang="ar-SA" sz="2000" dirty="0">
                <a:latin typeface="Calibri" panose="020F0502020204030204" pitchFamily="34" charset="0"/>
                <a:cs typeface="Calibri" panose="020F0502020204030204" pitchFamily="34" charset="0"/>
              </a:rPr>
              <a:t> اس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پوچھا</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قیامت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کب</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آئے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گی</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صلی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علیہ</a:t>
            </a:r>
            <a:r>
              <a:rPr lang="ar-SA" sz="2000" dirty="0">
                <a:latin typeface="Calibri" panose="020F0502020204030204" pitchFamily="34" charset="0"/>
                <a:cs typeface="Calibri" panose="020F0502020204030204" pitchFamily="34" charset="0"/>
              </a:rPr>
              <a:t> وسلم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فرمایا</a:t>
            </a:r>
            <a:r>
              <a:rPr lang="ar-SA" sz="2000" dirty="0">
                <a:latin typeface="Calibri" panose="020F0502020204030204" pitchFamily="34" charset="0"/>
                <a:cs typeface="Calibri" panose="020F0502020204030204" pitchFamily="34" charset="0"/>
              </a:rPr>
              <a:t> کہ اس کے </a:t>
            </a:r>
            <a:r>
              <a:rPr lang="ar-SA" sz="2000" dirty="0" err="1">
                <a:latin typeface="Calibri" panose="020F0502020204030204" pitchFamily="34" charset="0"/>
                <a:cs typeface="Calibri" panose="020F0502020204030204" pitchFamily="34" charset="0"/>
              </a:rPr>
              <a:t>بارے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جواب </a:t>
            </a:r>
            <a:r>
              <a:rPr lang="ar-SA" sz="2000" dirty="0" err="1">
                <a:latin typeface="Calibri" panose="020F0502020204030204" pitchFamily="34" charset="0"/>
                <a:cs typeface="Calibri" panose="020F0502020204030204" pitchFamily="34" charset="0"/>
              </a:rPr>
              <a:t>دینے</a:t>
            </a:r>
            <a:r>
              <a:rPr lang="ar-SA" sz="2000" dirty="0">
                <a:latin typeface="Calibri" panose="020F0502020204030204" pitchFamily="34" charset="0"/>
                <a:cs typeface="Calibri" panose="020F0502020204030204" pitchFamily="34" charset="0"/>
              </a:rPr>
              <a:t> والا </a:t>
            </a:r>
            <a:r>
              <a:rPr lang="ar-SA" sz="2000" dirty="0" err="1">
                <a:latin typeface="Calibri" panose="020F0502020204030204" pitchFamily="34" charset="0"/>
                <a:cs typeface="Calibri" panose="020F0502020204030204" pitchFamily="34" charset="0"/>
              </a:rPr>
              <a:t>پوچھنے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والے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کچھ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زیادہ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نہیں</a:t>
            </a:r>
            <a:r>
              <a:rPr lang="ar-SA" sz="2000" dirty="0">
                <a:latin typeface="Calibri" panose="020F0502020204030204" pitchFamily="34" charset="0"/>
                <a:cs typeface="Calibri" panose="020F0502020204030204" pitchFamily="34" charset="0"/>
              </a:rPr>
              <a:t> جانتا ( </a:t>
            </a:r>
            <a:r>
              <a:rPr lang="ar-SA" sz="2000" dirty="0" err="1">
                <a:latin typeface="Calibri" panose="020F0502020204030204" pitchFamily="34" charset="0"/>
                <a:cs typeface="Calibri" panose="020F0502020204030204" pitchFamily="34" charset="0"/>
              </a:rPr>
              <a:t>البتہ</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تمہیں</a:t>
            </a:r>
            <a:r>
              <a:rPr lang="ar-SA" sz="2000" dirty="0">
                <a:latin typeface="Calibri" panose="020F0502020204030204" pitchFamily="34" charset="0"/>
                <a:cs typeface="Calibri" panose="020F0502020204030204" pitchFamily="34" charset="0"/>
              </a:rPr>
              <a:t> اس کی </a:t>
            </a:r>
            <a:r>
              <a:rPr lang="ar-SA" sz="2000" dirty="0" err="1">
                <a:latin typeface="Calibri" panose="020F0502020204030204" pitchFamily="34" charset="0"/>
                <a:cs typeface="Calibri" panose="020F0502020204030204" pitchFamily="34" charset="0"/>
              </a:rPr>
              <a:t>نشانیاں</a:t>
            </a:r>
            <a:r>
              <a:rPr lang="ar-SA" sz="2000" dirty="0">
                <a:latin typeface="Calibri" panose="020F0502020204030204" pitchFamily="34" charset="0"/>
                <a:cs typeface="Calibri" panose="020F0502020204030204" pitchFamily="34" charset="0"/>
              </a:rPr>
              <a:t> بتلا </a:t>
            </a:r>
            <a:r>
              <a:rPr lang="ar-SA" sz="2000" dirty="0" err="1">
                <a:latin typeface="Calibri" panose="020F0502020204030204" pitchFamily="34" charset="0"/>
                <a:cs typeface="Calibri" panose="020F0502020204030204" pitchFamily="34" charset="0"/>
              </a:rPr>
              <a:t>سکتا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ہوں</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ہیں</a:t>
            </a:r>
            <a:r>
              <a:rPr lang="ar-SA" sz="2000" dirty="0">
                <a:latin typeface="Calibri" panose="020F0502020204030204" pitchFamily="34" charset="0"/>
                <a:cs typeface="Calibri" panose="020F0502020204030204" pitchFamily="34" charset="0"/>
              </a:rPr>
              <a:t> کہ جب </a:t>
            </a:r>
            <a:r>
              <a:rPr lang="ar-SA" sz="2000" dirty="0" err="1">
                <a:latin typeface="Calibri" panose="020F0502020204030204" pitchFamily="34" charset="0"/>
                <a:cs typeface="Calibri" panose="020F0502020204030204" pitchFamily="34" charset="0"/>
              </a:rPr>
              <a:t>لونڈی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اپنے</a:t>
            </a:r>
            <a:r>
              <a:rPr lang="ar-SA" sz="2000" dirty="0">
                <a:latin typeface="Calibri" panose="020F0502020204030204" pitchFamily="34" charset="0"/>
                <a:cs typeface="Calibri" panose="020F0502020204030204" pitchFamily="34" charset="0"/>
              </a:rPr>
              <a:t> آقا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گی</a:t>
            </a:r>
            <a:r>
              <a:rPr lang="ar-SA" sz="2000" dirty="0">
                <a:latin typeface="Calibri" panose="020F0502020204030204" pitchFamily="34" charset="0"/>
                <a:cs typeface="Calibri" panose="020F0502020204030204" pitchFamily="34" charset="0"/>
              </a:rPr>
              <a:t> اور جب </a:t>
            </a:r>
            <a:r>
              <a:rPr lang="ar-SA" sz="2000" dirty="0" err="1">
                <a:latin typeface="Calibri" panose="020F0502020204030204" pitchFamily="34" charset="0"/>
                <a:cs typeface="Calibri" panose="020F0502020204030204" pitchFamily="34" charset="0"/>
              </a:rPr>
              <a:t>سیاہ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اونٹوں</a:t>
            </a:r>
            <a:r>
              <a:rPr lang="ar-SA" sz="2000" dirty="0">
                <a:latin typeface="Calibri" panose="020F0502020204030204" pitchFamily="34" charset="0"/>
                <a:cs typeface="Calibri" panose="020F0502020204030204" pitchFamily="34" charset="0"/>
              </a:rPr>
              <a:t> کے </a:t>
            </a:r>
            <a:r>
              <a:rPr lang="ar-SA" sz="2000" dirty="0" err="1">
                <a:latin typeface="Calibri" panose="020F0502020204030204" pitchFamily="34" charset="0"/>
                <a:cs typeface="Calibri" panose="020F0502020204030204" pitchFamily="34" charset="0"/>
              </a:rPr>
              <a:t>چرانے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والے</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دیہاتی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لوگ</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ترقی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کرتے</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مکانات</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تعمیر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ایک</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دوسرے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بازی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جانے</a:t>
            </a:r>
            <a:r>
              <a:rPr lang="ar-SA" sz="2000" dirty="0">
                <a:latin typeface="Calibri" panose="020F0502020204030204" pitchFamily="34" charset="0"/>
                <a:cs typeface="Calibri" panose="020F0502020204030204" pitchFamily="34" charset="0"/>
              </a:rPr>
              <a:t> کی </a:t>
            </a:r>
            <a:r>
              <a:rPr lang="ar-SA" sz="2000" dirty="0" err="1">
                <a:latin typeface="Calibri" panose="020F0502020204030204" pitchFamily="34" charset="0"/>
                <a:cs typeface="Calibri" panose="020F0502020204030204" pitchFamily="34" charset="0"/>
              </a:rPr>
              <a:t>کوشش</a:t>
            </a:r>
            <a:r>
              <a:rPr lang="ar-SA" sz="2000" dirty="0">
                <a:latin typeface="Calibri" panose="020F0502020204030204" pitchFamily="34" charset="0"/>
                <a:cs typeface="Calibri" panose="020F0502020204030204" pitchFamily="34" charset="0"/>
              </a:rPr>
              <a:t> کریں </a:t>
            </a:r>
            <a:r>
              <a:rPr lang="ar-SA" sz="2000" dirty="0" err="1">
                <a:latin typeface="Calibri" panose="020F0502020204030204" pitchFamily="34" charset="0"/>
                <a:cs typeface="Calibri" panose="020F0502020204030204" pitchFamily="34" charset="0"/>
              </a:rPr>
              <a:t>گے</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یاد</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رکھو</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قیامت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علم ان </a:t>
            </a:r>
            <a:r>
              <a:rPr lang="ar-SA" sz="2000" dirty="0" err="1">
                <a:latin typeface="Calibri" panose="020F0502020204030204" pitchFamily="34" charset="0"/>
                <a:cs typeface="Calibri" panose="020F0502020204030204" pitchFamily="34" charset="0"/>
              </a:rPr>
              <a:t>پانچ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چیزوں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جن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کے سوا </a:t>
            </a:r>
            <a:r>
              <a:rPr lang="ar-SA" sz="2000" dirty="0" err="1">
                <a:latin typeface="Calibri" panose="020F0502020204030204" pitchFamily="34" charset="0"/>
                <a:cs typeface="Calibri" panose="020F0502020204030204" pitchFamily="34" charset="0"/>
              </a:rPr>
              <a:t>کوئی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نہیں</a:t>
            </a:r>
            <a:r>
              <a:rPr lang="ar-SA" sz="2000" dirty="0">
                <a:latin typeface="Calibri" panose="020F0502020204030204" pitchFamily="34" charset="0"/>
                <a:cs typeface="Calibri" panose="020F0502020204030204" pitchFamily="34" charset="0"/>
              </a:rPr>
              <a:t> جانتا۔</a:t>
            </a:r>
          </a:p>
          <a:p>
            <a:pPr marL="0" indent="0" algn="r" rtl="1">
              <a:buNone/>
            </a:pP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یہ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آیت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پڑھی</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اللہ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ہی</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قیامت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علم </a:t>
            </a:r>
            <a:r>
              <a:rPr lang="ar-SA" sz="2000" dirty="0" err="1">
                <a:latin typeface="Calibri" panose="020F0502020204030204" pitchFamily="34" charset="0"/>
                <a:cs typeface="Calibri" panose="020F0502020204030204" pitchFamily="34" charset="0"/>
              </a:rPr>
              <a:t>ہے</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کب</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ہو</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گی</a:t>
            </a:r>
            <a:r>
              <a:rPr lang="ar-SA" sz="2000" dirty="0">
                <a:latin typeface="Calibri" panose="020F0502020204030204" pitchFamily="34" charset="0"/>
                <a:cs typeface="Calibri" panose="020F0502020204030204" pitchFamily="34" charset="0"/>
              </a:rPr>
              <a:t> ( آخر </a:t>
            </a:r>
            <a:r>
              <a:rPr lang="ar-SA" sz="2000" dirty="0" err="1">
                <a:latin typeface="Calibri" panose="020F0502020204030204" pitchFamily="34" charset="0"/>
                <a:cs typeface="Calibri" panose="020F0502020204030204" pitchFamily="34" charset="0"/>
              </a:rPr>
              <a:t>آیت</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تک</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پھر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پوچھنے</a:t>
            </a:r>
            <a:r>
              <a:rPr lang="ar-SA" sz="2000" dirty="0">
                <a:latin typeface="Calibri" panose="020F0502020204030204" pitchFamily="34" charset="0"/>
                <a:cs typeface="Calibri" panose="020F0502020204030204" pitchFamily="34" charset="0"/>
              </a:rPr>
              <a:t> والا </a:t>
            </a:r>
            <a:r>
              <a:rPr lang="ar-SA" sz="2000" dirty="0" err="1">
                <a:latin typeface="Calibri" panose="020F0502020204030204" pitchFamily="34" charset="0"/>
                <a:cs typeface="Calibri" panose="020F0502020204030204" pitchFamily="34" charset="0"/>
              </a:rPr>
              <a:t>پیٹھ</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پھیر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جانے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لگا</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آپ</a:t>
            </a:r>
            <a:r>
              <a:rPr lang="ar-SA" sz="2000" dirty="0">
                <a:latin typeface="Calibri" panose="020F0502020204030204" pitchFamily="34" charset="0"/>
                <a:cs typeface="Calibri" panose="020F0502020204030204" pitchFamily="34" charset="0"/>
              </a:rPr>
              <a:t> ﷺنے </a:t>
            </a:r>
            <a:r>
              <a:rPr lang="ar-SA" sz="2000" dirty="0" err="1">
                <a:latin typeface="Calibri" panose="020F0502020204030204" pitchFamily="34" charset="0"/>
                <a:cs typeface="Calibri" panose="020F0502020204030204" pitchFamily="34" charset="0"/>
              </a:rPr>
              <a:t>فرمایا</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اسے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واپس</a:t>
            </a:r>
            <a:r>
              <a:rPr lang="ar-SA" sz="2000" dirty="0">
                <a:latin typeface="Calibri" panose="020F0502020204030204" pitchFamily="34" charset="0"/>
                <a:cs typeface="Calibri" panose="020F0502020204030204" pitchFamily="34" charset="0"/>
              </a:rPr>
              <a:t> بلا </a:t>
            </a:r>
            <a:r>
              <a:rPr lang="ar-SA" sz="2000" dirty="0" err="1">
                <a:latin typeface="Calibri" panose="020F0502020204030204" pitchFamily="34" charset="0"/>
                <a:cs typeface="Calibri" panose="020F0502020204030204" pitchFamily="34" charset="0"/>
              </a:rPr>
              <a:t>کر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لاؤ</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لوگ</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دوڑ</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پڑے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مگر</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کہیں</a:t>
            </a:r>
            <a:r>
              <a:rPr lang="ar-SA" sz="2000" dirty="0">
                <a:latin typeface="Calibri" panose="020F0502020204030204" pitchFamily="34" charset="0"/>
                <a:cs typeface="Calibri" panose="020F0502020204030204" pitchFamily="34" charset="0"/>
              </a:rPr>
              <a:t> نظر </a:t>
            </a:r>
            <a:r>
              <a:rPr lang="ar-SA" sz="2000" dirty="0" err="1">
                <a:latin typeface="Calibri" panose="020F0502020204030204" pitchFamily="34" charset="0"/>
                <a:cs typeface="Calibri" panose="020F0502020204030204" pitchFamily="34" charset="0"/>
              </a:rPr>
              <a:t>نہیں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آیا</a:t>
            </a:r>
            <a:r>
              <a:rPr lang="ar-SA" sz="2000" dirty="0">
                <a:latin typeface="Calibri" panose="020F0502020204030204" pitchFamily="34" charset="0"/>
                <a:cs typeface="Calibri" panose="020F0502020204030204" pitchFamily="34" charset="0"/>
              </a:rPr>
              <a:t> ۔ </a:t>
            </a:r>
            <a:r>
              <a:rPr lang="ar-SA" sz="2000" dirty="0" err="1">
                <a:latin typeface="Calibri" panose="020F0502020204030204" pitchFamily="34" charset="0"/>
                <a:cs typeface="Calibri" panose="020F0502020204030204" pitchFamily="34" charset="0"/>
              </a:rPr>
              <a:t>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فرمایا</a:t>
            </a:r>
            <a:r>
              <a:rPr lang="ar-SA" sz="2000" dirty="0">
                <a:latin typeface="Calibri" panose="020F0502020204030204" pitchFamily="34" charset="0"/>
                <a:cs typeface="Calibri" panose="020F0502020204030204" pitchFamily="34" charset="0"/>
              </a:rPr>
              <a:t> کہ </a:t>
            </a:r>
            <a:r>
              <a:rPr lang="ar-SA" sz="2000" dirty="0" err="1">
                <a:latin typeface="Calibri" panose="020F0502020204030204" pitchFamily="34" charset="0"/>
                <a:cs typeface="Calibri" panose="020F0502020204030204" pitchFamily="34" charset="0"/>
              </a:rPr>
              <a:t>وہ</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جبرائیل</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تھے</a:t>
            </a:r>
            <a:r>
              <a:rPr lang="ar-SA" sz="2000" dirty="0">
                <a:latin typeface="Calibri" panose="020F0502020204030204" pitchFamily="34" charset="0"/>
                <a:cs typeface="Calibri" panose="020F0502020204030204" pitchFamily="34" charset="0"/>
              </a:rPr>
              <a:t> جو </a:t>
            </a:r>
            <a:r>
              <a:rPr lang="ar-SA" sz="2000" dirty="0" err="1">
                <a:latin typeface="Calibri" panose="020F0502020204030204" pitchFamily="34" charset="0"/>
                <a:cs typeface="Calibri" panose="020F0502020204030204" pitchFamily="34" charset="0"/>
              </a:rPr>
              <a:t>لوگوں</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کو</a:t>
            </a:r>
            <a:r>
              <a:rPr lang="ar-SA" sz="2000" dirty="0">
                <a:latin typeface="Calibri" panose="020F0502020204030204" pitchFamily="34" charset="0"/>
                <a:cs typeface="Calibri" panose="020F0502020204030204" pitchFamily="34" charset="0"/>
              </a:rPr>
              <a:t> ان </a:t>
            </a:r>
            <a:r>
              <a:rPr lang="ar-SA" sz="2000" dirty="0" err="1">
                <a:latin typeface="Calibri" panose="020F0502020204030204" pitchFamily="34" charset="0"/>
                <a:cs typeface="Calibri" panose="020F0502020204030204" pitchFamily="34" charset="0"/>
              </a:rPr>
              <a:t>کا</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دین</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سکھانے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آئے</a:t>
            </a:r>
            <a:r>
              <a:rPr lang="ar-SA" sz="2000" dirty="0">
                <a:latin typeface="Calibri" panose="020F0502020204030204" pitchFamily="34" charset="0"/>
                <a:cs typeface="Calibri" panose="020F0502020204030204" pitchFamily="34" charset="0"/>
              </a:rPr>
              <a:t> </a:t>
            </a:r>
            <a:r>
              <a:rPr lang="ar-SA" sz="2000" dirty="0" err="1">
                <a:latin typeface="Calibri" panose="020F0502020204030204" pitchFamily="34" charset="0"/>
                <a:cs typeface="Calibri" panose="020F0502020204030204" pitchFamily="34" charset="0"/>
              </a:rPr>
              <a:t>تھے</a:t>
            </a:r>
            <a:r>
              <a:rPr lang="ar-SA" sz="2000" dirty="0">
                <a:latin typeface="Calibri" panose="020F0502020204030204" pitchFamily="34" charset="0"/>
                <a:cs typeface="Calibri" panose="020F0502020204030204" pitchFamily="34" charset="0"/>
              </a:rPr>
              <a:t> </a:t>
            </a:r>
            <a:br>
              <a:rPr lang="en-US" sz="2000" noProof="1">
                <a:latin typeface="Calibri" panose="020F0502020204030204" pitchFamily="34" charset="0"/>
                <a:cs typeface="Calibri" panose="020F0502020204030204" pitchFamily="34" charset="0"/>
              </a:rPr>
            </a:br>
            <a:r>
              <a:rPr lang="ur-PK" sz="2000" noProof="1">
                <a:latin typeface="Calibri" panose="020F0502020204030204" pitchFamily="34" charset="0"/>
                <a:cs typeface="Calibri" panose="020F0502020204030204" pitchFamily="34" charset="0"/>
              </a:rPr>
              <a:t>(</a:t>
            </a:r>
            <a:r>
              <a:rPr lang="en-US" sz="2000" noProof="1">
                <a:latin typeface="Calibri" panose="020F0502020204030204" pitchFamily="34" charset="0"/>
                <a:cs typeface="Calibri" panose="020F0502020204030204" pitchFamily="34" charset="0"/>
              </a:rPr>
              <a:t>بخاری: 50</a:t>
            </a:r>
            <a:r>
              <a:rPr lang="ur-PK" sz="2000" noProof="1">
                <a:latin typeface="Calibri" panose="020F0502020204030204" pitchFamily="34" charset="0"/>
                <a:cs typeface="Calibri" panose="020F0502020204030204" pitchFamily="34" charset="0"/>
              </a:rPr>
              <a:t>)</a:t>
            </a:r>
            <a:endParaRPr lang="en-US" sz="2000"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97474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ur-PK" noProof="1">
                <a:latin typeface="Calibri" panose="020F0502020204030204" pitchFamily="34" charset="0"/>
                <a:cs typeface="Calibri" panose="020F0502020204030204" pitchFamily="34" charset="0"/>
              </a:rPr>
              <a:t>عقیدہ ختمِ نبوت</a:t>
            </a:r>
            <a:endParaRPr lang="en-US" noProof="1">
              <a:latin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fontScale="92500" lnSpcReduction="10000"/>
          </a:bodyPr>
          <a:lstStyle/>
          <a:p>
            <a:pPr algn="r" rtl="1">
              <a:buFontTx/>
              <a:buChar char="-"/>
            </a:pPr>
            <a:r>
              <a:rPr lang="ar-SA" sz="2000" noProof="1">
                <a:latin typeface="Calibri" panose="020F0502020204030204" pitchFamily="34" charset="0"/>
                <a:cs typeface="Calibri" panose="020F0502020204030204" pitchFamily="34" charset="0"/>
              </a:rPr>
              <a:t>ہم یقین رکھتے ہیں کہ اللہ تعالیٰ نے نبوت کو ختم فرما دیا ہے۔</a:t>
            </a:r>
          </a:p>
          <a:p>
            <a:pPr algn="r" rtl="1">
              <a:buFontTx/>
              <a:buChar char="-"/>
            </a:pPr>
            <a:r>
              <a:rPr lang="ar-SA" sz="2000" noProof="1">
                <a:latin typeface="Calibri" panose="020F0502020204030204" pitchFamily="34" charset="0"/>
                <a:cs typeface="Calibri" panose="020F0502020204030204" pitchFamily="34" charset="0"/>
              </a:rPr>
              <a:t>حضرت محمد ﷺ اللہ کے آخری رسول ہیں۔</a:t>
            </a:r>
          </a:p>
          <a:p>
            <a:pPr algn="r" rtl="1">
              <a:buFontTx/>
              <a:buChar char="-"/>
            </a:pPr>
            <a:r>
              <a:rPr lang="ar-SA" sz="2000" noProof="1">
                <a:latin typeface="Calibri" panose="020F0502020204030204" pitchFamily="34" charset="0"/>
                <a:cs typeface="Calibri" panose="020F0502020204030204" pitchFamily="34" charset="0"/>
              </a:rPr>
              <a:t>آپ ﷺ کے بعد کوئی نیا نبی نہیں آ سکتا۔</a:t>
            </a:r>
          </a:p>
          <a:p>
            <a:pPr algn="r" rtl="1">
              <a:buFontTx/>
              <a:buChar char="-"/>
            </a:pPr>
            <a:r>
              <a:rPr lang="ar-SA" sz="2000" noProof="1">
                <a:latin typeface="Calibri" panose="020F0502020204030204" pitchFamily="34" charset="0"/>
                <a:cs typeface="Calibri" panose="020F0502020204030204" pitchFamily="34" charset="0"/>
              </a:rPr>
              <a:t>جو شخص یہ دعویٰ کرے کہ نبوت ختم نہیں ہوئی اور کوئی نیا نبی آسکتا ہے، وہ نبی اکرم ﷺ کی لائی ہوئی بنیادی تعلیمات کی خلاف ورزی کرتا ہے اور مسلمان نہیں کہلا سکتا۔</a:t>
            </a:r>
          </a:p>
          <a:p>
            <a:pPr algn="r" rtl="1">
              <a:buFontTx/>
              <a:buChar char="-"/>
            </a:pPr>
            <a:r>
              <a:rPr lang="ar-SA" sz="2000" noProof="1">
                <a:latin typeface="Calibri" panose="020F0502020204030204" pitchFamily="34" charset="0"/>
                <a:cs typeface="Calibri" panose="020F0502020204030204" pitchFamily="34" charset="0"/>
              </a:rPr>
              <a:t>پوری امتِ مسلمہ کا اس بات پر اجماع ہے کہ حضرت محمد ﷺ کے ساتھ نبوت ختم ہو گئی۔</a:t>
            </a:r>
          </a:p>
          <a:p>
            <a:pPr algn="r" rtl="1">
              <a:buFontTx/>
              <a:buChar char="-"/>
            </a:pPr>
            <a:endParaRPr lang="ar-SA" sz="2000" noProof="1">
              <a:latin typeface="Calibri" panose="020F0502020204030204" pitchFamily="34" charset="0"/>
              <a:cs typeface="Calibri" panose="020F0502020204030204" pitchFamily="34" charset="0"/>
            </a:endParaRPr>
          </a:p>
          <a:p>
            <a:pPr marL="0" indent="0" algn="ctr" rtl="1">
              <a:buNone/>
            </a:pPr>
            <a:r>
              <a:rPr lang="ar-SA" sz="2400" b="1" u="sng" noProof="1">
                <a:latin typeface="Calibri" panose="020F0502020204030204" pitchFamily="34" charset="0"/>
                <a:cs typeface="Calibri" panose="020F0502020204030204" pitchFamily="34" charset="0"/>
              </a:rPr>
              <a:t>قرآنی دلائل</a:t>
            </a:r>
          </a:p>
          <a:p>
            <a:pPr marL="0" indent="0" algn="r" rtl="1">
              <a:buNone/>
            </a:pPr>
            <a:r>
              <a:rPr lang="ar-SA" sz="2000" b="1" noProof="1">
                <a:latin typeface="Calibri" panose="020F0502020204030204" pitchFamily="34" charset="0"/>
                <a:cs typeface="Calibri" panose="020F0502020204030204" pitchFamily="34" charset="0"/>
              </a:rPr>
              <a:t>﴿مَا كَانَ مُحَمَّدٌ أَبَا أَحَدٍ مِّن رِّجَالِكُمْ وَلَـٰكِن رَّسُولَ اللَّهِ وَخَاتَمَ النَّبِيِّينَ ۗ وَكَانَ اللَّهُ بِكُلِّ شَيْءٍ عَلِيمًا﴾</a:t>
            </a:r>
          </a:p>
          <a:p>
            <a:pPr marL="0" indent="0" algn="r" rtl="1">
              <a:buNone/>
            </a:pPr>
            <a:r>
              <a:rPr lang="ar-SA" sz="2000" noProof="1">
                <a:latin typeface="Calibri" panose="020F0502020204030204" pitchFamily="34" charset="0"/>
                <a:cs typeface="Calibri" panose="020F0502020204030204" pitchFamily="34" charset="0"/>
              </a:rPr>
              <a:t>“محمد تمہارے مردوں میں سے کسی کے باپ نہیں ہیں، لیکن وہ اللہ کے رسول اور خاتم النبیین ہیں۔ اور اللہ ہر چیز کا علم رکھنے والا ہے۔” (الاحزاب: 40)</a:t>
            </a:r>
          </a:p>
          <a:p>
            <a:pPr marL="0" indent="0" algn="r" rtl="1">
              <a:buNone/>
            </a:pPr>
            <a:endParaRPr lang="ar-SA" sz="2000" b="1" noProof="1">
              <a:latin typeface="Calibri" panose="020F0502020204030204" pitchFamily="34" charset="0"/>
              <a:cs typeface="Calibri" panose="020F0502020204030204" pitchFamily="34" charset="0"/>
            </a:endParaRPr>
          </a:p>
          <a:p>
            <a:pPr marL="0" indent="0" algn="r" rtl="1">
              <a:buNone/>
            </a:pPr>
            <a:r>
              <a:rPr lang="ar-SA" sz="2000" b="1" noProof="1">
                <a:latin typeface="Calibri" panose="020F0502020204030204" pitchFamily="34" charset="0"/>
                <a:cs typeface="Calibri" panose="020F0502020204030204" pitchFamily="34" charset="0"/>
              </a:rPr>
              <a:t>﴿ٱلۡيَوۡمَ أَكۡمَلۡتُ لَكُمۡ دِينَكُمۡ وَأَتۡمَمۡتُ عَلَيۡكُمۡ نِعۡمَتِي وَرَضِيتُ لَكُمُ ٱلۡإِسۡلَٰمَ دِينٗا﴾</a:t>
            </a:r>
          </a:p>
          <a:p>
            <a:pPr marL="0" indent="0" algn="r" rtl="1">
              <a:buNone/>
            </a:pPr>
            <a:r>
              <a:rPr lang="ar-SA" sz="2000" noProof="1">
                <a:latin typeface="Calibri" panose="020F0502020204030204" pitchFamily="34" charset="0"/>
                <a:cs typeface="Calibri" panose="020F0502020204030204" pitchFamily="34" charset="0"/>
              </a:rPr>
              <a:t>“آج میں نے تمہارے لیے تمہارا دین کامل کر دیا اور اپنی نعمت تم پر پوری کر دی اور تمہارے لیے اسلام کو دین کے طور پر پسند کر لیا۔” (المائدہ: 3)</a:t>
            </a:r>
            <a:endParaRPr lang="en-US" sz="2000" noProof="1">
              <a:latin typeface="Calibri" panose="020F0502020204030204" pitchFamily="34" charset="0"/>
              <a:cs typeface="Calibri" panose="020F0502020204030204" pitchFamily="34" charset="0"/>
            </a:endParaRPr>
          </a:p>
          <a:p>
            <a:pPr>
              <a:buFontTx/>
              <a:buChar char="-"/>
            </a:pPr>
            <a:endParaRPr lang="en-US" noProof="1">
              <a:latin typeface="Arial" panose="020B0604020202020204" pitchFamily="34" charset="0"/>
              <a:cs typeface="Arial" panose="020B060402020202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0239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ur-PK" noProof="1">
                <a:latin typeface="Calibri" panose="020F0502020204030204" pitchFamily="34" charset="0"/>
                <a:cs typeface="Calibri" panose="020F0502020204030204" pitchFamily="34" charset="0"/>
              </a:rPr>
              <a:t>عقیدہ ختمِ نبوت</a:t>
            </a:r>
            <a:endParaRPr lang="en-US" u="sng" noProof="1">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fontScale="92500" lnSpcReduction="20000"/>
          </a:bodyPr>
          <a:lstStyle/>
          <a:p>
            <a:pPr marL="0" indent="0" algn="ctr" defTabSz="457200" rtl="1" eaLnBrk="1" latinLnBrk="0" hangingPunct="1">
              <a:spcBef>
                <a:spcPts val="1000"/>
              </a:spcBef>
              <a:spcAft>
                <a:spcPts val="0"/>
              </a:spcAft>
              <a:buClr>
                <a:schemeClr val="accent1"/>
              </a:buClr>
              <a:buFont typeface="Wingdings 3" charset="2"/>
              <a:buNone/>
            </a:pPr>
            <a:r>
              <a:rPr lang="ar-SA" sz="2200" b="1" u="sng" noProof="1">
                <a:latin typeface="Calibri" panose="020F0502020204030204" pitchFamily="34" charset="0"/>
                <a:cs typeface="Calibri" panose="020F0502020204030204" pitchFamily="34" charset="0"/>
              </a:rPr>
              <a:t>احادیث سے دلائل</a:t>
            </a:r>
          </a:p>
          <a:p>
            <a:pPr marL="0" indent="0" algn="r" defTabSz="457200" rtl="1" eaLnBrk="1" latinLnBrk="0" hangingPunct="1">
              <a:spcBef>
                <a:spcPts val="1000"/>
              </a:spcBef>
              <a:spcAft>
                <a:spcPts val="0"/>
              </a:spcAft>
              <a:buClr>
                <a:schemeClr val="accent1"/>
              </a:buClr>
              <a:buFont typeface="Wingdings 3" charset="2"/>
              <a:buNone/>
            </a:pPr>
            <a:endParaRPr lang="ar-SA" sz="1900" noProof="1">
              <a:latin typeface="Calibri" panose="020F0502020204030204" pitchFamily="34" charset="0"/>
              <a:cs typeface="Calibri" panose="020F0502020204030204" pitchFamily="34" charset="0"/>
            </a:endParaRPr>
          </a:p>
          <a:p>
            <a:pPr marL="0" indent="0" algn="r" rtl="1">
              <a:buNone/>
            </a:pPr>
            <a:r>
              <a:rPr lang="ar-SA" sz="1900" noProof="1">
                <a:latin typeface="Calibri" panose="020F0502020204030204" pitchFamily="34" charset="0"/>
                <a:cs typeface="Calibri" panose="020F0502020204030204" pitchFamily="34" charset="0"/>
              </a:rPr>
              <a:t>۱۔ “میری مثال ان انبیاء کے ساتھ جو مجھ سے پہلے گزرے، اس شخص کی سی ہے جس نے ایک خوبصورت عمارت بنائی مگر کونے میں ایک اینٹ کی جگہ خالی چھوڑ دی۔ لوگ اس کے ارد گرد گھومتے ہیں اور اس کی خوبصورتی پر حیران ہوتے ہیں مگر کہتے ہیں: کاش یہ اینٹ بھی اپنی جگہ پر لگا دی جاتی۔ تو میں وہ اینٹ ہوں اور میں ہی آخری نبی ہوں۔” (بخاری: 3535)</a:t>
            </a:r>
          </a:p>
          <a:p>
            <a:pPr marL="0" indent="0" algn="r" defTabSz="457200" rtl="1" eaLnBrk="1" latinLnBrk="0" hangingPunct="1">
              <a:spcBef>
                <a:spcPts val="1000"/>
              </a:spcBef>
              <a:spcAft>
                <a:spcPts val="0"/>
              </a:spcAft>
              <a:buClr>
                <a:schemeClr val="accent1"/>
              </a:buClr>
              <a:buFont typeface="Wingdings 3" charset="2"/>
              <a:buNone/>
            </a:pPr>
            <a:endParaRPr lang="ar-SA" sz="1900" noProof="1">
              <a:latin typeface="Calibri" panose="020F0502020204030204" pitchFamily="34" charset="0"/>
              <a:cs typeface="Calibri" panose="020F0502020204030204" pitchFamily="34" charset="0"/>
            </a:endParaRPr>
          </a:p>
          <a:p>
            <a:pPr marL="0" indent="0" algn="r" rtl="1">
              <a:buNone/>
            </a:pPr>
            <a:r>
              <a:rPr lang="ar-SA" sz="1900" noProof="1">
                <a:latin typeface="Calibri" panose="020F0502020204030204" pitchFamily="34" charset="0"/>
                <a:cs typeface="Calibri" panose="020F0502020204030204" pitchFamily="34" charset="0"/>
              </a:rPr>
              <a:t>۲۔ “بے شک رسالت اور نبوت ختم کر دی گئی ہے، لہٰذا میرے بعد نہ کوئی رسول ہوگا اور نہ کوئی نبی۔” (ترمذی: 2272)</a:t>
            </a:r>
          </a:p>
          <a:p>
            <a:pPr marL="0" indent="0" algn="r" rtl="1">
              <a:buNone/>
            </a:pPr>
            <a:endParaRPr lang="ar-SA" sz="1900" noProof="1">
              <a:latin typeface="Calibri" panose="020F0502020204030204" pitchFamily="34" charset="0"/>
              <a:cs typeface="Calibri" panose="020F0502020204030204" pitchFamily="34" charset="0"/>
            </a:endParaRPr>
          </a:p>
          <a:p>
            <a:pPr marL="0" indent="0" algn="r" rtl="1">
              <a:buNone/>
            </a:pPr>
            <a:r>
              <a:rPr lang="ar-SA" sz="1900" noProof="1">
                <a:latin typeface="Calibri" panose="020F0502020204030204" pitchFamily="34" charset="0"/>
                <a:cs typeface="Calibri" panose="020F0502020204030204" pitchFamily="34" charset="0"/>
              </a:rPr>
              <a:t>۳۔ “بنی اسرائیل کی حکومت ان کے انبیاء کرتے تھے۔ جب ایک نبی وفات پاتا تو دوسرا اس کا جانشین بن جاتا۔ لیکن میرے بعد کوئی نبی نہیں ہوگا، البتہ خلفاء ہوں گے اور ان کی تعداد زیادہ ہوگی۔” (مسلم: 1842)</a:t>
            </a:r>
          </a:p>
          <a:p>
            <a:pPr marL="0" indent="0" algn="r" rtl="1">
              <a:buNone/>
            </a:pPr>
            <a:endParaRPr lang="ar-SA" sz="1900" noProof="1">
              <a:latin typeface="Calibri" panose="020F0502020204030204" pitchFamily="34" charset="0"/>
              <a:cs typeface="Calibri" panose="020F0502020204030204" pitchFamily="34" charset="0"/>
            </a:endParaRPr>
          </a:p>
          <a:p>
            <a:pPr marL="0" indent="0" algn="r" rtl="1">
              <a:buNone/>
            </a:pPr>
            <a:r>
              <a:rPr lang="ar-SA" sz="1900" noProof="1">
                <a:latin typeface="Calibri" panose="020F0502020204030204" pitchFamily="34" charset="0"/>
                <a:cs typeface="Calibri" panose="020F0502020204030204" pitchFamily="34" charset="0"/>
              </a:rPr>
              <a:t>۴۔ حضرت علیؓ سے رسول اللہ ﷺ نے فرمایا:</a:t>
            </a:r>
          </a:p>
          <a:p>
            <a:pPr marL="0" indent="0" algn="r" rtl="1">
              <a:buNone/>
            </a:pPr>
            <a:r>
              <a:rPr lang="ar-SA" sz="1900" noProof="1">
                <a:latin typeface="Calibri" panose="020F0502020204030204" pitchFamily="34" charset="0"/>
                <a:cs typeface="Calibri" panose="020F0502020204030204" pitchFamily="34" charset="0"/>
              </a:rPr>
              <a:t>“تم میرے ساتھ ایسے ہی ہو جیسے ہارون موسیٰ کے ساتھ تھے، مگر یہ فرق ہے کہ میرے بعد کوئی نبی نہیں ہے۔” (مسلم: 2404)</a:t>
            </a:r>
          </a:p>
          <a:p>
            <a:pPr marL="0" indent="0" algn="r" rtl="1">
              <a:buNone/>
            </a:pPr>
            <a:endParaRPr lang="ar-SA" sz="1900" noProof="1">
              <a:latin typeface="Calibri" panose="020F0502020204030204" pitchFamily="34" charset="0"/>
              <a:cs typeface="Calibri" panose="020F0502020204030204" pitchFamily="34" charset="0"/>
            </a:endParaRPr>
          </a:p>
          <a:p>
            <a:pPr marL="0" indent="0" algn="r" rtl="1">
              <a:buNone/>
            </a:pPr>
            <a:r>
              <a:rPr lang="ar-SA" sz="1900" noProof="1">
                <a:latin typeface="Calibri" panose="020F0502020204030204" pitchFamily="34" charset="0"/>
                <a:cs typeface="Calibri" panose="020F0502020204030204" pitchFamily="34" charset="0"/>
              </a:rPr>
              <a:t>۵۔ “میرے پانچ نام ہیں: میں محمد ہوں اور احمد ہوں، میں الماحی ہوں جس کے ذریعے اللہ کفر کو مٹائے گا، میں الحاشر ہوں جس کے بعد سب لوگ میرے پیچھے جمع کیے جائیں گے، اور میں العاقب ہوں (یعنی میرے بعد کوئی نبی نہیں ہے)۔” (بخاری: 3532)</a:t>
            </a:r>
            <a:endParaRPr lang="en-US" sz="1900" i="1"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endParaRPr lang="en-US" noProof="1">
              <a:latin typeface="Calibri" panose="020F0502020204030204" pitchFamily="34" charset="0"/>
              <a:cs typeface="Calibri" panose="020F0502020204030204" pitchFamily="34" charset="0"/>
            </a:endParaRPr>
          </a:p>
          <a:p>
            <a:pPr marL="0" indent="0" algn="r" defTabSz="457200" rtl="1" eaLnBrk="1" latinLnBrk="0" hangingPunct="1">
              <a:spcBef>
                <a:spcPts val="1000"/>
              </a:spcBef>
              <a:spcAft>
                <a:spcPts val="0"/>
              </a:spcAft>
              <a:buClr>
                <a:schemeClr val="accent1"/>
              </a:buClr>
              <a:buFont typeface="Wingdings 3" charset="2"/>
              <a:buNone/>
            </a:pPr>
            <a:endParaRPr lang="ar-SA"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81541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a:bodyPr>
          <a:lstStyle/>
          <a:p>
            <a:pPr algn="ctr"/>
            <a:r>
              <a:rPr lang="ur-PK" noProof="1">
                <a:latin typeface="Calibri" panose="020F0502020204030204" pitchFamily="34" charset="0"/>
                <a:cs typeface="Calibri" panose="020F0502020204030204" pitchFamily="34" charset="0"/>
              </a:rPr>
              <a:t>اسلامی عبادات اور انکے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086377" y="1066801"/>
            <a:ext cx="9697792" cy="5685692"/>
          </a:xfrm>
        </p:spPr>
        <p:txBody>
          <a:bodyPr>
            <a:normAutofit/>
          </a:bodyPr>
          <a:lstStyle/>
          <a:p>
            <a:pPr algn="r" rtl="1">
              <a:buFontTx/>
              <a:buChar char="-"/>
            </a:pPr>
            <a:r>
              <a:rPr lang="ar-SA" noProof="1">
                <a:latin typeface="Calibri" panose="020F0502020204030204" pitchFamily="34" charset="0"/>
                <a:cs typeface="Calibri" panose="020F0502020204030204" pitchFamily="34" charset="0"/>
              </a:rPr>
              <a:t>عبادت کا لغوی معنی ہے بندگی</a:t>
            </a:r>
          </a:p>
          <a:p>
            <a:pPr algn="r" rtl="1">
              <a:buFontTx/>
              <a:buChar char="-"/>
            </a:pPr>
            <a:r>
              <a:rPr lang="ar-SA" noProof="1">
                <a:latin typeface="Calibri" panose="020F0502020204030204" pitchFamily="34" charset="0"/>
                <a:cs typeface="Calibri" panose="020F0502020204030204" pitchFamily="34" charset="0"/>
              </a:rPr>
              <a:t>ہم اپنے خالق کے بندے ہیں، لہٰذا ہمیں اپنے مالک کے کہنے کے مطابق چلنا ہے اور وہ مقصد پورا کرنا ہے جو اُس نے ہماری زندگی کے لیے طے کیا ہے:</a:t>
            </a: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“اور میں نے جنوں اور انسانوں کو صرف اس لیے پیدا کیا کہ وہ میری عبادت کریں۔” (الذاریات – 56)</a:t>
            </a:r>
            <a:endParaRPr lang="ar-SA" noProof="1">
              <a:latin typeface="Calibri" panose="020F0502020204030204" pitchFamily="34" charset="0"/>
              <a:cs typeface="Calibri" panose="020F0502020204030204" pitchFamily="34" charset="0"/>
            </a:endParaRPr>
          </a:p>
          <a:p>
            <a:pPr marL="0" indent="0" algn="ctr" rtl="1">
              <a:buNone/>
            </a:pPr>
            <a:endParaRPr lang="ar-SA" noProof="1">
              <a:latin typeface="Calibri" panose="020F0502020204030204" pitchFamily="34" charset="0"/>
              <a:cs typeface="Calibri" panose="020F0502020204030204" pitchFamily="34" charset="0"/>
            </a:endParaRPr>
          </a:p>
          <a:p>
            <a:pPr marL="0" indent="0" algn="ctr" rtl="1">
              <a:buNone/>
            </a:pPr>
            <a:r>
              <a:rPr lang="ar-SA" sz="2000" b="1" u="sng" noProof="1">
                <a:latin typeface="Calibri" panose="020F0502020204030204" pitchFamily="34" charset="0"/>
                <a:cs typeface="Calibri" panose="020F0502020204030204" pitchFamily="34" charset="0"/>
              </a:rPr>
              <a:t>اسلام میں عبادات کا فلسفہ</a:t>
            </a:r>
          </a:p>
          <a:p>
            <a:pPr algn="r" rtl="1">
              <a:buFontTx/>
              <a:buChar char="-"/>
            </a:pPr>
            <a:r>
              <a:rPr lang="ar-SA" noProof="1">
                <a:latin typeface="Calibri" panose="020F0502020204030204" pitchFamily="34" charset="0"/>
                <a:cs typeface="Calibri" panose="020F0502020204030204" pitchFamily="34" charset="0"/>
              </a:rPr>
              <a:t>ہم اُس ذات کی عبادت کرتے ہیں جسے ہم نہ دیکھ سکتے ہیں، نہ سن سکتے ہیں اور نہ ہی تصور میں لا سکتے ہیں۔</a:t>
            </a:r>
          </a:p>
          <a:p>
            <a:pPr algn="r" rtl="1">
              <a:buFontTx/>
              <a:buChar char="-"/>
            </a:pPr>
            <a:r>
              <a:rPr lang="ar-SA" noProof="1">
                <a:latin typeface="Calibri" panose="020F0502020204030204" pitchFamily="34" charset="0"/>
                <a:cs typeface="Calibri" panose="020F0502020204030204" pitchFamily="34" charset="0"/>
              </a:rPr>
              <a:t>چونکہ ہم اللہ تعالیٰ کو اپنی حواس سے نہیں پہچان سکتے، اس لیے اُس نے ہمیں عبادات کا ایک نظام دیا تاکہ ہم ہمیشہ اُس سے جُڑے رہیں۔</a:t>
            </a:r>
          </a:p>
          <a:p>
            <a:pPr algn="r" rtl="1">
              <a:buFontTx/>
              <a:buChar char="-"/>
            </a:pPr>
            <a:r>
              <a:rPr lang="ar-SA" noProof="1">
                <a:latin typeface="Calibri" panose="020F0502020204030204" pitchFamily="34" charset="0"/>
                <a:cs typeface="Calibri" panose="020F0502020204030204" pitchFamily="34" charset="0"/>
              </a:rPr>
              <a:t>لہذا عبادات انسان کا رابطہ اللہ سے مضبوط بناتی ہیں</a:t>
            </a:r>
          </a:p>
          <a:p>
            <a:pPr algn="r" rtl="1">
              <a:buFontTx/>
              <a:buChar char="-"/>
            </a:pPr>
            <a:r>
              <a:rPr lang="ar-SA" noProof="1">
                <a:latin typeface="Calibri" panose="020F0502020204030204" pitchFamily="34" charset="0"/>
                <a:cs typeface="Calibri" panose="020F0502020204030204" pitchFamily="34" charset="0"/>
              </a:rPr>
              <a:t>جتنی زیادہ اور جتنی خالص عبادت ہوگی (یعنی معیار اور مقدار دونوں میں)، اتنا ہی ہمارا تعلق اللہ تعالیٰ سے مضبوط ہوتا جائے گا۔</a:t>
            </a:r>
          </a:p>
          <a:p>
            <a:pPr algn="r" rtl="1">
              <a:buFontTx/>
              <a:buChar char="-"/>
            </a:pPr>
            <a:r>
              <a:rPr lang="ar-SA" noProof="1">
                <a:latin typeface="Calibri" panose="020F0502020204030204" pitchFamily="34" charset="0"/>
                <a:cs typeface="Calibri" panose="020F0502020204030204" pitchFamily="34" charset="0"/>
              </a:rPr>
              <a:t>زندگی کے مقصد کی یاد دہانی کراتی ہیں</a:t>
            </a:r>
          </a:p>
          <a:p>
            <a:pPr algn="r" rtl="1">
              <a:buFontTx/>
              <a:buChar char="-"/>
            </a:pPr>
            <a:r>
              <a:rPr lang="ar-SA" noProof="1">
                <a:latin typeface="Calibri" panose="020F0502020204030204" pitchFamily="34" charset="0"/>
                <a:cs typeface="Calibri" panose="020F0502020204030204" pitchFamily="34" charset="0"/>
              </a:rPr>
              <a:t>عبادات ہمیں بار بار ہماری اصل غرضِ حیات کی یاد دلاتی ہیں۔</a:t>
            </a:r>
          </a:p>
          <a:p>
            <a:pPr algn="r" rtl="1">
              <a:buFontTx/>
              <a:buChar char="-"/>
            </a:pPr>
            <a:r>
              <a:rPr lang="ar-SA" noProof="1">
                <a:latin typeface="Calibri" panose="020F0502020204030204" pitchFamily="34" charset="0"/>
                <a:cs typeface="Calibri" panose="020F0502020204030204" pitchFamily="34" charset="0"/>
              </a:rPr>
              <a:t>یہ ہمیں سیدھے راستے پر قائم رکھتی ہیں اور بھٹکنے سے بچاتی ہیں۔</a:t>
            </a:r>
            <a:endParaRPr lang="en-US" noProof="1">
              <a:latin typeface="Calibri" panose="020F0502020204030204" pitchFamily="34" charset="0"/>
              <a:cs typeface="Calibri" panose="020F0502020204030204" pitchFamily="34" charset="0"/>
            </a:endParaRPr>
          </a:p>
          <a:p>
            <a:pPr>
              <a:buFontTx/>
              <a:buChar char="-"/>
            </a:pPr>
            <a:endParaRPr lang="en-US" noProof="1"/>
          </a:p>
        </p:txBody>
      </p:sp>
    </p:spTree>
    <p:extLst>
      <p:ext uri="{BB962C8B-B14F-4D97-AF65-F5344CB8AC3E}">
        <p14:creationId xmlns:p14="http://schemas.microsoft.com/office/powerpoint/2010/main" val="27363473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a:bodyPr>
          <a:lstStyle/>
          <a:p>
            <a:pPr algn="ctr"/>
            <a:r>
              <a:rPr lang="ur-PK" noProof="1">
                <a:latin typeface="Calibri" panose="020F0502020204030204" pitchFamily="34" charset="0"/>
                <a:cs typeface="Calibri" panose="020F0502020204030204" pitchFamily="34" charset="0"/>
              </a:rPr>
              <a:t>اسلامی عبادات اور انکے اثرات</a:t>
            </a:r>
            <a:endParaRPr lang="en-US" noProof="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normAutofit fontScale="92500" lnSpcReduction="10000"/>
          </a:bodyPr>
          <a:lstStyle/>
          <a:p>
            <a:pPr marL="0" indent="0" algn="ctr" rtl="1">
              <a:buNone/>
            </a:pPr>
            <a:r>
              <a:rPr lang="ar-SA" sz="2400" b="1" noProof="1">
                <a:latin typeface="Calibri" panose="020F0502020204030204" pitchFamily="34" charset="0"/>
                <a:cs typeface="Calibri" panose="020F0502020204030204" pitchFamily="34" charset="0"/>
              </a:rPr>
              <a:t>عبادات کی درجہ بندی ان کی دشواری کے اعتبار سے</a:t>
            </a:r>
          </a:p>
          <a:p>
            <a:pPr marL="0" indent="0" algn="ctr" rtl="1">
              <a:buNone/>
            </a:pPr>
            <a:endParaRPr lang="ar-SA" sz="2400" b="1" noProof="1">
              <a:latin typeface="Calibri" panose="020F0502020204030204" pitchFamily="34" charset="0"/>
              <a:cs typeface="Calibri" panose="020F0502020204030204" pitchFamily="34" charset="0"/>
            </a:endParaRPr>
          </a:p>
          <a:p>
            <a:pPr marL="0" indent="0" algn="r" rtl="1">
              <a:buNone/>
            </a:pPr>
            <a:r>
              <a:rPr lang="ar-SA" noProof="1">
                <a:latin typeface="Calibri" panose="020F0502020204030204" pitchFamily="34" charset="0"/>
                <a:cs typeface="Calibri" panose="020F0502020204030204" pitchFamily="34" charset="0"/>
              </a:rPr>
              <a:t>عبادات کی اقسام ان کی دشواری کے لحاظ سے مختلف ہیں، اسی لیے ان کی ادائیگی کی تعداد بھی مختلف رکھی گئی ہے۔</a:t>
            </a:r>
          </a:p>
          <a:p>
            <a:pPr marL="0" indent="0" algn="r" rtl="1">
              <a:buNone/>
            </a:pPr>
            <a:r>
              <a:rPr lang="ar-SA" b="1" noProof="1">
                <a:latin typeface="Calibri" panose="020F0502020204030204" pitchFamily="34" charset="0"/>
                <a:cs typeface="Calibri" panose="020F0502020204030204" pitchFamily="34" charset="0"/>
              </a:rPr>
              <a:t>نماز (صلوٰۃ)</a:t>
            </a:r>
          </a:p>
          <a:p>
            <a:pPr marL="0" indent="0" algn="r" rtl="1">
              <a:buNone/>
            </a:pPr>
            <a:r>
              <a:rPr lang="ar-SA" noProof="1">
                <a:latin typeface="Calibri" panose="020F0502020204030204" pitchFamily="34" charset="0"/>
                <a:cs typeface="Calibri" panose="020F0502020204030204" pitchFamily="34" charset="0"/>
              </a:rPr>
              <a:t>۔ چار فرض عبادات میں سب سے آسان۔ اسی لیے سب سے زیادہ مرتبہ فرض</a:t>
            </a:r>
          </a:p>
          <a:p>
            <a:pPr marL="0" indent="0" algn="r" rtl="1">
              <a:buNone/>
            </a:pPr>
            <a:r>
              <a:rPr lang="ar-SA" noProof="1">
                <a:latin typeface="Calibri" panose="020F0502020204030204" pitchFamily="34" charset="0"/>
                <a:cs typeface="Calibri" panose="020F0502020204030204" pitchFamily="34" charset="0"/>
              </a:rPr>
              <a:t>۔ بہت کم لوگوں کو معذوری یا عذر کی وجہ سے چھوٹ دی جاتی ہے۔</a:t>
            </a:r>
          </a:p>
          <a:p>
            <a:pPr marL="0" indent="0" algn="r" rtl="1">
              <a:buNone/>
            </a:pPr>
            <a:r>
              <a:rPr lang="ar-SA" b="1" noProof="1">
                <a:latin typeface="Calibri" panose="020F0502020204030204" pitchFamily="34" charset="0"/>
                <a:cs typeface="Calibri" panose="020F0502020204030204" pitchFamily="34" charset="0"/>
              </a:rPr>
              <a:t>روزہ (صوم)</a:t>
            </a:r>
          </a:p>
          <a:p>
            <a:pPr marL="0" indent="0" algn="r" rtl="1">
              <a:buNone/>
            </a:pPr>
            <a:r>
              <a:rPr lang="ar-SA" noProof="1">
                <a:latin typeface="Calibri" panose="020F0502020204030204" pitchFamily="34" charset="0"/>
                <a:cs typeface="Calibri" panose="020F0502020204030204" pitchFamily="34" charset="0"/>
              </a:rPr>
              <a:t>۔ نسبتاً زیادہ مشکل عبادت ہے۔ اسی لیے سال میں صرف ایک مہینے کے لیے فرض کیا گیا۔</a:t>
            </a:r>
          </a:p>
          <a:p>
            <a:pPr marL="0" indent="0" algn="r" rtl="1">
              <a:buNone/>
            </a:pPr>
            <a:r>
              <a:rPr lang="ar-SA" noProof="1">
                <a:latin typeface="Calibri" panose="020F0502020204030204" pitchFamily="34" charset="0"/>
                <a:cs typeface="Calibri" panose="020F0502020204030204" pitchFamily="34" charset="0"/>
              </a:rPr>
              <a:t>۔ کافی تعداد میں ایسے لوگ مستثنیٰ ہیں جو اس کے قابل نہیں (مثلاً بیمار یا مسافر)۔</a:t>
            </a:r>
          </a:p>
          <a:p>
            <a:pPr marL="0" indent="0" algn="r" rtl="1">
              <a:buNone/>
            </a:pPr>
            <a:r>
              <a:rPr lang="ar-SA" b="1" noProof="1">
                <a:latin typeface="Calibri" panose="020F0502020204030204" pitchFamily="34" charset="0"/>
                <a:cs typeface="Calibri" panose="020F0502020204030204" pitchFamily="34" charset="0"/>
              </a:rPr>
              <a:t>زکوٰۃ</a:t>
            </a:r>
          </a:p>
          <a:p>
            <a:pPr marL="0" indent="0" algn="r" rtl="1">
              <a:buNone/>
            </a:pPr>
            <a:r>
              <a:rPr lang="ar-SA" noProof="1">
                <a:latin typeface="Calibri" panose="020F0502020204030204" pitchFamily="34" charset="0"/>
                <a:cs typeface="Calibri" panose="020F0502020204030204" pitchFamily="34" charset="0"/>
              </a:rPr>
              <a:t>۔ روزے سے زیادہ مشکل ہے۔ اس لیے صرف سال میں ایک بار واجب ہے۔</a:t>
            </a:r>
          </a:p>
          <a:p>
            <a:pPr marL="0" indent="0" algn="r" rtl="1">
              <a:buNone/>
            </a:pPr>
            <a:r>
              <a:rPr lang="ar-SA" noProof="1">
                <a:latin typeface="Calibri" panose="020F0502020204030204" pitchFamily="34" charset="0"/>
                <a:cs typeface="Calibri" panose="020F0502020204030204" pitchFamily="34" charset="0"/>
              </a:rPr>
              <a:t>۔ صرف اُن پر لازم ہے جن کے پاس ادائیگی کی استطاعت ہو، جبکہ جن کے پاس نہیں ہے وہ لینے کے حقدار ہیں۔</a:t>
            </a: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حج</a:t>
            </a:r>
          </a:p>
          <a:p>
            <a:pPr marL="0" indent="0" algn="r" rtl="1">
              <a:buNone/>
            </a:pPr>
            <a:r>
              <a:rPr lang="ar-SA" noProof="1">
                <a:latin typeface="Calibri" panose="020F0502020204030204" pitchFamily="34" charset="0"/>
                <a:cs typeface="Calibri" panose="020F0502020204030204" pitchFamily="34" charset="0"/>
              </a:rPr>
              <a:t>۔ سب سے مشکل عبادت ہے۔ اسی لیے زندگی میں صرف ایک بار فرض ہے۔</a:t>
            </a:r>
          </a:p>
          <a:p>
            <a:pPr marL="0" indent="0" algn="r" rtl="1">
              <a:buNone/>
            </a:pPr>
            <a:r>
              <a:rPr lang="ar-SA" noProof="1">
                <a:latin typeface="Calibri" panose="020F0502020204030204" pitchFamily="34" charset="0"/>
                <a:cs typeface="Calibri" panose="020F0502020204030204" pitchFamily="34" charset="0"/>
              </a:rPr>
              <a:t>۔ صرف اُن پر واجب ہے جو اس کے اخراجات برداشت کرنے کی استطاعت رکھتے ہوں۔</a:t>
            </a:r>
            <a:endParaRPr lang="en-US" noProof="1">
              <a:latin typeface="Calibri" panose="020F0502020204030204" pitchFamily="34" charset="0"/>
              <a:cs typeface="Calibri" panose="020F0502020204030204" pitchFamily="34" charset="0"/>
            </a:endParaRPr>
          </a:p>
          <a:p>
            <a:pPr>
              <a:buFontTx/>
              <a:buChar char="-"/>
            </a:pPr>
            <a:endParaRPr lang="en-US" noProof="1"/>
          </a:p>
        </p:txBody>
      </p:sp>
    </p:spTree>
    <p:extLst>
      <p:ext uri="{BB962C8B-B14F-4D97-AF65-F5344CB8AC3E}">
        <p14:creationId xmlns:p14="http://schemas.microsoft.com/office/powerpoint/2010/main" val="20354821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a:bodyPr>
          <a:lstStyle/>
          <a:p>
            <a:pPr algn="ctr"/>
            <a:r>
              <a:rPr lang="ur-PK" noProof="1">
                <a:latin typeface="Calibri" panose="020F0502020204030204" pitchFamily="34" charset="0"/>
                <a:cs typeface="Calibri" panose="020F0502020204030204" pitchFamily="34" charset="0"/>
              </a:rPr>
              <a:t>اسلامی عبادات اور انکے اثرات</a:t>
            </a:r>
            <a:endParaRPr lang="en-US" noProof="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normAutofit/>
          </a:bodyPr>
          <a:lstStyle/>
          <a:p>
            <a:pPr marL="0" indent="0" algn="ctr" rtl="1">
              <a:buNone/>
            </a:pPr>
            <a:r>
              <a:rPr lang="ar-SA" sz="2000" b="1" noProof="1">
                <a:latin typeface="Calibri" panose="020F0502020204030204" pitchFamily="34" charset="0"/>
                <a:cs typeface="Calibri" panose="020F0502020204030204" pitchFamily="34" charset="0"/>
              </a:rPr>
              <a:t>عبادات کی درجہ بندی ان کی نوعیت کے اعتبار سے</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u="sng" noProof="1">
                <a:latin typeface="Calibri" panose="020F0502020204030204" pitchFamily="34" charset="0"/>
                <a:cs typeface="Calibri" panose="020F0502020204030204" pitchFamily="34" charset="0"/>
              </a:rPr>
              <a:t>جسمانی عبادات</a:t>
            </a:r>
          </a:p>
          <a:p>
            <a:pPr marL="0" indent="0" algn="r" rtl="1">
              <a:buNone/>
            </a:pPr>
            <a:r>
              <a:rPr lang="ar-SA" noProof="1">
                <a:latin typeface="Calibri" panose="020F0502020204030204" pitchFamily="34" charset="0"/>
                <a:cs typeface="Calibri" panose="020F0502020204030204" pitchFamily="34" charset="0"/>
              </a:rPr>
              <a:t>۔ وہ عبادات جن میں مسلمان اپنے جسمانی اعمال کے ذریعے اللہ کی رضا حاصل کرتا ہے۔</a:t>
            </a:r>
          </a:p>
          <a:p>
            <a:pPr marL="0" indent="0" algn="r" rtl="1">
              <a:buNone/>
            </a:pPr>
            <a:r>
              <a:rPr lang="ar-SA" noProof="1">
                <a:latin typeface="Calibri" panose="020F0502020204030204" pitchFamily="34" charset="0"/>
                <a:cs typeface="Calibri" panose="020F0502020204030204" pitchFamily="34" charset="0"/>
              </a:rPr>
              <a:t>۔ مثال: نماز اور روزہ۔</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مالی عبادات</a:t>
            </a:r>
          </a:p>
          <a:p>
            <a:pPr marL="0" indent="0" algn="r" rtl="1">
              <a:buNone/>
            </a:pPr>
            <a:r>
              <a:rPr lang="ar-SA" noProof="1">
                <a:latin typeface="Calibri" panose="020F0502020204030204" pitchFamily="34" charset="0"/>
                <a:cs typeface="Calibri" panose="020F0502020204030204" pitchFamily="34" charset="0"/>
              </a:rPr>
              <a:t>۔ وہ عبادات جن میں مسلمان اپنے مال کو خرچ کر کے اللہ کی رضا حاصل کرتا ہے۔</a:t>
            </a:r>
          </a:p>
          <a:p>
            <a:pPr marL="0" indent="0" algn="r" rtl="1">
              <a:buNone/>
            </a:pPr>
            <a:r>
              <a:rPr lang="ar-SA" noProof="1">
                <a:latin typeface="Calibri" panose="020F0502020204030204" pitchFamily="34" charset="0"/>
                <a:cs typeface="Calibri" panose="020F0502020204030204" pitchFamily="34" charset="0"/>
              </a:rPr>
              <a:t>۔ مثال: زکوٰۃ۔</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جسمانی و مالی عبادات</a:t>
            </a:r>
          </a:p>
          <a:p>
            <a:pPr marL="0" indent="0" algn="r" rtl="1">
              <a:buNone/>
            </a:pPr>
            <a:r>
              <a:rPr lang="ar-SA" noProof="1">
                <a:latin typeface="Calibri" panose="020F0502020204030204" pitchFamily="34" charset="0"/>
                <a:cs typeface="Calibri" panose="020F0502020204030204" pitchFamily="34" charset="0"/>
              </a:rPr>
              <a:t>۔ وہ عبادات جن میں مسلمان اپنے جسمانی اعمال کے ساتھ ساتھ اپنے مال کے ذریعے بھی اللہ کی رضا حاصل کرتا ہے۔</a:t>
            </a:r>
          </a:p>
          <a:p>
            <a:pPr marL="0" indent="0" algn="r" rtl="1">
              <a:buNone/>
            </a:pPr>
            <a:r>
              <a:rPr lang="ar-SA" noProof="1">
                <a:latin typeface="Calibri" panose="020F0502020204030204" pitchFamily="34" charset="0"/>
                <a:cs typeface="Calibri" panose="020F0502020204030204" pitchFamily="34" charset="0"/>
              </a:rPr>
              <a:t>۔ مثال: حج۔</a:t>
            </a:r>
            <a:endParaRPr lang="en-US" noProof="1">
              <a:latin typeface="Calibri" panose="020F0502020204030204" pitchFamily="34" charset="0"/>
              <a:cs typeface="Calibri" panose="020F0502020204030204" pitchFamily="34" charset="0"/>
            </a:endParaRPr>
          </a:p>
          <a:p>
            <a:pPr>
              <a:buFontTx/>
              <a:buChar char="-"/>
            </a:pPr>
            <a:endParaRPr lang="en-US" noProof="1"/>
          </a:p>
        </p:txBody>
      </p:sp>
    </p:spTree>
    <p:extLst>
      <p:ext uri="{BB962C8B-B14F-4D97-AF65-F5344CB8AC3E}">
        <p14:creationId xmlns:p14="http://schemas.microsoft.com/office/powerpoint/2010/main" val="27481224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624110"/>
            <a:ext cx="8911687" cy="715293"/>
          </a:xfrm>
        </p:spPr>
        <p:txBody>
          <a:bodyPr/>
          <a:lstStyle/>
          <a:p>
            <a:pPr algn="ctr"/>
            <a:r>
              <a:rPr lang="en-US" noProof="1">
                <a:latin typeface="Calibri" panose="020F0502020204030204" pitchFamily="34" charset="0"/>
                <a:cs typeface="Calibri" panose="020F0502020204030204" pitchFamily="34" charset="0"/>
              </a:rPr>
              <a:t> </a:t>
            </a:r>
            <a:r>
              <a:rPr lang="ur-PK" noProof="1">
                <a:latin typeface="Calibri" panose="020F0502020204030204" pitchFamily="34" charset="0"/>
                <a:cs typeface="Calibri" panose="020F0502020204030204" pitchFamily="34" charset="0"/>
              </a:rPr>
              <a:t>نماز (صلاة)</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412620" y="1687131"/>
            <a:ext cx="9268518" cy="4842457"/>
          </a:xfrm>
        </p:spPr>
        <p:txBody>
          <a:bodyPr>
            <a:normAutofit fontScale="92500" lnSpcReduction="10000"/>
          </a:bodyPr>
          <a:lstStyle/>
          <a:p>
            <a:pPr algn="r" rtl="1">
              <a:buFontTx/>
              <a:buChar char="-"/>
            </a:pPr>
            <a:r>
              <a:rPr lang="ar-SA" noProof="1">
                <a:latin typeface="Calibri" panose="020F0502020204030204" pitchFamily="34" charset="0"/>
                <a:cs typeface="Calibri" panose="020F0502020204030204" pitchFamily="34" charset="0"/>
              </a:rPr>
              <a:t>لفظی اعتبار سے "صلوٰۃ" کا مطلب ہے دعا۔</a:t>
            </a:r>
          </a:p>
          <a:p>
            <a:pPr algn="r" rtl="1">
              <a:buFontTx/>
              <a:buChar char="-"/>
            </a:pPr>
            <a:r>
              <a:rPr lang="ar-SA" noProof="1">
                <a:latin typeface="Calibri" panose="020F0502020204030204" pitchFamily="34" charset="0"/>
                <a:cs typeface="Calibri" panose="020F0502020204030204" pitchFamily="34" charset="0"/>
              </a:rPr>
              <a:t>اصطلاحی اعتبار سے یہ اسلام کی فرض پانچ وقت کی نمازوں کو کہا جاتا ہے۔</a:t>
            </a:r>
          </a:p>
          <a:p>
            <a:pPr algn="r" rtl="1">
              <a:buFontTx/>
              <a:buChar char="-"/>
            </a:pPr>
            <a:r>
              <a:rPr lang="ar-SA" noProof="1">
                <a:latin typeface="Calibri" panose="020F0502020204030204" pitchFamily="34" charset="0"/>
                <a:cs typeface="Calibri" panose="020F0502020204030204" pitchFamily="34" charset="0"/>
              </a:rPr>
              <a:t>نماز اسلام کا ایک نہایت اہم رکن ہے اور واحد عبادت ہے جو روزانہ فرض کی گئی۔</a:t>
            </a:r>
          </a:p>
          <a:p>
            <a:pPr algn="r" rtl="1">
              <a:buFontTx/>
              <a:buChar char="-"/>
            </a:pPr>
            <a:r>
              <a:rPr lang="ar-SA" noProof="1">
                <a:latin typeface="Calibri" panose="020F0502020204030204" pitchFamily="34" charset="0"/>
                <a:cs typeface="Calibri" panose="020F0502020204030204" pitchFamily="34" charset="0"/>
              </a:rPr>
              <a:t>نماز کو دس نبوی میں فرض کیا گیا، جب رسول اللہ ﷺ کو معراج کے موقع پر آسمانوں پر بلایا گیا۔</a:t>
            </a:r>
          </a:p>
          <a:p>
            <a:pPr algn="r" rtl="1">
              <a:buFontTx/>
              <a:buChar char="-"/>
            </a:pPr>
            <a:r>
              <a:rPr lang="ar-SA" noProof="1">
                <a:latin typeface="Calibri" panose="020F0502020204030204" pitchFamily="34" charset="0"/>
                <a:cs typeface="Calibri" panose="020F0502020204030204" pitchFamily="34" charset="0"/>
              </a:rPr>
              <a:t>یہ واحد عبادت ہے جو مکی دور میں فرض کی گئی۔</a:t>
            </a:r>
          </a:p>
          <a:p>
            <a:pPr algn="r" rtl="1">
              <a:buFontTx/>
              <a:buChar char="-"/>
            </a:pPr>
            <a:endParaRPr lang="ar-SA" noProof="1">
              <a:latin typeface="Calibri" panose="020F0502020204030204" pitchFamily="34" charset="0"/>
              <a:cs typeface="Calibri" panose="020F0502020204030204" pitchFamily="34" charset="0"/>
            </a:endParaRPr>
          </a:p>
          <a:p>
            <a:pPr marL="0" indent="0" algn="ctr" rtl="1">
              <a:buNone/>
            </a:pPr>
            <a:r>
              <a:rPr lang="ar-SA" sz="2000" b="1" u="sng" noProof="1">
                <a:latin typeface="Calibri" panose="020F0502020204030204" pitchFamily="34" charset="0"/>
                <a:cs typeface="Calibri" panose="020F0502020204030204" pitchFamily="34" charset="0"/>
              </a:rPr>
              <a:t>نماز کے أوقات</a:t>
            </a:r>
          </a:p>
          <a:p>
            <a:pPr marL="0" indent="0" algn="ctr" rtl="1">
              <a:buNone/>
            </a:pPr>
            <a:endParaRPr lang="ar-SA" b="1" u="sng" noProof="1">
              <a:latin typeface="Calibri" panose="020F0502020204030204" pitchFamily="34" charset="0"/>
              <a:cs typeface="Calibri" panose="020F0502020204030204" pitchFamily="34" charset="0"/>
            </a:endParaRPr>
          </a:p>
          <a:p>
            <a:pPr marL="0" indent="0" algn="r" rtl="1">
              <a:buNone/>
            </a:pPr>
            <a:r>
              <a:rPr lang="ar-SA" noProof="1">
                <a:latin typeface="Calibri" panose="020F0502020204030204" pitchFamily="34" charset="0"/>
                <a:cs typeface="Calibri" panose="020F0502020204030204" pitchFamily="34" charset="0"/>
              </a:rPr>
              <a:t>فجر: طلوعِ فجر سے سورج نکلنے تک</a:t>
            </a:r>
          </a:p>
          <a:p>
            <a:pPr marL="0" indent="0" algn="r" rtl="1">
              <a:buNone/>
            </a:pPr>
            <a:r>
              <a:rPr lang="ar-SA" noProof="1">
                <a:latin typeface="Calibri" panose="020F0502020204030204" pitchFamily="34" charset="0"/>
                <a:cs typeface="Calibri" panose="020F0502020204030204" pitchFamily="34" charset="0"/>
              </a:rPr>
              <a:t>ظہر: دوپہر کے بعد سے لے کر ہر چیز کا سایہ تین گنا ہونے تک</a:t>
            </a:r>
          </a:p>
          <a:p>
            <a:pPr marL="0" indent="0" algn="r" rtl="1">
              <a:buNone/>
            </a:pPr>
            <a:r>
              <a:rPr lang="ar-SA" noProof="1">
                <a:latin typeface="Calibri" panose="020F0502020204030204" pitchFamily="34" charset="0"/>
                <a:cs typeface="Calibri" panose="020F0502020204030204" pitchFamily="34" charset="0"/>
              </a:rPr>
              <a:t>عصر: جب ہر چیز کا سایہ تین گنا ہو جائے اس وقت سے لے کر سورج غروب ہونے تک</a:t>
            </a:r>
          </a:p>
          <a:p>
            <a:pPr marL="0" indent="0" algn="r" rtl="1">
              <a:buNone/>
            </a:pPr>
            <a:r>
              <a:rPr lang="ar-SA" noProof="1">
                <a:latin typeface="Calibri" panose="020F0502020204030204" pitchFamily="34" charset="0"/>
                <a:cs typeface="Calibri" panose="020F0502020204030204" pitchFamily="34" charset="0"/>
              </a:rPr>
              <a:t>مغرب: سورج غروب ہونے سے لے کر مکمل اندھیرا چھا جانے تک</a:t>
            </a:r>
          </a:p>
          <a:p>
            <a:pPr marL="0" indent="0" algn="r" rtl="1">
              <a:buNone/>
            </a:pPr>
            <a:r>
              <a:rPr lang="ar-SA" noProof="1">
                <a:latin typeface="Calibri" panose="020F0502020204030204" pitchFamily="34" charset="0"/>
                <a:cs typeface="Calibri" panose="020F0502020204030204" pitchFamily="34" charset="0"/>
              </a:rPr>
              <a:t>عشاء: مکمل اندھیرا چھا جانے سے لے کر طلوعِ فجر تک</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51608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242273"/>
            <a:ext cx="8911687" cy="715293"/>
          </a:xfrm>
        </p:spPr>
        <p:txBody>
          <a:bodyPr/>
          <a:lstStyle/>
          <a:p>
            <a:pPr algn="ctr"/>
            <a:r>
              <a:rPr lang="en-US" noProof="1"/>
              <a:t> </a:t>
            </a:r>
            <a:r>
              <a:rPr lang="ur-PK" noProof="1">
                <a:latin typeface="Calibri" panose="020F0502020204030204" pitchFamily="34" charset="0"/>
                <a:cs typeface="Calibri" panose="020F0502020204030204" pitchFamily="34" charset="0"/>
              </a:rPr>
              <a:t>نماز (صلاة)</a:t>
            </a:r>
            <a:endParaRPr lang="en-US" noProof="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619" y="1065125"/>
            <a:ext cx="9444435" cy="5792875"/>
          </a:xfrm>
        </p:spPr>
        <p:txBody>
          <a:bodyPr>
            <a:normAutofit/>
          </a:bodyPr>
          <a:lstStyle/>
          <a:p>
            <a:pPr marL="0" indent="0" algn="ctr" rtl="1">
              <a:buNone/>
            </a:pPr>
            <a:r>
              <a:rPr lang="ar-SA" sz="2400" b="1" u="sng" noProof="1">
                <a:latin typeface="Calibri" panose="020F0502020204030204" pitchFamily="34" charset="0"/>
                <a:cs typeface="Calibri" panose="020F0502020204030204" pitchFamily="34" charset="0"/>
              </a:rPr>
              <a:t>نماز کی اقسام</a:t>
            </a:r>
          </a:p>
          <a:p>
            <a:pPr marL="0" indent="0" algn="r" rtl="1">
              <a:buNone/>
            </a:pPr>
            <a:r>
              <a:rPr lang="ar-SA" b="1" noProof="1">
                <a:latin typeface="Calibri" panose="020F0502020204030204" pitchFamily="34" charset="0"/>
                <a:cs typeface="Calibri" panose="020F0502020204030204" pitchFamily="34" charset="0"/>
              </a:rPr>
              <a:t>۱۔ فرض (لازمی نمازیں):</a:t>
            </a:r>
          </a:p>
          <a:p>
            <a:pPr marL="0" indent="0" algn="r" rtl="1">
              <a:buNone/>
            </a:pPr>
            <a:r>
              <a:rPr lang="ar-SA" noProof="1">
                <a:latin typeface="Calibri" panose="020F0502020204030204" pitchFamily="34" charset="0"/>
                <a:cs typeface="Calibri" panose="020F0502020204030204" pitchFamily="34" charset="0"/>
              </a:rPr>
              <a:t>وہ نمازیں جو سب پر لازم ہیں اور کسی صورت نہیں چھوڑی جا سکتیں۔</a:t>
            </a:r>
          </a:p>
          <a:p>
            <a:pPr marL="0" indent="0" algn="r" rtl="1">
              <a:buNone/>
            </a:pPr>
            <a:r>
              <a:rPr lang="ar-SA" noProof="1">
                <a:latin typeface="Calibri" panose="020F0502020204030204" pitchFamily="34" charset="0"/>
                <a:cs typeface="Calibri" panose="020F0502020204030204" pitchFamily="34" charset="0"/>
              </a:rPr>
              <a:t>مثال: پانچ وقت کی نمازیں۔</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سنت:</a:t>
            </a:r>
          </a:p>
          <a:p>
            <a:pPr marL="0" indent="0" algn="r" rtl="1">
              <a:buNone/>
            </a:pPr>
            <a:r>
              <a:rPr lang="ar-SA" noProof="1">
                <a:latin typeface="Calibri" panose="020F0502020204030204" pitchFamily="34" charset="0"/>
                <a:cs typeface="Calibri" panose="020F0502020204030204" pitchFamily="34" charset="0"/>
              </a:rPr>
              <a:t>وہ نمازیں جو رسول اللہ ﷺ باقاعدگی اور مستقل مزاجی کے ساتھ ادا فرمایا کرتے تھے۔</a:t>
            </a:r>
          </a:p>
          <a:p>
            <a:pPr marL="0" indent="0" algn="r" rtl="1">
              <a:buNone/>
            </a:pPr>
            <a:r>
              <a:rPr lang="ar-SA" noProof="1">
                <a:latin typeface="Calibri" panose="020F0502020204030204" pitchFamily="34" charset="0"/>
                <a:cs typeface="Calibri" panose="020F0502020204030204" pitchFamily="34" charset="0"/>
              </a:rPr>
              <a:t>مثال: فجر سے پہلے 2 رکعت، ظہر سے پہلے 4 رکعت اور بعد میں 2 رکعت، مغرب اور عشاء کے بعد 2 رکعت۔</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نفل (اختیاری نمازیں):</a:t>
            </a:r>
          </a:p>
          <a:p>
            <a:pPr marL="0" indent="0" algn="r" rtl="1">
              <a:buNone/>
            </a:pPr>
            <a:r>
              <a:rPr lang="ar-SA" noProof="1">
                <a:latin typeface="Calibri" panose="020F0502020204030204" pitchFamily="34" charset="0"/>
                <a:cs typeface="Calibri" panose="020F0502020204030204" pitchFamily="34" charset="0"/>
              </a:rPr>
              <a:t>وہ نمازیں جو فرض یا واجب نہیں ہیں۔ انہیں نہ پڑھنے پر گناہ نہیں، لیکن ادا کرنے پر بہت زیادہ اجر ملتا ہے۔</a:t>
            </a:r>
          </a:p>
          <a:p>
            <a:pPr marL="0" indent="0" algn="r" rtl="1">
              <a:buNone/>
            </a:pPr>
            <a:r>
              <a:rPr lang="ar-SA" noProof="1">
                <a:latin typeface="Calibri" panose="020F0502020204030204" pitchFamily="34" charset="0"/>
                <a:cs typeface="Calibri" panose="020F0502020204030204" pitchFamily="34" charset="0"/>
              </a:rPr>
              <a:t>مثال: تہجد، اشراق، اوابین وغیرہ۔</a:t>
            </a:r>
            <a:endParaRPr lang="en-US" b="1"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090145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7277" y="533695"/>
            <a:ext cx="9873803" cy="6027311"/>
          </a:xfrm>
        </p:spPr>
        <p:txBody>
          <a:bodyPr/>
          <a:lstStyle/>
          <a:p>
            <a:pPr marL="0" indent="0" algn="ctr" rtl="1">
              <a:buNone/>
            </a:pPr>
            <a:r>
              <a:rPr lang="ar-SA" sz="2400" u="sng" noProof="1">
                <a:latin typeface="Calibri" panose="020F0502020204030204" pitchFamily="34" charset="0"/>
                <a:cs typeface="Calibri" panose="020F0502020204030204" pitchFamily="34" charset="0"/>
              </a:rPr>
              <a:t>نماز کی اہمیت</a:t>
            </a:r>
          </a:p>
          <a:p>
            <a:pPr marL="0" indent="0" algn="ctr" rtl="1">
              <a:buNone/>
            </a:pPr>
            <a:endParaRPr lang="ar-SA" sz="2400" u="sng" noProof="1">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noProof="1">
                <a:latin typeface="Calibri" panose="020F0502020204030204" pitchFamily="34" charset="0"/>
                <a:cs typeface="Calibri" panose="020F0502020204030204" pitchFamily="34" charset="0"/>
              </a:rPr>
              <a:t>قرآنِ کریم میں لفظ "صلوٰۃ" ساٹھ (60) سے زیادہ مرتبہ آیا ہے۔</a:t>
            </a:r>
          </a:p>
          <a:p>
            <a:pPr algn="r" rtl="1">
              <a:buFont typeface="Arial" panose="020B0604020202020204" pitchFamily="34" charset="0"/>
              <a:buChar char="•"/>
            </a:pPr>
            <a:endParaRPr lang="ar-SA" sz="2000" noProof="1">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noProof="1">
                <a:latin typeface="Calibri" panose="020F0502020204030204" pitchFamily="34" charset="0"/>
                <a:cs typeface="Calibri" panose="020F0502020204030204" pitchFamily="34" charset="0"/>
              </a:rPr>
              <a:t>قیامت کے دن سب سے پہلا عمل جس کا حساب لیا جائے گا وہ نماز ہے۔</a:t>
            </a:r>
          </a:p>
          <a:p>
            <a:pPr algn="r" rtl="1">
              <a:buFont typeface="Arial" panose="020B0604020202020204" pitchFamily="34" charset="0"/>
              <a:buChar char="•"/>
            </a:pPr>
            <a:endParaRPr lang="ar-SA" sz="2000" noProof="1">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noProof="1">
                <a:latin typeface="Calibri" panose="020F0502020204030204" pitchFamily="34" charset="0"/>
                <a:cs typeface="Calibri" panose="020F0502020204030204" pitchFamily="34" charset="0"/>
              </a:rPr>
              <a:t>“سب سے پہلا عمل جس کا بندے سے حساب لیا جائے گا وہ اس کی نماز ہے۔ اگر وہ درست ہوئی تو وہ کامیاب اور نجات یافتہ ہوگا، اور اگر وہ ناقص ہوئی تو وہ نامراد اور ہلاک ہوگا۔” (نسائی: 465)</a:t>
            </a:r>
          </a:p>
          <a:p>
            <a:pPr algn="r" rtl="1">
              <a:buFont typeface="Arial" panose="020B0604020202020204" pitchFamily="34" charset="0"/>
              <a:buChar char="•"/>
            </a:pPr>
            <a:endParaRPr lang="ar-SA" sz="2000" noProof="1">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noProof="1">
                <a:latin typeface="Calibri" panose="020F0502020204030204" pitchFamily="34" charset="0"/>
                <a:cs typeface="Calibri" panose="020F0502020204030204" pitchFamily="34" charset="0"/>
              </a:rPr>
              <a:t>نماز مسلمان اور غیر مسلم کے درمیان امتیاز کا ذریعہ ہے۔</a:t>
            </a:r>
          </a:p>
          <a:p>
            <a:pPr algn="r" rtl="1">
              <a:buFont typeface="Arial" panose="020B0604020202020204" pitchFamily="34" charset="0"/>
              <a:buChar char="•"/>
            </a:pPr>
            <a:endParaRPr lang="ar-SA" sz="2000" noProof="1">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noProof="1">
                <a:latin typeface="Calibri" panose="020F0502020204030204" pitchFamily="34" charset="0"/>
                <a:cs typeface="Calibri" panose="020F0502020204030204" pitchFamily="34" charset="0"/>
              </a:rPr>
              <a:t>“بندے اور شرک و کفر کے درمیان فرق صرف نماز چھوڑنے کا ہے۔” (مسلم: 82)</a:t>
            </a:r>
          </a:p>
          <a:p>
            <a:pPr algn="r" rtl="1">
              <a:buFont typeface="Arial" panose="020B0604020202020204" pitchFamily="34" charset="0"/>
              <a:buChar char="•"/>
            </a:pPr>
            <a:endParaRPr lang="ar-SA" sz="2000" noProof="1">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2000" noProof="1">
                <a:latin typeface="Calibri" panose="020F0502020204030204" pitchFamily="34" charset="0"/>
                <a:cs typeface="Calibri" panose="020F0502020204030204" pitchFamily="34" charset="0"/>
              </a:rPr>
              <a:t>صحابہ کرامؓ کسی نیکی کے ترک کو کفر نہیں سمجھتے تھے، سوائے نماز کے۔ (مشکاۃ: 579)</a:t>
            </a:r>
            <a:endParaRPr lang="en-US" sz="2000" i="1" noProof="1">
              <a:latin typeface="Calibri" panose="020F0502020204030204" pitchFamily="34" charset="0"/>
              <a:cs typeface="Calibri" panose="020F0502020204030204" pitchFamily="34" charset="0"/>
            </a:endParaRPr>
          </a:p>
          <a:p>
            <a:pPr algn="r" rtl="1">
              <a:buFont typeface="Arial" panose="020B0604020202020204" pitchFamily="34" charset="0"/>
              <a:buChar char="•"/>
            </a:pPr>
            <a:endParaRPr lang="ar-SA" noProof="1">
              <a:latin typeface="Calibri" panose="020F0502020204030204" pitchFamily="34" charset="0"/>
              <a:cs typeface="Calibri" panose="020F0502020204030204" pitchFamily="34" charset="0"/>
            </a:endParaRPr>
          </a:p>
          <a:p>
            <a:pPr marL="0" indent="0">
              <a:buNone/>
            </a:pPr>
            <a:endParaRPr lang="en-US" b="1" i="1" noProof="1">
              <a:latin typeface="Arial" panose="020B0604020202020204" pitchFamily="34" charset="0"/>
              <a:cs typeface="Arial" panose="020B0604020202020204" pitchFamily="34" charset="0"/>
            </a:endParaRPr>
          </a:p>
          <a:p>
            <a:pPr marL="0" indent="0">
              <a:buNone/>
            </a:pPr>
            <a:endParaRPr lang="en-US" b="1" i="1" noProof="1">
              <a:latin typeface="Arial" panose="020B0604020202020204" pitchFamily="34" charset="0"/>
              <a:cs typeface="Arial" panose="020B0604020202020204" pitchFamily="34" charset="0"/>
            </a:endParaRPr>
          </a:p>
          <a:p>
            <a:pPr marL="0" indent="0">
              <a:buNone/>
            </a:pPr>
            <a:endParaRPr lang="en-US" b="1" i="1" noProof="1"/>
          </a:p>
        </p:txBody>
      </p:sp>
    </p:spTree>
    <p:extLst>
      <p:ext uri="{BB962C8B-B14F-4D97-AF65-F5344CB8AC3E}">
        <p14:creationId xmlns:p14="http://schemas.microsoft.com/office/powerpoint/2010/main" val="39119851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50822"/>
            <a:ext cx="8911687" cy="764545"/>
          </a:xfrm>
        </p:spPr>
        <p:txBody>
          <a:bodyPr>
            <a:normAutofit/>
          </a:bodyPr>
          <a:lstStyle/>
          <a:p>
            <a:pPr algn="ctr"/>
            <a:r>
              <a:rPr lang="ur-PK" noProof="1">
                <a:latin typeface="Calibri" panose="020F0502020204030204" pitchFamily="34" charset="0"/>
                <a:cs typeface="Calibri" panose="020F0502020204030204" pitchFamily="34" charset="0"/>
              </a:rPr>
              <a:t>نماز کے انفرادی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66682" y="1195754"/>
            <a:ext cx="9710953" cy="5662246"/>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۱۔ مسلمان اور اللہ کے درمیان عہد</a:t>
            </a:r>
          </a:p>
          <a:p>
            <a:pPr marL="0" indent="0" algn="r" rtl="1">
              <a:buNone/>
            </a:pPr>
            <a:r>
              <a:rPr lang="ar-SA" noProof="1">
                <a:latin typeface="Calibri" panose="020F0502020204030204" pitchFamily="34" charset="0"/>
                <a:cs typeface="Calibri" panose="020F0502020204030204" pitchFamily="34" charset="0"/>
              </a:rPr>
              <a:t>“اللہ تعالیٰ نے پانچ نمازیں فرض کی ہیں۔ جو شخص ان کے لیے اچھے طریقے سے وضو کرے، انہیں ان کے وقت پر ادا کرے، ان میں رکوع اور خشوع کو مکمل کرے، تو یہ اللہ کی ضمانت ہے کہ وہ اسے بخش دے گا۔ اور جو ایسا نہ کرے تو اللہ کی طرف سے اس کے لیے کوئی ضمانت نہیں؛ چاہے تو اسے بخش دے اور چاہے تو اسے عذاب دے۔” (ابو داود: 425)</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اللہ کے قریب ہونے کا ذریعہ</a:t>
            </a:r>
          </a:p>
          <a:p>
            <a:pPr marL="0" indent="0" algn="r" rtl="1">
              <a:buNone/>
            </a:pPr>
            <a:r>
              <a:rPr lang="ar-SA" noProof="1">
                <a:latin typeface="Calibri" panose="020F0502020204030204" pitchFamily="34" charset="0"/>
                <a:cs typeface="Calibri" panose="020F0502020204030204" pitchFamily="34" charset="0"/>
              </a:rPr>
              <a:t>“میرا بندہ جن چیزوں کے ذریعے میرا قرب حاصل کرتا ہے ان میں سب سے محبوب وہ ہیں جو میں نے اس پر فرض کی ہیں۔ اور میرا بندہ نوافل کے ذریعے (یعنی فرض کے علاوہ عبادات کے ذریعے) میرا قرب حاصل کرتا رہتا ہے یہاں تک کہ میں اسے محبوب بنا لیتا ہوں۔” (بخاری: 6502)</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گناہوں کی پاکیزگی</a:t>
            </a:r>
          </a:p>
          <a:p>
            <a:pPr marL="0" indent="0" algn="r" rtl="1">
              <a:buNone/>
            </a:pPr>
            <a:r>
              <a:rPr lang="ar-SA" noProof="1">
                <a:latin typeface="Calibri" panose="020F0502020204030204" pitchFamily="34" charset="0"/>
                <a:cs typeface="Calibri" panose="020F0502020204030204" pitchFamily="34" charset="0"/>
              </a:rPr>
              <a:t>۔ نماز گناہوں کے مٹنے کا ذریعہ ہے۔</a:t>
            </a:r>
          </a:p>
          <a:p>
            <a:pPr marL="0" indent="0" algn="r" rtl="1">
              <a:buNone/>
            </a:pPr>
            <a:r>
              <a:rPr lang="ar-SA" noProof="1">
                <a:latin typeface="Calibri" panose="020F0502020204030204" pitchFamily="34" charset="0"/>
                <a:cs typeface="Calibri" panose="020F0502020204030204" pitchFamily="34" charset="0"/>
              </a:rPr>
              <a:t>“ابوذرؓ بیان کرتے ہیں کہ نبی ﷺ سردیوں میں باہر نکلے، جب پتّے گر رہے تھے۔ آپ ﷺ نے درخت کی دو ٹہنیاں لیں اور ان کے پتے گرنے لگے۔ پھر آپ ﷺ نے ابوذرؓ کو پکارا۔ انہوں نے جواب دیا: حاضر ہوں یا رسول اللہ۔ آپ ﷺ نے فرمایا: جب مسلمان اللہ کے لیے نماز پڑھتا ہے تو اس کے گناہ ایسے گر جاتے ہیں جیسے اس درخت کے پتے گر رہے ہیں۔” (مشکاۃ: 576)</a:t>
            </a:r>
            <a:endParaRPr lang="en-US"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a:p>
            <a:pPr marL="0" indent="0">
              <a:buNone/>
            </a:pPr>
            <a:endParaRPr lang="en-US" b="1"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391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۴۔ جسم کی پاکیزگی کا ذریعہ</a:t>
            </a:r>
          </a:p>
          <a:p>
            <a:pPr marL="0" indent="0" algn="r" rtl="1">
              <a:buNone/>
            </a:pPr>
            <a:r>
              <a:rPr lang="ar-SA" noProof="1">
                <a:latin typeface="Calibri" panose="020F0502020204030204" pitchFamily="34" charset="0"/>
                <a:cs typeface="Calibri" panose="020F0502020204030204" pitchFamily="34" charset="0"/>
              </a:rPr>
              <a:t>۔ وضو کے ذریعے</a:t>
            </a:r>
          </a:p>
          <a:p>
            <a:pPr marL="0" indent="0" algn="r" rtl="1">
              <a:buNone/>
            </a:pPr>
            <a:r>
              <a:rPr lang="ar-SA" noProof="1">
                <a:latin typeface="Calibri" panose="020F0502020204030204" pitchFamily="34" charset="0"/>
                <a:cs typeface="Calibri" panose="020F0502020204030204" pitchFamily="34" charset="0"/>
              </a:rPr>
              <a:t>۔ جو شخص پابندی سے نماز پڑھتا ہے وہ لازمی طور پر اپنے جسم اور کپڑوں کی صفائی کا خیال رکھتا ہے۔</a:t>
            </a:r>
          </a:p>
          <a:p>
            <a:pPr marL="0" indent="0" algn="r" rtl="1">
              <a:buNone/>
            </a:pPr>
            <a:r>
              <a:rPr lang="ar-SA" noProof="1">
                <a:latin typeface="Calibri" panose="020F0502020204030204" pitchFamily="34" charset="0"/>
                <a:cs typeface="Calibri" panose="020F0502020204030204" pitchFamily="34" charset="0"/>
              </a:rPr>
              <a:t>“اے ایمان والو! جب تم نماز کے لیے کھڑے ہو تو اپنے چہروں اور کہنیوں تک ہاتھوں کو دھو لو، اور اپنے سروں کا مسح کرو اور ٹخنوں تک پاؤں دھو لو۔ اور اگر جنابت کی حالت میں ہو تو خوب پاکیزگی حاصل کرو۔” (المائدہ: 6)</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۶۔ اللہ اور انسان کے درمیان تعلق</a:t>
            </a:r>
          </a:p>
          <a:p>
            <a:pPr marL="0" indent="0" algn="r" rtl="1">
              <a:buNone/>
            </a:pPr>
            <a:r>
              <a:rPr lang="ar-SA" noProof="1">
                <a:latin typeface="Calibri" panose="020F0502020204030204" pitchFamily="34" charset="0"/>
                <a:cs typeface="Calibri" panose="020F0502020204030204" pitchFamily="34" charset="0"/>
              </a:rPr>
              <a:t>۔ اللہ تعالیٰ سے بات کرنے کا بہترین ذریعہ نماز ہے۔</a:t>
            </a:r>
          </a:p>
          <a:p>
            <a:pPr marL="0" indent="0" algn="r" rtl="1">
              <a:buNone/>
            </a:pPr>
            <a:r>
              <a:rPr lang="ar-SA" noProof="1">
                <a:latin typeface="Calibri" panose="020F0502020204030204" pitchFamily="34" charset="0"/>
                <a:cs typeface="Calibri" panose="020F0502020204030204" pitchFamily="34" charset="0"/>
              </a:rPr>
              <a:t>“اور تمہارا رب کہتا ہے: مجھے پکارو، میں تمہاری دعا قبول کروں گا۔” (المؤمن: 60)</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۶۔ اللہ سے مدد مانگنے کا ذریعہ</a:t>
            </a:r>
          </a:p>
          <a:p>
            <a:pPr marL="0" indent="0" algn="r" rtl="1">
              <a:buNone/>
            </a:pPr>
            <a:r>
              <a:rPr lang="ar-SA" noProof="1">
                <a:latin typeface="Calibri" panose="020F0502020204030204" pitchFamily="34" charset="0"/>
                <a:cs typeface="Calibri" panose="020F0502020204030204" pitchFamily="34" charset="0"/>
              </a:rPr>
              <a:t>“اے ایمان والو! صبر اور نماز کے ذریعے مدد حاصل کرو۔” (البقرہ: 45)</a:t>
            </a:r>
          </a:p>
          <a:p>
            <a:pPr marL="0" indent="0" algn="r" rtl="1">
              <a:buNone/>
            </a:pPr>
            <a:r>
              <a:rPr lang="ar-SA" noProof="1">
                <a:latin typeface="Calibri" panose="020F0502020204030204" pitchFamily="34" charset="0"/>
                <a:cs typeface="Calibri" panose="020F0502020204030204" pitchFamily="34" charset="0"/>
              </a:rPr>
              <a:t>۔ نبی ﷺ کو جب بھی کوئی مشکل پیش آتی تو آپ نماز کی طرف رجوع کرتے۔ (ابو داود: 1319)</a:t>
            </a:r>
            <a:endParaRPr lang="en-US" i="1"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1113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775235"/>
          </a:xfrm>
        </p:spPr>
        <p:txBody>
          <a:bodyPr/>
          <a:lstStyle/>
          <a:p>
            <a:pPr algn="ctr"/>
            <a:r>
              <a:rPr lang="ur-PK" noProof="1">
                <a:solidFill>
                  <a:schemeClr val="accent1"/>
                </a:solidFill>
                <a:latin typeface="Calibri" panose="020F0502020204030204" pitchFamily="34" charset="0"/>
                <a:cs typeface="Calibri" panose="020F0502020204030204" pitchFamily="34" charset="0"/>
              </a:rPr>
              <a:t>دین اور مذہب کے درمیان فرق</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96711" y="1612402"/>
            <a:ext cx="9629126" cy="4752305"/>
          </a:xfrm>
        </p:spPr>
        <p:txBody>
          <a:bodyPr>
            <a:normAutofit/>
          </a:bodyPr>
          <a:lstStyle/>
          <a:p>
            <a:pPr marL="0" indent="0" algn="r" rtl="1">
              <a:lnSpc>
                <a:spcPct val="150000"/>
              </a:lnSpc>
              <a:buNone/>
            </a:pPr>
            <a:r>
              <a:rPr lang="ar-SA" sz="2400" b="1" dirty="0">
                <a:latin typeface="Calibri" panose="020F0502020204030204" pitchFamily="34" charset="0"/>
                <a:cs typeface="Calibri" panose="020F0502020204030204" pitchFamily="34" charset="0"/>
              </a:rPr>
              <a:t>اس </a:t>
            </a:r>
            <a:r>
              <a:rPr lang="ar-SA" sz="2400" b="1" dirty="0" err="1">
                <a:latin typeface="Calibri" panose="020F0502020204030204" pitchFamily="34" charset="0"/>
                <a:cs typeface="Calibri" panose="020F0502020204030204" pitchFamily="34" charset="0"/>
              </a:rPr>
              <a:t>سوال</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کو</a:t>
            </a:r>
            <a:r>
              <a:rPr lang="ar-SA" sz="2400" b="1" dirty="0">
                <a:latin typeface="Calibri" panose="020F0502020204030204" pitchFamily="34" charset="0"/>
                <a:cs typeface="Calibri" panose="020F0502020204030204" pitchFamily="34" charset="0"/>
              </a:rPr>
              <a:t> درج </a:t>
            </a:r>
            <a:r>
              <a:rPr lang="ar-SA" sz="2400" b="1" dirty="0" err="1">
                <a:latin typeface="Calibri" panose="020F0502020204030204" pitchFamily="34" charset="0"/>
                <a:cs typeface="Calibri" panose="020F0502020204030204" pitchFamily="34" charset="0"/>
              </a:rPr>
              <a:t>ذیل</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چار</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عنوانات</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میں</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پیش</a:t>
            </a:r>
            <a:r>
              <a:rPr lang="ar-SA" sz="2400" b="1" dirty="0">
                <a:latin typeface="Calibri" panose="020F0502020204030204" pitchFamily="34" charset="0"/>
                <a:cs typeface="Calibri" panose="020F0502020204030204" pitchFamily="34" charset="0"/>
              </a:rPr>
              <a:t> کریں۔</a:t>
            </a:r>
          </a:p>
          <a:p>
            <a:pPr marL="0" indent="0" algn="r" rtl="1">
              <a:lnSpc>
                <a:spcPct val="150000"/>
              </a:lnSpc>
              <a:buNone/>
            </a:pPr>
            <a:endParaRPr lang="ar-SA" sz="2400" dirty="0">
              <a:latin typeface="Calibri" panose="020F0502020204030204" pitchFamily="34" charset="0"/>
              <a:cs typeface="Calibri" panose="020F0502020204030204" pitchFamily="34" charset="0"/>
            </a:endParaRPr>
          </a:p>
          <a:p>
            <a:pPr marL="0" indent="0" algn="r" rtl="1">
              <a:lnSpc>
                <a:spcPct val="150000"/>
              </a:lnSpc>
              <a:buNone/>
            </a:pPr>
            <a:r>
              <a:rPr lang="ar-SA" sz="2400" b="1" dirty="0">
                <a:latin typeface="Calibri" panose="020F0502020204030204" pitchFamily="34" charset="0"/>
                <a:cs typeface="Calibri" panose="020F0502020204030204" pitchFamily="34" charset="0"/>
              </a:rPr>
              <a:t>۱۔ </a:t>
            </a:r>
            <a:r>
              <a:rPr lang="ar-SA" sz="2400" b="1" dirty="0" err="1">
                <a:latin typeface="Calibri" panose="020F0502020204030204" pitchFamily="34" charset="0"/>
                <a:cs typeface="Calibri" panose="020F0502020204030204" pitchFamily="34" charset="0"/>
              </a:rPr>
              <a:t>مذہب</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کا</a:t>
            </a:r>
            <a:r>
              <a:rPr lang="ar-SA" sz="2400" b="1" dirty="0">
                <a:latin typeface="Calibri" panose="020F0502020204030204" pitchFamily="34" charset="0"/>
                <a:cs typeface="Calibri" panose="020F0502020204030204" pitchFamily="34" charset="0"/>
              </a:rPr>
              <a:t> تصور</a:t>
            </a:r>
            <a:endParaRPr lang="ar-SA" sz="2400" dirty="0">
              <a:latin typeface="Calibri" panose="020F0502020204030204" pitchFamily="34" charset="0"/>
              <a:cs typeface="Calibri" panose="020F0502020204030204" pitchFamily="34" charset="0"/>
            </a:endParaRPr>
          </a:p>
          <a:p>
            <a:pPr marL="0" indent="0" algn="r" rtl="1">
              <a:lnSpc>
                <a:spcPct val="150000"/>
              </a:lnSpc>
              <a:buNone/>
            </a:pPr>
            <a:r>
              <a:rPr lang="ar-SA" sz="2400" b="1" dirty="0">
                <a:latin typeface="Calibri" panose="020F0502020204030204" pitchFamily="34" charset="0"/>
                <a:cs typeface="Calibri" panose="020F0502020204030204" pitchFamily="34" charset="0"/>
              </a:rPr>
              <a:t>۲۔ </a:t>
            </a:r>
            <a:r>
              <a:rPr lang="ar-SA" sz="2400" b="1" dirty="0" err="1">
                <a:latin typeface="Calibri" panose="020F0502020204030204" pitchFamily="34" charset="0"/>
                <a:cs typeface="Calibri" panose="020F0502020204030204" pitchFamily="34" charset="0"/>
              </a:rPr>
              <a:t>دین</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کا</a:t>
            </a:r>
            <a:r>
              <a:rPr lang="ar-SA" sz="2400" b="1" dirty="0">
                <a:latin typeface="Calibri" panose="020F0502020204030204" pitchFamily="34" charset="0"/>
                <a:cs typeface="Calibri" panose="020F0502020204030204" pitchFamily="34" charset="0"/>
              </a:rPr>
              <a:t> تصور</a:t>
            </a:r>
            <a:endParaRPr lang="ar-SA" sz="2400" dirty="0">
              <a:latin typeface="Calibri" panose="020F0502020204030204" pitchFamily="34" charset="0"/>
              <a:cs typeface="Calibri" panose="020F0502020204030204" pitchFamily="34" charset="0"/>
            </a:endParaRPr>
          </a:p>
          <a:p>
            <a:pPr marL="0" indent="0" algn="r" rtl="1">
              <a:lnSpc>
                <a:spcPct val="150000"/>
              </a:lnSpc>
              <a:buNone/>
            </a:pPr>
            <a:r>
              <a:rPr lang="ar-SA" sz="2400" b="1" dirty="0">
                <a:latin typeface="Calibri" panose="020F0502020204030204" pitchFamily="34" charset="0"/>
                <a:cs typeface="Calibri" panose="020F0502020204030204" pitchFamily="34" charset="0"/>
              </a:rPr>
              <a:t>۳۔ </a:t>
            </a:r>
            <a:r>
              <a:rPr lang="ar-SA" sz="2400" b="1" dirty="0" err="1">
                <a:latin typeface="Calibri" panose="020F0502020204030204" pitchFamily="34" charset="0"/>
                <a:cs typeface="Calibri" panose="020F0502020204030204" pitchFamily="34" charset="0"/>
              </a:rPr>
              <a:t>دین</a:t>
            </a:r>
            <a:r>
              <a:rPr lang="ar-SA" sz="2400" b="1" dirty="0">
                <a:latin typeface="Calibri" panose="020F0502020204030204" pitchFamily="34" charset="0"/>
                <a:cs typeface="Calibri" panose="020F0502020204030204" pitchFamily="34" charset="0"/>
              </a:rPr>
              <a:t> اور </a:t>
            </a:r>
            <a:r>
              <a:rPr lang="ar-SA" sz="2400" b="1" dirty="0" err="1">
                <a:latin typeface="Calibri" panose="020F0502020204030204" pitchFamily="34" charset="0"/>
                <a:cs typeface="Calibri" panose="020F0502020204030204" pitchFamily="34" charset="0"/>
              </a:rPr>
              <a:t>مذہب</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میں</a:t>
            </a:r>
            <a:r>
              <a:rPr lang="ar-SA" sz="2400" b="1" dirty="0">
                <a:latin typeface="Calibri" panose="020F0502020204030204" pitchFamily="34" charset="0"/>
                <a:cs typeface="Calibri" panose="020F0502020204030204" pitchFamily="34" charset="0"/>
              </a:rPr>
              <a:t> فرق</a:t>
            </a:r>
            <a:endParaRPr lang="ar-SA" sz="2400" dirty="0">
              <a:latin typeface="Calibri" panose="020F0502020204030204" pitchFamily="34" charset="0"/>
              <a:cs typeface="Calibri" panose="020F0502020204030204" pitchFamily="34" charset="0"/>
            </a:endParaRPr>
          </a:p>
          <a:p>
            <a:pPr marL="0" indent="0" algn="r" rtl="1">
              <a:lnSpc>
                <a:spcPct val="150000"/>
              </a:lnSpc>
              <a:buNone/>
            </a:pPr>
            <a:r>
              <a:rPr lang="ar-SA" sz="2400" b="1" dirty="0">
                <a:latin typeface="Calibri" panose="020F0502020204030204" pitchFamily="34" charset="0"/>
                <a:cs typeface="Calibri" panose="020F0502020204030204" pitchFamily="34" charset="0"/>
              </a:rPr>
              <a:t>۴۔ اسلام: </a:t>
            </a:r>
            <a:r>
              <a:rPr lang="ar-SA" sz="2400" b="1" dirty="0" err="1">
                <a:latin typeface="Calibri" panose="020F0502020204030204" pitchFamily="34" charset="0"/>
                <a:cs typeface="Calibri" panose="020F0502020204030204" pitchFamily="34" charset="0"/>
              </a:rPr>
              <a:t>دین</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یا</a:t>
            </a:r>
            <a:r>
              <a:rPr lang="ar-SA" sz="2400" b="1" dirty="0">
                <a:latin typeface="Calibri" panose="020F0502020204030204" pitchFamily="34" charset="0"/>
                <a:cs typeface="Calibri" panose="020F0502020204030204" pitchFamily="34" charset="0"/>
              </a:rPr>
              <a:t> </a:t>
            </a:r>
            <a:r>
              <a:rPr lang="ar-SA" sz="2400" b="1" dirty="0" err="1">
                <a:latin typeface="Calibri" panose="020F0502020204030204" pitchFamily="34" charset="0"/>
                <a:cs typeface="Calibri" panose="020F0502020204030204" pitchFamily="34" charset="0"/>
              </a:rPr>
              <a:t>مذہب</a:t>
            </a:r>
            <a:r>
              <a:rPr lang="ar-SA" sz="2400" b="1" dirty="0">
                <a:latin typeface="Calibri" panose="020F0502020204030204" pitchFamily="34" charset="0"/>
                <a:cs typeface="Calibri" panose="020F0502020204030204" pitchFamily="34" charset="0"/>
              </a:rPr>
              <a:t>؟</a:t>
            </a:r>
            <a:endParaRPr lang="ar-SA" sz="2400" dirty="0">
              <a:latin typeface="Calibri" panose="020F0502020204030204" pitchFamily="34" charset="0"/>
              <a:cs typeface="Calibri" panose="020F0502020204030204" pitchFamily="34" charset="0"/>
            </a:endParaRPr>
          </a:p>
          <a:p>
            <a:pPr>
              <a:buAutoNum type="arabicPeriod"/>
            </a:pPr>
            <a:endParaRPr lang="en-US" b="1"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587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۷۔ برائی سے روکنے کا ذریعہ</a:t>
            </a:r>
          </a:p>
          <a:p>
            <a:pPr marL="0" indent="0" algn="r" rtl="1">
              <a:buNone/>
            </a:pPr>
            <a:r>
              <a:rPr lang="ar-SA" noProof="1">
                <a:latin typeface="Calibri" panose="020F0502020204030204" pitchFamily="34" charset="0"/>
                <a:cs typeface="Calibri" panose="020F0502020204030204" pitchFamily="34" charset="0"/>
              </a:rPr>
              <a:t>“بے شک نماز بے حیائی اور برے کاموں سے روکتی ہے۔” (العنکبوت: 45)</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۸۔ وقت کی پابندی پیدا کرتی ہے</a:t>
            </a:r>
          </a:p>
          <a:p>
            <a:pPr marL="0" indent="0" algn="r" rtl="1">
              <a:buNone/>
            </a:pPr>
            <a:r>
              <a:rPr lang="ar-SA" noProof="1">
                <a:latin typeface="Calibri" panose="020F0502020204030204" pitchFamily="34" charset="0"/>
                <a:cs typeface="Calibri" panose="020F0502020204030204" pitchFamily="34" charset="0"/>
              </a:rPr>
              <a:t>“نماز ایمان والوں پر مقررہ وقت میں فرض کی گئی ہے۔” (النساء: 103)</a:t>
            </a:r>
          </a:p>
          <a:p>
            <a:pPr marL="0" indent="0" algn="r" rtl="1">
              <a:buNone/>
            </a:pPr>
            <a:r>
              <a:rPr lang="ar-SA" noProof="1">
                <a:latin typeface="Calibri" panose="020F0502020204030204" pitchFamily="34" charset="0"/>
                <a:cs typeface="Calibri" panose="020F0502020204030204" pitchFamily="34" charset="0"/>
              </a:rPr>
              <a:t>۔ دن میں پانچ بار مقررہ اوقات پر نماز ادا کرنا انسان میں وقت کی پابندی پیدا کرتا ہے، جو اس کی دیگر زندگی کے معاملات میں بھی جھلکتی ہے۔</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۹۔ اطمینانِ قلب کا ذریعہ</a:t>
            </a:r>
          </a:p>
          <a:p>
            <a:pPr marL="0" indent="0" algn="r" rtl="1">
              <a:buNone/>
            </a:pPr>
            <a:r>
              <a:rPr lang="ar-SA" noProof="1">
                <a:latin typeface="Calibri" panose="020F0502020204030204" pitchFamily="34" charset="0"/>
                <a:cs typeface="Calibri" panose="020F0502020204030204" pitchFamily="34" charset="0"/>
              </a:rPr>
              <a:t>“بے شک اللہ کے ذکر ہی سے دلوں کو سکون ملتا ہے۔” (الرعد: 28)</a:t>
            </a:r>
          </a:p>
          <a:p>
            <a:pPr marL="0" indent="0" algn="r" rtl="1">
              <a:buNone/>
            </a:pPr>
            <a:r>
              <a:rPr lang="ar-SA" noProof="1">
                <a:latin typeface="Calibri" panose="020F0502020204030204" pitchFamily="34" charset="0"/>
                <a:cs typeface="Calibri" panose="020F0502020204030204" pitchFamily="34" charset="0"/>
              </a:rPr>
              <a:t>۔ اللہ کے ذکر کی سب سے بڑی صورت نماز ہے۔</a:t>
            </a:r>
            <a:endParaRPr lang="en-US" noProof="1">
              <a:latin typeface="Calibri" panose="020F0502020204030204" pitchFamily="34" charset="0"/>
              <a:cs typeface="Calibri" panose="020F0502020204030204" pitchFamily="34" charset="0"/>
            </a:endParaRPr>
          </a:p>
          <a:p>
            <a:pPr marL="0" indent="0" algn="r" rtl="1">
              <a:buNone/>
            </a:pPr>
            <a:endParaRPr lang="en-US" noProof="1">
              <a:latin typeface="Calibri" panose="020F0502020204030204" pitchFamily="34" charset="0"/>
              <a:cs typeface="Calibri" panose="020F0502020204030204" pitchFamily="34" charset="0"/>
            </a:endParaRPr>
          </a:p>
          <a:p>
            <a:pPr marL="0" indent="0">
              <a:buNone/>
            </a:pPr>
            <a:endParaRPr lang="en-US" b="1" i="1"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9794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1718268"/>
            <a:ext cx="9762186" cy="4490056"/>
          </a:xfrm>
        </p:spPr>
        <p:txBody>
          <a:bodyPr>
            <a:normAutofit/>
          </a:bodyPr>
          <a:lstStyle/>
          <a:p>
            <a:pPr marL="0" indent="0" algn="r" rtl="1">
              <a:buNone/>
            </a:pPr>
            <a:r>
              <a:rPr lang="ar-SA" sz="2000" noProof="1">
                <a:latin typeface="Calibri" panose="020F0502020204030204" pitchFamily="34" charset="0"/>
                <a:cs typeface="Calibri" panose="020F0502020204030204" pitchFamily="34" charset="0"/>
              </a:rPr>
              <a:t>۱۔ معاشرے کے سماجی ڈھانچے کو مضبوط کرتی ہے</a:t>
            </a:r>
          </a:p>
          <a:p>
            <a:pPr marL="0" indent="0" algn="r" rtl="1">
              <a:buNone/>
            </a:pPr>
            <a:endParaRPr lang="ar-SA" sz="2000" noProof="1">
              <a:latin typeface="Calibri" panose="020F0502020204030204" pitchFamily="34" charset="0"/>
              <a:cs typeface="Calibri" panose="020F0502020204030204" pitchFamily="34" charset="0"/>
            </a:endParaRPr>
          </a:p>
          <a:p>
            <a:pPr marL="0" indent="0" algn="r" rtl="1">
              <a:buNone/>
            </a:pPr>
            <a:r>
              <a:rPr lang="ar-SA" sz="2000" noProof="1">
                <a:latin typeface="Calibri" panose="020F0502020204030204" pitchFamily="34" charset="0"/>
                <a:cs typeface="Calibri" panose="020F0502020204030204" pitchFamily="34" charset="0"/>
              </a:rPr>
              <a:t>۲۔ عاجزی و انکساری کو فروغ دیتی ہے</a:t>
            </a:r>
          </a:p>
          <a:p>
            <a:pPr marL="0" indent="0" algn="r" rtl="1">
              <a:buNone/>
            </a:pPr>
            <a:endParaRPr lang="ar-SA" sz="2000" noProof="1">
              <a:latin typeface="Calibri" panose="020F0502020204030204" pitchFamily="34" charset="0"/>
              <a:cs typeface="Calibri" panose="020F0502020204030204" pitchFamily="34" charset="0"/>
            </a:endParaRPr>
          </a:p>
          <a:p>
            <a:pPr marL="0" indent="0" algn="r" rtl="1">
              <a:buNone/>
            </a:pPr>
            <a:r>
              <a:rPr lang="ar-SA" sz="2000" noProof="1">
                <a:latin typeface="Calibri" panose="020F0502020204030204" pitchFamily="34" charset="0"/>
                <a:cs typeface="Calibri" panose="020F0502020204030204" pitchFamily="34" charset="0"/>
              </a:rPr>
              <a:t>۳۔ مسلمانوں کے درمیان بھائی چارہ اور ہم آہنگی پیدا کرتی ہے</a:t>
            </a:r>
          </a:p>
          <a:p>
            <a:pPr marL="0" indent="0" algn="r" rtl="1">
              <a:buNone/>
            </a:pPr>
            <a:endParaRPr lang="ar-SA" sz="2000" noProof="1">
              <a:latin typeface="Calibri" panose="020F0502020204030204" pitchFamily="34" charset="0"/>
              <a:cs typeface="Calibri" panose="020F0502020204030204" pitchFamily="34" charset="0"/>
            </a:endParaRPr>
          </a:p>
          <a:p>
            <a:pPr marL="0" indent="0" algn="r" rtl="1">
              <a:buNone/>
            </a:pPr>
            <a:r>
              <a:rPr lang="ar-SA" sz="2000" noProof="1">
                <a:latin typeface="Calibri" panose="020F0502020204030204" pitchFamily="34" charset="0"/>
                <a:cs typeface="Calibri" panose="020F0502020204030204" pitchFamily="34" charset="0"/>
              </a:rPr>
              <a:t>۴۔ دوسروں کے ساتھ برداشت کا رویہ سکھاتی ہے</a:t>
            </a:r>
          </a:p>
          <a:p>
            <a:pPr marL="0" indent="0" algn="r" rtl="1">
              <a:buNone/>
            </a:pPr>
            <a:endParaRPr lang="ar-SA" sz="2000" noProof="1">
              <a:latin typeface="Calibri" panose="020F0502020204030204" pitchFamily="34" charset="0"/>
              <a:cs typeface="Calibri" panose="020F0502020204030204" pitchFamily="34" charset="0"/>
            </a:endParaRPr>
          </a:p>
          <a:p>
            <a:pPr marL="0" indent="0" algn="r" rtl="1">
              <a:buNone/>
            </a:pPr>
            <a:r>
              <a:rPr lang="ar-SA" sz="2000" noProof="1">
                <a:latin typeface="Calibri" panose="020F0502020204030204" pitchFamily="34" charset="0"/>
                <a:cs typeface="Calibri" panose="020F0502020204030204" pitchFamily="34" charset="0"/>
              </a:rPr>
              <a:t>۵۔ اتحاد کو مضبوط بنانے میں مدد دیتی ہے</a:t>
            </a:r>
            <a:endParaRPr lang="en-US" sz="2000" i="1" noProof="1">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C76E8727-7A05-6045-81DC-9FA1DF1427F8}"/>
              </a:ext>
            </a:extLst>
          </p:cNvPr>
          <p:cNvSpPr>
            <a:spLocks noGrp="1"/>
          </p:cNvSpPr>
          <p:nvPr>
            <p:ph type="title"/>
          </p:nvPr>
        </p:nvSpPr>
        <p:spPr>
          <a:xfrm>
            <a:off x="2150772" y="270437"/>
            <a:ext cx="8911687" cy="790720"/>
          </a:xfrm>
        </p:spPr>
        <p:txBody>
          <a:bodyPr>
            <a:normAutofit/>
          </a:bodyPr>
          <a:lstStyle/>
          <a:p>
            <a:pPr algn="ctr"/>
            <a:r>
              <a:rPr lang="ur-PK" noProof="1">
                <a:latin typeface="Calibri" panose="020F0502020204030204" pitchFamily="34" charset="0"/>
                <a:cs typeface="Calibri" panose="020F0502020204030204" pitchFamily="34" charset="0"/>
              </a:rPr>
              <a:t>نماز کے سماجی اثرات (باجماعت نماز)</a:t>
            </a: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2828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ur-PK" noProof="1">
                <a:latin typeface="Calibri" panose="020F0502020204030204" pitchFamily="34" charset="0"/>
                <a:cs typeface="Calibri" panose="020F0502020204030204" pitchFamily="34" charset="0"/>
              </a:rPr>
              <a:t>زکاۃ</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356834" y="1468192"/>
            <a:ext cx="9401577" cy="4958366"/>
          </a:xfrm>
        </p:spPr>
        <p:txBody>
          <a:bodyPr>
            <a:normAutofit/>
          </a:bodyPr>
          <a:lstStyle/>
          <a:p>
            <a:pPr algn="r" rtl="1">
              <a:buFontTx/>
              <a:buChar char="-"/>
            </a:pPr>
            <a:r>
              <a:rPr lang="ar-SA" noProof="1">
                <a:latin typeface="Calibri" panose="020F0502020204030204" pitchFamily="34" charset="0"/>
                <a:cs typeface="Calibri" panose="020F0502020204030204" pitchFamily="34" charset="0"/>
              </a:rPr>
              <a:t>لفظی اعتبار سے زکوٰۃ کے دو معنی ہیں:</a:t>
            </a:r>
          </a:p>
          <a:p>
            <a:pPr marL="0" indent="0" algn="r" rtl="1">
              <a:buNone/>
            </a:pPr>
            <a:r>
              <a:rPr lang="ar-SA" noProof="1">
                <a:latin typeface="Calibri" panose="020F0502020204030204" pitchFamily="34" charset="0"/>
                <a:cs typeface="Calibri" panose="020F0502020204030204" pitchFamily="34" charset="0"/>
              </a:rPr>
              <a:t>۱۔ پاکیزگی</a:t>
            </a:r>
          </a:p>
          <a:p>
            <a:pPr marL="0" indent="0" algn="r" rtl="1">
              <a:buNone/>
            </a:pPr>
            <a:r>
              <a:rPr lang="ar-SA" noProof="1">
                <a:latin typeface="Calibri" panose="020F0502020204030204" pitchFamily="34" charset="0"/>
                <a:cs typeface="Calibri" panose="020F0502020204030204" pitchFamily="34" charset="0"/>
              </a:rPr>
              <a:t>۲۔ بڑھوتری / اضافہ</a:t>
            </a:r>
          </a:p>
          <a:p>
            <a:pPr algn="r" rtl="1">
              <a:buFontTx/>
              <a:buChar char="-"/>
            </a:pPr>
            <a:r>
              <a:rPr lang="ar-SA" noProof="1">
                <a:latin typeface="Calibri" panose="020F0502020204030204" pitchFamily="34" charset="0"/>
                <a:cs typeface="Calibri" panose="020F0502020204030204" pitchFamily="34" charset="0"/>
              </a:rPr>
              <a:t>اصطلاحی اعتبار سے:</a:t>
            </a:r>
          </a:p>
          <a:p>
            <a:pPr marL="0" indent="0" algn="r" rtl="1">
              <a:buNone/>
            </a:pPr>
            <a:r>
              <a:rPr lang="ar-SA" b="1" noProof="1">
                <a:latin typeface="Calibri" panose="020F0502020204030204" pitchFamily="34" charset="0"/>
                <a:cs typeface="Calibri" panose="020F0502020204030204" pitchFamily="34" charset="0"/>
              </a:rPr>
              <a:t>یہ ایک مسلمان کے مال کا وہ مخصوص حصہ ہے جو وہ ہر سال اپنے مال میں سے نکالتا ہے، بشرطیکہ اس کا مال مقررہ نصاب کو پہنچ جائے (یعنی 52.5 تولہ چاندی کے برابر مالیت)۔</a:t>
            </a:r>
          </a:p>
          <a:p>
            <a:pPr algn="r" rtl="1">
              <a:buFontTx/>
              <a:buChar char="-"/>
            </a:pPr>
            <a:r>
              <a:rPr lang="ar-SA" noProof="1">
                <a:latin typeface="Calibri" panose="020F0502020204030204" pitchFamily="34" charset="0"/>
                <a:cs typeface="Calibri" panose="020F0502020204030204" pitchFamily="34" charset="0"/>
              </a:rPr>
              <a:t>ہر قمری سال کے آخر میں مسلمان اپنے کل مال کا حساب لگاتا ہے اور اس کا 2.5٪ زکوٰۃ ادا کرتا ہے۔</a:t>
            </a:r>
          </a:p>
          <a:p>
            <a:pPr algn="r" rtl="1">
              <a:buFontTx/>
              <a:buChar char="-"/>
            </a:pPr>
            <a:r>
              <a:rPr lang="ar-SA" noProof="1">
                <a:latin typeface="Calibri" panose="020F0502020204030204" pitchFamily="34" charset="0"/>
                <a:cs typeface="Calibri" panose="020F0502020204030204" pitchFamily="34" charset="0"/>
              </a:rPr>
              <a:t>یہ اسلام کے پانچ بنیادی ارکان میں سے ایک ہے۔</a:t>
            </a:r>
          </a:p>
          <a:p>
            <a:pPr algn="r" rtl="1">
              <a:buFontTx/>
              <a:buChar char="-"/>
            </a:pPr>
            <a:r>
              <a:rPr lang="ar-SA" noProof="1">
                <a:latin typeface="Calibri" panose="020F0502020204030204" pitchFamily="34" charset="0"/>
                <a:cs typeface="Calibri" panose="020F0502020204030204" pitchFamily="34" charset="0"/>
              </a:rPr>
              <a:t>زکوٰۃ دو( ۲) ہجری میں فرض کی گئی۔</a:t>
            </a:r>
          </a:p>
          <a:p>
            <a:pPr algn="r" rtl="1">
              <a:buFontTx/>
              <a:buChar char="-"/>
            </a:pPr>
            <a:r>
              <a:rPr lang="ar-SA" noProof="1">
                <a:latin typeface="Calibri" panose="020F0502020204030204" pitchFamily="34" charset="0"/>
                <a:cs typeface="Calibri" panose="020F0502020204030204" pitchFamily="34" charset="0"/>
              </a:rPr>
              <a:t>اللہ تعالیٰ نے ہمیں پانچ وقت کی نماز کے ساتھ ساتھ زکوٰۃ ادا کرنے کا بھی حکم دیا ہے۔</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347977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ur-PK" noProof="1">
                <a:latin typeface="Calibri" panose="020F0502020204030204" pitchFamily="34" charset="0"/>
                <a:cs typeface="Calibri" panose="020F0502020204030204" pitchFamily="34" charset="0"/>
              </a:rPr>
              <a:t>زکاة کی اہمیت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077156" y="1468192"/>
            <a:ext cx="9681255" cy="4958366"/>
          </a:xfrm>
        </p:spPr>
        <p:txBody>
          <a:bodyPr>
            <a:normAutofit/>
          </a:bodyPr>
          <a:lstStyle/>
          <a:p>
            <a:pPr algn="r" rtl="1">
              <a:buFontTx/>
              <a:buChar char="-"/>
            </a:pPr>
            <a:r>
              <a:rPr lang="ar-SA" noProof="1">
                <a:latin typeface="Calibri" panose="020F0502020204030204" pitchFamily="34" charset="0"/>
                <a:cs typeface="Calibri" panose="020F0502020204030204" pitchFamily="34" charset="0"/>
              </a:rPr>
              <a:t>اللہ تعالیٰ نے پانچ وقت کی نماز کے ساتھ ساتھ زکوٰۃ ادا کرنے کا حکم دیا ہے:</a:t>
            </a:r>
          </a:p>
          <a:p>
            <a:pPr marL="0" indent="0" algn="r" rtl="1">
              <a:buNone/>
            </a:pPr>
            <a:r>
              <a:rPr lang="ar-SA" b="1" noProof="1">
                <a:latin typeface="Calibri" panose="020F0502020204030204" pitchFamily="34" charset="0"/>
                <a:cs typeface="Calibri" panose="020F0502020204030204" pitchFamily="34" charset="0"/>
              </a:rPr>
              <a:t>“نماز قائم کرو اور زکوٰۃ ادا کرو۔”</a:t>
            </a:r>
            <a:r>
              <a:rPr lang="en-US" b="1" noProof="1">
                <a:latin typeface="Calibri" panose="020F0502020204030204" pitchFamily="34" charset="0"/>
                <a:cs typeface="Calibri" panose="020F0502020204030204" pitchFamily="34" charset="0"/>
              </a:rPr>
              <a:t> </a:t>
            </a:r>
            <a:r>
              <a:rPr lang="ar-SA" b="1" noProof="1">
                <a:latin typeface="Calibri" panose="020F0502020204030204" pitchFamily="34" charset="0"/>
                <a:cs typeface="Calibri" panose="020F0502020204030204" pitchFamily="34" charset="0"/>
              </a:rPr>
              <a:t>(البقرہ: 110)</a:t>
            </a:r>
            <a:endParaRPr lang="en-US" b="1"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a:p>
            <a:pPr algn="r" rtl="1">
              <a:buFontTx/>
              <a:buChar char="-"/>
            </a:pPr>
            <a:r>
              <a:rPr lang="ar-SA" noProof="1">
                <a:latin typeface="Calibri" panose="020F0502020204030204" pitchFamily="34" charset="0"/>
                <a:cs typeface="Calibri" panose="020F0502020204030204" pitchFamily="34" charset="0"/>
              </a:rPr>
              <a:t>اللہ تعالیٰ نے اپنے نبی ﷺ کو حکم دیا کہ وہ لوگوں سے زکوٰۃ وصول کریں:</a:t>
            </a:r>
          </a:p>
          <a:p>
            <a:pPr marL="0" indent="0" algn="r" rtl="1">
              <a:buNone/>
            </a:pPr>
            <a:r>
              <a:rPr lang="ar-SA" b="1" noProof="1">
                <a:latin typeface="Calibri" panose="020F0502020204030204" pitchFamily="34" charset="0"/>
                <a:cs typeface="Calibri" panose="020F0502020204030204" pitchFamily="34" charset="0"/>
              </a:rPr>
              <a:t>“ان کے اموال میں سے زکوٰۃ وصول کرو تاکہ اس کے ذریعے ان کو پاکیزہ اور بابرکت بنا دو، اور ان کے لیے دعا کرو۔”</a:t>
            </a:r>
            <a:r>
              <a:rPr lang="en-US" b="1" noProof="1">
                <a:latin typeface="Calibri" panose="020F0502020204030204" pitchFamily="34" charset="0"/>
                <a:cs typeface="Calibri" panose="020F0502020204030204" pitchFamily="34" charset="0"/>
              </a:rPr>
              <a:t> </a:t>
            </a:r>
            <a:r>
              <a:rPr lang="ar-SA" b="1" noProof="1">
                <a:latin typeface="Calibri" panose="020F0502020204030204" pitchFamily="34" charset="0"/>
                <a:cs typeface="Calibri" panose="020F0502020204030204" pitchFamily="34" charset="0"/>
              </a:rPr>
              <a:t>(التوبہ: 103)</a:t>
            </a:r>
          </a:p>
          <a:p>
            <a:pPr marL="0" indent="0" algn="r" rtl="1">
              <a:buNone/>
            </a:pPr>
            <a:endParaRPr lang="ar-SA" noProof="1">
              <a:latin typeface="Calibri" panose="020F0502020204030204" pitchFamily="34" charset="0"/>
              <a:cs typeface="Calibri" panose="020F0502020204030204" pitchFamily="34" charset="0"/>
            </a:endParaRPr>
          </a:p>
          <a:p>
            <a:pPr algn="r" rtl="1">
              <a:buFontTx/>
              <a:buChar char="-"/>
            </a:pPr>
            <a:r>
              <a:rPr lang="ar-SA" noProof="1">
                <a:latin typeface="Calibri" panose="020F0502020204030204" pitchFamily="34" charset="0"/>
                <a:cs typeface="Calibri" panose="020F0502020204030204" pitchFamily="34" charset="0"/>
              </a:rPr>
              <a:t>زکوٰۃ دولت کو امیروں سے غریبوں تک پہنچانے کا ایک مؤثر ذریعہ ہے۔</a:t>
            </a:r>
            <a:endParaRPr lang="en-US" noProof="1">
              <a:latin typeface="Calibri" panose="020F0502020204030204" pitchFamily="34" charset="0"/>
              <a:cs typeface="Calibri" panose="020F0502020204030204" pitchFamily="34" charset="0"/>
            </a:endParaRPr>
          </a:p>
          <a:p>
            <a:pPr marL="0" indent="0" algn="r" rtl="1">
              <a:buNone/>
            </a:pPr>
            <a:endParaRPr lang="ar-SA" noProof="1">
              <a:latin typeface="Calibri" panose="020F0502020204030204" pitchFamily="34" charset="0"/>
              <a:cs typeface="Calibri" panose="020F0502020204030204" pitchFamily="34" charset="0"/>
            </a:endParaRPr>
          </a:p>
          <a:p>
            <a:pPr algn="r" rtl="1">
              <a:buFontTx/>
              <a:buChar char="-"/>
            </a:pPr>
            <a:r>
              <a:rPr lang="ar-SA" noProof="1">
                <a:latin typeface="Calibri" panose="020F0502020204030204" pitchFamily="34" charset="0"/>
                <a:cs typeface="Calibri" panose="020F0502020204030204" pitchFamily="34" charset="0"/>
              </a:rPr>
              <a:t>اگر زکوٰۃ کا نظام صحیح طور پر نافذ کر دیا جائے تو اس میں معاشرے سے غربت ختم کرنے کی بھرپور صلاحیت موجود ہے۔</a:t>
            </a:r>
            <a:endParaRPr lang="en-US" i="1" noProof="1">
              <a:solidFill>
                <a:srgbClr val="262626"/>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35795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ur-PK" noProof="1">
                <a:latin typeface="Calibri" panose="020F0502020204030204" pitchFamily="34" charset="0"/>
                <a:cs typeface="Calibri" panose="020F0502020204030204" pitchFamily="34" charset="0"/>
              </a:rPr>
              <a:t>مصارفِ زکاة</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331075" y="1416675"/>
            <a:ext cx="9362941" cy="5177307"/>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“زکوٰۃ تو صرف فقیروں، مسکینوں، اور ان پر مقرر عاملوں کے لیے ہے، اور ان کے لیے جن کی دلجوئی مطلوب ہو، اور گردنوں (غلاموں) کی آزادی کے لیے، اور قرض داروں کے لیے، اور اللہ کی راہ میں، اور مسافروں کے لیے ہے۔ یہ اللہ کی طرف سے فرض ہے، اور اللہ سب کچھ جاننے والا، بڑی حکمت والا ہے۔”</a:t>
            </a:r>
            <a:r>
              <a:rPr lang="en-US" b="1" noProof="1">
                <a:latin typeface="Calibri" panose="020F0502020204030204" pitchFamily="34" charset="0"/>
                <a:cs typeface="Calibri" panose="020F0502020204030204" pitchFamily="34" charset="0"/>
              </a:rPr>
              <a:t> </a:t>
            </a:r>
            <a:r>
              <a:rPr lang="ar-SA" b="1" noProof="1">
                <a:latin typeface="Calibri" panose="020F0502020204030204" pitchFamily="34" charset="0"/>
                <a:cs typeface="Calibri" panose="020F0502020204030204" pitchFamily="34" charset="0"/>
              </a:rPr>
              <a:t>(التوبہ: 60)</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ur-PK" b="1" noProof="1">
                <a:latin typeface="Calibri" panose="020F0502020204030204" pitchFamily="34" charset="0"/>
                <a:cs typeface="Calibri" panose="020F0502020204030204" pitchFamily="34" charset="0"/>
              </a:rPr>
              <a:t>۱۔ </a:t>
            </a:r>
            <a:r>
              <a:rPr lang="ar-SA" b="1" noProof="1">
                <a:latin typeface="Calibri" panose="020F0502020204030204" pitchFamily="34" charset="0"/>
                <a:cs typeface="Calibri" panose="020F0502020204030204" pitchFamily="34" charset="0"/>
              </a:rPr>
              <a:t>فقیر: </a:t>
            </a:r>
            <a:r>
              <a:rPr lang="ar-SA" noProof="1">
                <a:latin typeface="Calibri" panose="020F0502020204030204" pitchFamily="34" charset="0"/>
                <a:cs typeface="Calibri" panose="020F0502020204030204" pitchFamily="34" charset="0"/>
              </a:rPr>
              <a:t>وہ شخص جس کے پاس اپنی بنیادی ضروریات پوری کرنے کے لیے ناکافی وسائل ہوں۔</a:t>
            </a:r>
          </a:p>
          <a:p>
            <a:pPr marL="0" indent="0" algn="r" rtl="1">
              <a:buNone/>
            </a:pPr>
            <a:r>
              <a:rPr lang="ar-SA" b="1" noProof="1">
                <a:latin typeface="Calibri" panose="020F0502020204030204" pitchFamily="34" charset="0"/>
                <a:cs typeface="Calibri" panose="020F0502020204030204" pitchFamily="34" charset="0"/>
              </a:rPr>
              <a:t>۲۔ مسکین: </a:t>
            </a:r>
            <a:r>
              <a:rPr lang="ar-SA" noProof="1">
                <a:latin typeface="Calibri" panose="020F0502020204030204" pitchFamily="34" charset="0"/>
                <a:cs typeface="Calibri" panose="020F0502020204030204" pitchFamily="34" charset="0"/>
              </a:rPr>
              <a:t>وہ شخص جس کے پاس کچھ بھی نہ ہو / انتہائی غریب۔</a:t>
            </a:r>
          </a:p>
          <a:p>
            <a:pPr marL="0" indent="0" algn="r" rtl="1">
              <a:buNone/>
            </a:pPr>
            <a:r>
              <a:rPr lang="ar-SA" b="1" noProof="1">
                <a:latin typeface="Calibri" panose="020F0502020204030204" pitchFamily="34" charset="0"/>
                <a:cs typeface="Calibri" panose="020F0502020204030204" pitchFamily="34" charset="0"/>
              </a:rPr>
              <a:t>۳۔ عاملین:</a:t>
            </a:r>
            <a:r>
              <a:rPr lang="ar-SA" noProof="1">
                <a:latin typeface="Calibri" panose="020F0502020204030204" pitchFamily="34" charset="0"/>
                <a:cs typeface="Calibri" panose="020F0502020204030204" pitchFamily="34" charset="0"/>
              </a:rPr>
              <a:t> زکوٰۃ جمع کرنے والے۔</a:t>
            </a:r>
          </a:p>
          <a:p>
            <a:pPr marL="0" indent="0" algn="r" rtl="1">
              <a:buNone/>
            </a:pPr>
            <a:r>
              <a:rPr lang="ar-SA" b="1" noProof="1">
                <a:latin typeface="Calibri" panose="020F0502020204030204" pitchFamily="34" charset="0"/>
                <a:cs typeface="Calibri" panose="020F0502020204030204" pitchFamily="34" charset="0"/>
              </a:rPr>
              <a:t>۴۔ مؤلّفتہ القلوب:</a:t>
            </a:r>
            <a:r>
              <a:rPr lang="ar-SA" noProof="1">
                <a:latin typeface="Calibri" panose="020F0502020204030204" pitchFamily="34" charset="0"/>
                <a:cs typeface="Calibri" panose="020F0502020204030204" pitchFamily="34" charset="0"/>
              </a:rPr>
              <a:t> نئے مسلمان ہونے والے افراد تاکہ ان کے دل اسلام پر مضبوط رہیں۔</a:t>
            </a:r>
          </a:p>
          <a:p>
            <a:pPr marL="0" indent="0" algn="r" rtl="1">
              <a:buNone/>
            </a:pPr>
            <a:r>
              <a:rPr lang="ar-SA" b="1" noProof="1">
                <a:latin typeface="Calibri" panose="020F0502020204030204" pitchFamily="34" charset="0"/>
                <a:cs typeface="Calibri" panose="020F0502020204030204" pitchFamily="34" charset="0"/>
              </a:rPr>
              <a:t>۵۔ رقاب:</a:t>
            </a:r>
            <a:r>
              <a:rPr lang="ar-SA" noProof="1">
                <a:latin typeface="Calibri" panose="020F0502020204030204" pitchFamily="34" charset="0"/>
                <a:cs typeface="Calibri" panose="020F0502020204030204" pitchFamily="34" charset="0"/>
              </a:rPr>
              <a:t> غلاموں کی آزادی کے لیے۔</a:t>
            </a:r>
          </a:p>
          <a:p>
            <a:pPr marL="0" indent="0" algn="r" rtl="1">
              <a:buNone/>
            </a:pPr>
            <a:r>
              <a:rPr lang="ar-SA" b="1" noProof="1">
                <a:latin typeface="Calibri" panose="020F0502020204030204" pitchFamily="34" charset="0"/>
                <a:cs typeface="Calibri" panose="020F0502020204030204" pitchFamily="34" charset="0"/>
              </a:rPr>
              <a:t>۶۔ غارمین:</a:t>
            </a:r>
            <a:r>
              <a:rPr lang="ar-SA" noProof="1">
                <a:latin typeface="Calibri" panose="020F0502020204030204" pitchFamily="34" charset="0"/>
                <a:cs typeface="Calibri" panose="020F0502020204030204" pitchFamily="34" charset="0"/>
              </a:rPr>
              <a:t> مقروض افراد کے لیے۔</a:t>
            </a:r>
          </a:p>
          <a:p>
            <a:pPr marL="0" indent="0" algn="r" rtl="1">
              <a:buNone/>
            </a:pPr>
            <a:r>
              <a:rPr lang="ar-SA" b="1" noProof="1">
                <a:latin typeface="Calibri" panose="020F0502020204030204" pitchFamily="34" charset="0"/>
                <a:cs typeface="Calibri" panose="020F0502020204030204" pitchFamily="34" charset="0"/>
              </a:rPr>
              <a:t>۷۔ فی سبیل اللہ:</a:t>
            </a:r>
            <a:r>
              <a:rPr lang="ar-SA" noProof="1">
                <a:latin typeface="Calibri" panose="020F0502020204030204" pitchFamily="34" charset="0"/>
                <a:cs typeface="Calibri" panose="020F0502020204030204" pitchFamily="34" charset="0"/>
              </a:rPr>
              <a:t> وہ لوگ جو اللہ کی راہ میں ہوں۔</a:t>
            </a:r>
          </a:p>
          <a:p>
            <a:pPr marL="0" indent="0" algn="r" rtl="1">
              <a:buNone/>
            </a:pPr>
            <a:r>
              <a:rPr lang="ar-SA" b="1" noProof="1">
                <a:latin typeface="Calibri" panose="020F0502020204030204" pitchFamily="34" charset="0"/>
                <a:cs typeface="Calibri" panose="020F0502020204030204" pitchFamily="34" charset="0"/>
              </a:rPr>
              <a:t>۸۔ ابن السبیل: </a:t>
            </a:r>
            <a:r>
              <a:rPr lang="ar-SA" noProof="1">
                <a:latin typeface="Calibri" panose="020F0502020204030204" pitchFamily="34" charset="0"/>
                <a:cs typeface="Calibri" panose="020F0502020204030204" pitchFamily="34" charset="0"/>
              </a:rPr>
              <a:t>مسافر جو سفر کے دوران ضرورت مند ہو۔</a:t>
            </a:r>
            <a:endParaRPr lang="en-US" b="1"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781217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8324"/>
          </a:xfrm>
        </p:spPr>
        <p:txBody>
          <a:bodyPr/>
          <a:lstStyle/>
          <a:p>
            <a:pPr algn="ctr"/>
            <a:r>
              <a:rPr lang="ur-PK" noProof="1">
                <a:latin typeface="Calibri" panose="020F0502020204030204" pitchFamily="34" charset="0"/>
                <a:cs typeface="Calibri" panose="020F0502020204030204" pitchFamily="34" charset="0"/>
              </a:rPr>
              <a:t>زکاة کے انفرادی اثرات</a:t>
            </a:r>
            <a:r>
              <a:rPr lang="ur-PK" noProof="1">
                <a:latin typeface="Arial" panose="020B0604020202020204" pitchFamily="34" charset="0"/>
                <a:cs typeface="Arial" panose="020B0604020202020204" pitchFamily="34" charset="0"/>
              </a:rPr>
              <a:t> </a:t>
            </a:r>
            <a:endParaRPr lang="en-US" noProof="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12135" y="1442434"/>
            <a:ext cx="9569003" cy="5190186"/>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۱۔ روحانی بلندی</a:t>
            </a:r>
          </a:p>
          <a:p>
            <a:pPr marL="0" indent="0" algn="r" rtl="1">
              <a:buNone/>
            </a:pPr>
            <a:r>
              <a:rPr lang="ar-SA" noProof="1">
                <a:latin typeface="Calibri" panose="020F0502020204030204" pitchFamily="34" charset="0"/>
                <a:cs typeface="Calibri" panose="020F0502020204030204" pitchFamily="34" charset="0"/>
              </a:rPr>
              <a:t>“ان کے اموال میں سے زکوٰۃ وصول کرو تاکہ اس کے ذریعے ان کو پاکیزہ اور بابرکت بنا دو، اور ان کے لیے دعا کرو۔”</a:t>
            </a:r>
            <a:r>
              <a:rPr lang="en-US" noProof="1">
                <a:latin typeface="Calibri" panose="020F0502020204030204" pitchFamily="34" charset="0"/>
                <a:cs typeface="Calibri" panose="020F0502020204030204" pitchFamily="34" charset="0"/>
              </a:rPr>
              <a:t> </a:t>
            </a:r>
            <a:r>
              <a:rPr lang="ar-SA" noProof="1">
                <a:latin typeface="Calibri" panose="020F0502020204030204" pitchFamily="34" charset="0"/>
                <a:cs typeface="Calibri" panose="020F0502020204030204" pitchFamily="34" charset="0"/>
              </a:rPr>
              <a:t>(التوبہ: 103)</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مال کی پاکیزگی</a:t>
            </a:r>
          </a:p>
          <a:p>
            <a:pPr marL="0" indent="0" algn="r" rtl="1">
              <a:buNone/>
            </a:pPr>
            <a:r>
              <a:rPr lang="ur-PK" noProof="1">
                <a:latin typeface="Calibri" panose="020F0502020204030204" pitchFamily="34" charset="0"/>
                <a:cs typeface="Calibri" panose="020F0502020204030204" pitchFamily="34" charset="0"/>
              </a:rPr>
              <a:t>۔ </a:t>
            </a:r>
            <a:r>
              <a:rPr lang="ar-SA" noProof="1">
                <a:latin typeface="Calibri" panose="020F0502020204030204" pitchFamily="34" charset="0"/>
                <a:cs typeface="Calibri" panose="020F0502020204030204" pitchFamily="34" charset="0"/>
              </a:rPr>
              <a:t>چونکہ اللہ تعالیٰ نے غریبوں اور مستحقین کا حصہ ہر مالدار کے مال میں رکھا ہے، اس لیے جب تک وہ حصہ ادا نہ کیا جائے مال پاکیزہ نہیں ہوتا۔</a:t>
            </a:r>
          </a:p>
          <a:p>
            <a:pPr marL="0" indent="0" algn="r" rtl="1">
              <a:buNone/>
            </a:pPr>
            <a:r>
              <a:rPr lang="ar-SA" noProof="1">
                <a:latin typeface="Calibri" panose="020F0502020204030204" pitchFamily="34" charset="0"/>
                <a:cs typeface="Calibri" panose="020F0502020204030204" pitchFamily="34" charset="0"/>
              </a:rPr>
              <a:t>۔ لفظ "زکوٰۃ" کا مطلب ہی پاکیزگی اور صفائی ہے۔</a:t>
            </a:r>
          </a:p>
          <a:p>
            <a:pPr marL="0" indent="0" algn="r" rtl="1">
              <a:buNone/>
            </a:pPr>
            <a:r>
              <a:rPr lang="ar-SA" noProof="1">
                <a:latin typeface="Calibri" panose="020F0502020204030204" pitchFamily="34" charset="0"/>
                <a:cs typeface="Calibri" panose="020F0502020204030204" pitchFamily="34" charset="0"/>
              </a:rPr>
              <a:t>۔ اس کی تائید اوپر دی گئی آیت سے بھی ہوتی ہے۔</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انکساری اور عاجزی پیدا کرتی ہے</a:t>
            </a:r>
          </a:p>
          <a:p>
            <a:pPr marL="0" indent="0" algn="r" rtl="1">
              <a:buNone/>
            </a:pPr>
            <a:r>
              <a:rPr lang="ar-SA" noProof="1">
                <a:latin typeface="Calibri" panose="020F0502020204030204" pitchFamily="34" charset="0"/>
                <a:cs typeface="Calibri" panose="020F0502020204030204" pitchFamily="34" charset="0"/>
              </a:rPr>
              <a:t>۔ زکوٰۃ کی ادائیگی غریبوں اور ضرورت مندوں سے براہِ راست تعلق پیدا کرتی ہے، جو انسان میں انکساری اور عاجزی کو فروغ دیتی ہے۔</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67961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505495"/>
            <a:ext cx="9569003" cy="5847009"/>
          </a:xfrm>
        </p:spPr>
        <p:txBody>
          <a:bodyPr>
            <a:normAutofit/>
          </a:bodyPr>
          <a:lstStyle/>
          <a:p>
            <a:pPr marL="0" indent="0" algn="r" rtl="1">
              <a:buNone/>
            </a:pPr>
            <a:r>
              <a:rPr lang="ar-SA" b="1" noProof="1">
                <a:solidFill>
                  <a:srgbClr val="262626"/>
                </a:solidFill>
                <a:latin typeface="Calibri" panose="020F0502020204030204" pitchFamily="34" charset="0"/>
                <a:cs typeface="Calibri" panose="020F0502020204030204" pitchFamily="34" charset="0"/>
              </a:rPr>
              <a:t>۴۔ مال کی محبت کو کم کرتی ہے</a:t>
            </a:r>
          </a:p>
          <a:p>
            <a:pPr marL="0" indent="0" algn="r" rtl="1">
              <a:buNone/>
            </a:pPr>
            <a:r>
              <a:rPr lang="ar-SA" noProof="1">
                <a:solidFill>
                  <a:srgbClr val="262626"/>
                </a:solidFill>
                <a:latin typeface="Calibri" panose="020F0502020204030204" pitchFamily="34" charset="0"/>
                <a:cs typeface="Calibri" panose="020F0502020204030204" pitchFamily="34" charset="0"/>
              </a:rPr>
              <a:t>انسان جس چیز کو زیادہ خرچ کرتا ہے، اس کی محبت دل سے کم ہو جاتی ہے۔</a:t>
            </a:r>
          </a:p>
          <a:p>
            <a:pPr marL="0" indent="0" algn="r" rtl="1">
              <a:buNone/>
            </a:pPr>
            <a:r>
              <a:rPr lang="ar-SA" noProof="1">
                <a:solidFill>
                  <a:srgbClr val="262626"/>
                </a:solidFill>
                <a:latin typeface="Calibri" panose="020F0502020204030204" pitchFamily="34" charset="0"/>
                <a:cs typeface="Calibri" panose="020F0502020204030204" pitchFamily="34" charset="0"/>
              </a:rPr>
              <a:t>جبکہ جس چیز کو جمع کیا جائے اور خرچ نہ کیا جائے، وہ لالچ اور حرص کا باعث بنتی ہے۔</a:t>
            </a:r>
          </a:p>
          <a:p>
            <a:pPr marL="0" indent="0" algn="r" rtl="1">
              <a:buNone/>
            </a:pPr>
            <a:endParaRPr lang="ar-SA" noProof="1">
              <a:solidFill>
                <a:srgbClr val="262626"/>
              </a:solidFill>
              <a:latin typeface="Calibri" panose="020F0502020204030204" pitchFamily="34" charset="0"/>
              <a:cs typeface="Calibri" panose="020F0502020204030204" pitchFamily="34" charset="0"/>
            </a:endParaRPr>
          </a:p>
          <a:p>
            <a:pPr marL="0" indent="0" algn="r" rtl="1">
              <a:buNone/>
            </a:pPr>
            <a:r>
              <a:rPr lang="ar-SA" b="1" noProof="1">
                <a:solidFill>
                  <a:srgbClr val="262626"/>
                </a:solidFill>
                <a:latin typeface="Calibri" panose="020F0502020204030204" pitchFamily="34" charset="0"/>
                <a:cs typeface="Calibri" panose="020F0502020204030204" pitchFamily="34" charset="0"/>
              </a:rPr>
              <a:t>۵۔ شکر گزاری پیدا کرتی ہے</a:t>
            </a:r>
          </a:p>
          <a:p>
            <a:pPr marL="0" indent="0" algn="r" rtl="1">
              <a:buNone/>
            </a:pPr>
            <a:r>
              <a:rPr lang="ar-SA" noProof="1">
                <a:solidFill>
                  <a:srgbClr val="262626"/>
                </a:solidFill>
                <a:latin typeface="Calibri" panose="020F0502020204030204" pitchFamily="34" charset="0"/>
                <a:cs typeface="Calibri" panose="020F0502020204030204" pitchFamily="34" charset="0"/>
              </a:rPr>
              <a:t>زکوٰۃ دینے والا یہ سمجھتا ہے کہ اللہ تعالیٰ نے اسے دینے والا بنایا ہے نہ کہ لینے والا، تو اس میں شکر گزاری کے جذبات پیدا ہوتے ہیں۔</a:t>
            </a:r>
          </a:p>
          <a:p>
            <a:pPr marL="0" indent="0" algn="r" rtl="1">
              <a:buNone/>
            </a:pPr>
            <a:endParaRPr lang="ar-SA" noProof="1">
              <a:solidFill>
                <a:srgbClr val="262626"/>
              </a:solidFill>
              <a:latin typeface="Calibri" panose="020F0502020204030204" pitchFamily="34" charset="0"/>
              <a:cs typeface="Calibri" panose="020F0502020204030204" pitchFamily="34" charset="0"/>
            </a:endParaRPr>
          </a:p>
          <a:p>
            <a:pPr marL="0" indent="0" algn="r" rtl="1">
              <a:buNone/>
            </a:pPr>
            <a:r>
              <a:rPr lang="ar-SA" b="1" noProof="1">
                <a:solidFill>
                  <a:srgbClr val="262626"/>
                </a:solidFill>
                <a:latin typeface="Calibri" panose="020F0502020204030204" pitchFamily="34" charset="0"/>
                <a:cs typeface="Calibri" panose="020F0502020204030204" pitchFamily="34" charset="0"/>
              </a:rPr>
              <a:t>۶۔ باقی مال میں برکت</a:t>
            </a:r>
          </a:p>
          <a:p>
            <a:pPr marL="0" indent="0" algn="r" rtl="1">
              <a:buNone/>
            </a:pPr>
            <a:r>
              <a:rPr lang="ar-SA" noProof="1">
                <a:solidFill>
                  <a:srgbClr val="262626"/>
                </a:solidFill>
                <a:latin typeface="Calibri" panose="020F0502020204030204" pitchFamily="34" charset="0"/>
                <a:cs typeface="Calibri" panose="020F0502020204030204" pitchFamily="34" charset="0"/>
              </a:rPr>
              <a:t>“اللہ سود کو مٹاتا ہے اور صدقات کو بڑھاتا ہے۔” (البقرہ: 276)</a:t>
            </a:r>
          </a:p>
          <a:p>
            <a:pPr marL="0" indent="0" algn="r" rtl="1">
              <a:buNone/>
            </a:pPr>
            <a:r>
              <a:rPr lang="ar-SA" noProof="1">
                <a:solidFill>
                  <a:srgbClr val="262626"/>
                </a:solidFill>
                <a:latin typeface="Calibri" panose="020F0502020204030204" pitchFamily="34" charset="0"/>
                <a:cs typeface="Calibri" panose="020F0502020204030204" pitchFamily="34" charset="0"/>
              </a:rPr>
              <a:t>“کہہ دو: میرا رب اپنے بندوں میں سے جس کے لیے چاہے روزی کشادہ کر دیتا ہے اور (جس کے لیے چاہے) تنگ کر دیتا ہے۔ اور جو کچھ بھی تم خرچ کرو گے، وہ اس کا عوض دے گا۔ اور وہ سب سے بہتر روزی دینے والا ہے۔” (سبا: 39)</a:t>
            </a:r>
          </a:p>
          <a:p>
            <a:pPr marL="0" indent="0" algn="r" rtl="1">
              <a:buNone/>
            </a:pPr>
            <a:r>
              <a:rPr lang="ar-SA" noProof="1">
                <a:solidFill>
                  <a:srgbClr val="262626"/>
                </a:solidFill>
                <a:latin typeface="Calibri" panose="020F0502020204030204" pitchFamily="34" charset="0"/>
                <a:cs typeface="Calibri" panose="020F0502020204030204" pitchFamily="34" charset="0"/>
              </a:rPr>
              <a:t>“جو کچھ تم سود پر دیتے ہو تاکہ لوگوں کے مال میں اضافہ ہو، تو اللہ کے ہاں وہ نہیں بڑھتا۔ اور جو کچھ تم زکوٰۃ (یا خیرات) دیتے ہو اللہ کی رضا حاصل کرنے کے لیے، یہی لوگ کئی گنا بڑھانے والے ہیں۔” (الروم: 39)</a:t>
            </a:r>
            <a:endParaRPr lang="en-US" noProof="1">
              <a:solidFill>
                <a:srgbClr val="262626"/>
              </a:solidFill>
              <a:latin typeface="Calibri" panose="020F0502020204030204" pitchFamily="34" charset="0"/>
              <a:cs typeface="Calibri" panose="020F0502020204030204" pitchFamily="34" charset="0"/>
            </a:endParaRPr>
          </a:p>
          <a:p>
            <a:pPr marL="0" indent="0" algn="r" rtl="1">
              <a:buNone/>
            </a:pPr>
            <a:endParaRPr lang="ar-SA" b="1" noProof="1">
              <a:solidFill>
                <a:srgbClr val="262626"/>
              </a:solidFill>
              <a:latin typeface="Calibri" panose="020F0502020204030204" pitchFamily="34" charset="0"/>
              <a:cs typeface="Calibri" panose="020F0502020204030204" pitchFamily="34" charset="0"/>
            </a:endParaRPr>
          </a:p>
          <a:p>
            <a:pPr marL="0" indent="0">
              <a:buNone/>
            </a:pPr>
            <a:endParaRPr lang="en-US" b="1" noProof="1">
              <a:latin typeface="Arial" panose="020B0604020202020204" pitchFamily="34" charset="0"/>
              <a:cs typeface="Arial" panose="020B0604020202020204" pitchFamily="34" charset="0"/>
            </a:endParaRPr>
          </a:p>
          <a:p>
            <a:pPr marL="0" indent="0">
              <a:buNone/>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5538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1343379"/>
            <a:ext cx="9569003" cy="5289242"/>
          </a:xfrm>
        </p:spPr>
        <p:txBody>
          <a:bodyPr>
            <a:normAutofit/>
          </a:bodyPr>
          <a:lstStyle/>
          <a:p>
            <a:pPr marL="0" indent="0" algn="r" rtl="1">
              <a:buNone/>
            </a:pPr>
            <a:r>
              <a:rPr lang="ar-SA" sz="2000" b="1" noProof="1">
                <a:solidFill>
                  <a:srgbClr val="262626"/>
                </a:solidFill>
                <a:latin typeface="Calibri" panose="020F0502020204030204" pitchFamily="34" charset="0"/>
                <a:cs typeface="Calibri" panose="020F0502020204030204" pitchFamily="34" charset="0"/>
              </a:rPr>
              <a:t>۱۔ دولت کی گردش کا ذریعہ</a:t>
            </a:r>
          </a:p>
          <a:p>
            <a:pPr marL="0" indent="0" algn="r" rtl="1">
              <a:buNone/>
            </a:pPr>
            <a:r>
              <a:rPr lang="ar-SA" sz="2000" noProof="1">
                <a:solidFill>
                  <a:srgbClr val="262626"/>
                </a:solidFill>
                <a:latin typeface="Calibri" panose="020F0502020204030204" pitchFamily="34" charset="0"/>
                <a:cs typeface="Calibri" panose="020F0502020204030204" pitchFamily="34" charset="0"/>
              </a:rPr>
              <a:t>امیروں سے دولت لے کر نادار اور ضرورت مندوں تک پہنچائی جاتی ہے۔</a:t>
            </a:r>
          </a:p>
          <a:p>
            <a:pPr marL="0" indent="0" algn="r" rtl="1">
              <a:buNone/>
            </a:pPr>
            <a:endParaRPr lang="ar-SA" sz="2000" b="1" noProof="1">
              <a:solidFill>
                <a:srgbClr val="262626"/>
              </a:solidFill>
              <a:latin typeface="Calibri" panose="020F0502020204030204" pitchFamily="34" charset="0"/>
              <a:cs typeface="Calibri" panose="020F0502020204030204" pitchFamily="34" charset="0"/>
            </a:endParaRPr>
          </a:p>
          <a:p>
            <a:pPr marL="0" indent="0" algn="r" rtl="1">
              <a:buNone/>
            </a:pPr>
            <a:r>
              <a:rPr lang="ar-SA" sz="2000" b="1" noProof="1">
                <a:solidFill>
                  <a:srgbClr val="262626"/>
                </a:solidFill>
                <a:latin typeface="Calibri" panose="020F0502020204030204" pitchFamily="34" charset="0"/>
                <a:cs typeface="Calibri" panose="020F0502020204030204" pitchFamily="34" charset="0"/>
              </a:rPr>
              <a:t>۲۔ متوازن معاشرہ قائم کرنے میں مددگار</a:t>
            </a:r>
          </a:p>
          <a:p>
            <a:pPr marL="0" indent="0" algn="r" rtl="1">
              <a:buNone/>
            </a:pPr>
            <a:r>
              <a:rPr lang="ar-SA" sz="2000" noProof="1">
                <a:solidFill>
                  <a:srgbClr val="262626"/>
                </a:solidFill>
                <a:latin typeface="Calibri" panose="020F0502020204030204" pitchFamily="34" charset="0"/>
                <a:cs typeface="Calibri" panose="020F0502020204030204" pitchFamily="34" charset="0"/>
              </a:rPr>
              <a:t>امیر اور غریب کے درمیان فرق کو کم کرنے کا ذریعہ بنتی ہے۔</a:t>
            </a:r>
          </a:p>
          <a:p>
            <a:pPr marL="0" indent="0" algn="r" rtl="1">
              <a:buNone/>
            </a:pPr>
            <a:endParaRPr lang="ar-SA" sz="2000" b="1" noProof="1">
              <a:solidFill>
                <a:srgbClr val="262626"/>
              </a:solidFill>
              <a:latin typeface="Calibri" panose="020F0502020204030204" pitchFamily="34" charset="0"/>
              <a:cs typeface="Calibri" panose="020F0502020204030204" pitchFamily="34" charset="0"/>
            </a:endParaRPr>
          </a:p>
          <a:p>
            <a:pPr marL="0" indent="0" algn="r" rtl="1">
              <a:buNone/>
            </a:pPr>
            <a:r>
              <a:rPr lang="ar-SA" sz="2000" b="1" noProof="1">
                <a:solidFill>
                  <a:srgbClr val="262626"/>
                </a:solidFill>
                <a:latin typeface="Calibri" panose="020F0502020204030204" pitchFamily="34" charset="0"/>
                <a:cs typeface="Calibri" panose="020F0502020204030204" pitchFamily="34" charset="0"/>
              </a:rPr>
              <a:t>۳۔ غربت کے خاتمے میں مددگار</a:t>
            </a:r>
          </a:p>
          <a:p>
            <a:pPr marL="0" indent="0" algn="r" rtl="1">
              <a:buNone/>
            </a:pPr>
            <a:r>
              <a:rPr lang="ar-SA" sz="2000" noProof="1">
                <a:solidFill>
                  <a:srgbClr val="262626"/>
                </a:solidFill>
                <a:latin typeface="Calibri" panose="020F0502020204030204" pitchFamily="34" charset="0"/>
                <a:cs typeface="Calibri" panose="020F0502020204030204" pitchFamily="34" charset="0"/>
              </a:rPr>
              <a:t>ہر شخص کو کم از کم زندگی کی بنیادی ضروریات تک رسائی حاصل ہو جاتی ہے۔</a:t>
            </a:r>
          </a:p>
          <a:p>
            <a:pPr marL="0" indent="0" algn="r" rtl="1">
              <a:buNone/>
            </a:pPr>
            <a:endParaRPr lang="ar-SA" sz="2000" b="1" noProof="1">
              <a:solidFill>
                <a:srgbClr val="262626"/>
              </a:solidFill>
              <a:latin typeface="Calibri" panose="020F0502020204030204" pitchFamily="34" charset="0"/>
              <a:cs typeface="Calibri" panose="020F0502020204030204" pitchFamily="34" charset="0"/>
            </a:endParaRPr>
          </a:p>
          <a:p>
            <a:pPr marL="0" indent="0" algn="r" rtl="1">
              <a:buNone/>
            </a:pPr>
            <a:r>
              <a:rPr lang="ar-SA" sz="2000" b="1" noProof="1">
                <a:solidFill>
                  <a:srgbClr val="262626"/>
                </a:solidFill>
                <a:latin typeface="Calibri" panose="020F0502020204030204" pitchFamily="34" charset="0"/>
                <a:cs typeface="Calibri" panose="020F0502020204030204" pitchFamily="34" charset="0"/>
              </a:rPr>
              <a:t>۴۔ جرائم میں کمی</a:t>
            </a:r>
          </a:p>
          <a:p>
            <a:pPr marL="0" indent="0" algn="r" rtl="1">
              <a:buNone/>
            </a:pPr>
            <a:r>
              <a:rPr lang="ar-SA" sz="2000" noProof="1">
                <a:solidFill>
                  <a:srgbClr val="262626"/>
                </a:solidFill>
                <a:latin typeface="Calibri" panose="020F0502020204030204" pitchFamily="34" charset="0"/>
                <a:cs typeface="Calibri" panose="020F0502020204030204" pitchFamily="34" charset="0"/>
              </a:rPr>
              <a:t>زیادہ تر چوریاں اور ڈاکے اس وقت ہوتے ہیں جب انسان کے پاس گزر بسر کے وسائل نہ ہوں۔</a:t>
            </a:r>
          </a:p>
          <a:p>
            <a:pPr marL="0" indent="0" algn="r" rtl="1">
              <a:buNone/>
            </a:pPr>
            <a:r>
              <a:rPr lang="ar-SA" sz="2000" noProof="1">
                <a:solidFill>
                  <a:srgbClr val="262626"/>
                </a:solidFill>
                <a:latin typeface="Calibri" panose="020F0502020204030204" pitchFamily="34" charset="0"/>
                <a:cs typeface="Calibri" panose="020F0502020204030204" pitchFamily="34" charset="0"/>
              </a:rPr>
              <a:t>زکوٰۃ اس مسئلے کو حل کرتی ہے۔</a:t>
            </a:r>
            <a:endParaRPr lang="en-US" noProof="1">
              <a:solidFill>
                <a:srgbClr val="262626"/>
              </a:solidFill>
              <a:latin typeface="Calibri" panose="020F0502020204030204" pitchFamily="34" charset="0"/>
              <a:cs typeface="Calibri" panose="020F0502020204030204" pitchFamily="34" charset="0"/>
            </a:endParaRPr>
          </a:p>
        </p:txBody>
      </p:sp>
      <p:sp>
        <p:nvSpPr>
          <p:cNvPr id="2" name="Title 1">
            <a:extLst>
              <a:ext uri="{FF2B5EF4-FFF2-40B4-BE49-F238E27FC236}">
                <a16:creationId xmlns:a16="http://schemas.microsoft.com/office/drawing/2014/main" id="{B4447862-57CF-6988-1476-F0237987986D}"/>
              </a:ext>
            </a:extLst>
          </p:cNvPr>
          <p:cNvSpPr>
            <a:spLocks noGrp="1"/>
          </p:cNvSpPr>
          <p:nvPr>
            <p:ph type="title"/>
          </p:nvPr>
        </p:nvSpPr>
        <p:spPr>
          <a:xfrm>
            <a:off x="2592925" y="624110"/>
            <a:ext cx="8911687" cy="818324"/>
          </a:xfrm>
        </p:spPr>
        <p:txBody>
          <a:bodyPr/>
          <a:lstStyle/>
          <a:p>
            <a:pPr algn="ctr"/>
            <a:r>
              <a:rPr lang="ur-PK" noProof="1">
                <a:latin typeface="Calibri" panose="020F0502020204030204" pitchFamily="34" charset="0"/>
                <a:cs typeface="Calibri" panose="020F0502020204030204" pitchFamily="34" charset="0"/>
              </a:rPr>
              <a:t>زکاة کے سماجی اثرات</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831707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785611"/>
            <a:ext cx="9569003" cy="5847009"/>
          </a:xfrm>
        </p:spPr>
        <p:txBody>
          <a:bodyPr>
            <a:normAutofit/>
          </a:bodyPr>
          <a:lstStyle/>
          <a:p>
            <a:pPr marL="0" indent="0" algn="r" rtl="1">
              <a:buNone/>
            </a:pPr>
            <a:r>
              <a:rPr lang="ur-PK" sz="2000" b="1" noProof="1">
                <a:solidFill>
                  <a:srgbClr val="262626"/>
                </a:solidFill>
                <a:latin typeface="Calibri" panose="020F0502020204030204" pitchFamily="34" charset="0"/>
                <a:cs typeface="Calibri" panose="020F0502020204030204" pitchFamily="34" charset="0"/>
              </a:rPr>
              <a:t>۵۔ </a:t>
            </a:r>
            <a:r>
              <a:rPr lang="ar-SA" b="1" noProof="1">
                <a:solidFill>
                  <a:srgbClr val="262626"/>
                </a:solidFill>
                <a:latin typeface="Calibri" panose="020F0502020204030204" pitchFamily="34" charset="0"/>
                <a:cs typeface="Calibri" panose="020F0502020204030204" pitchFamily="34" charset="0"/>
              </a:rPr>
              <a:t>معاشرتی برائیوں جیسے کہ حسد، بغض وغیرہ کا خاتمہ</a:t>
            </a:r>
          </a:p>
          <a:p>
            <a:pPr marL="0" indent="0" algn="r" rtl="1">
              <a:buNone/>
            </a:pPr>
            <a:r>
              <a:rPr lang="ar-SA" noProof="1">
                <a:solidFill>
                  <a:srgbClr val="262626"/>
                </a:solidFill>
                <a:latin typeface="Calibri" panose="020F0502020204030204" pitchFamily="34" charset="0"/>
                <a:cs typeface="Calibri" panose="020F0502020204030204" pitchFamily="34" charset="0"/>
              </a:rPr>
              <a:t>۔ غرباء کو یہ شعور ہوگا کہ امیر لوگ اپنا حصہ دے رہے ہیں</a:t>
            </a:r>
          </a:p>
          <a:p>
            <a:pPr marL="0" indent="0" algn="r" rtl="1">
              <a:buNone/>
            </a:pPr>
            <a:r>
              <a:rPr lang="ar-SA" noProof="1">
                <a:solidFill>
                  <a:srgbClr val="262626"/>
                </a:solidFill>
                <a:latin typeface="Calibri" panose="020F0502020204030204" pitchFamily="34" charset="0"/>
                <a:cs typeface="Calibri" panose="020F0502020204030204" pitchFamily="34" charset="0"/>
              </a:rPr>
              <a:t>۔ غرباء کی طرف سے امیروں کے لیے کوئی منفی جذبات نہیں ہوں گے</a:t>
            </a:r>
          </a:p>
          <a:p>
            <a:pPr marL="0" indent="0" algn="r" rtl="1">
              <a:buNone/>
            </a:pPr>
            <a:r>
              <a:rPr lang="ar-SA" noProof="1">
                <a:solidFill>
                  <a:srgbClr val="262626"/>
                </a:solidFill>
                <a:latin typeface="Calibri" panose="020F0502020204030204" pitchFamily="34" charset="0"/>
                <a:cs typeface="Calibri" panose="020F0502020204030204" pitchFamily="34" charset="0"/>
              </a:rPr>
              <a:t>۔ بلکہ اس کے برعکس، باہمی احترام قائم ہوگا</a:t>
            </a:r>
          </a:p>
          <a:p>
            <a:pPr marL="0" indent="0" algn="r" rtl="1">
              <a:buNone/>
            </a:pPr>
            <a:endParaRPr lang="ar-SA" noProof="1">
              <a:solidFill>
                <a:srgbClr val="262626"/>
              </a:solidFill>
              <a:latin typeface="Calibri" panose="020F0502020204030204" pitchFamily="34" charset="0"/>
              <a:cs typeface="Calibri" panose="020F0502020204030204" pitchFamily="34" charset="0"/>
            </a:endParaRPr>
          </a:p>
          <a:p>
            <a:pPr marL="0" indent="0" algn="r" rtl="1">
              <a:buNone/>
            </a:pPr>
            <a:r>
              <a:rPr lang="ar-SA" b="1" noProof="1">
                <a:solidFill>
                  <a:srgbClr val="262626"/>
                </a:solidFill>
                <a:latin typeface="Calibri" panose="020F0502020204030204" pitchFamily="34" charset="0"/>
                <a:cs typeface="Calibri" panose="020F0502020204030204" pitchFamily="34" charset="0"/>
              </a:rPr>
              <a:t>۶۔ اتحاد اور بھائی چارے کو مضبوط بنانے میں مدد</a:t>
            </a:r>
          </a:p>
          <a:p>
            <a:pPr marL="0" indent="0" algn="r" rtl="1">
              <a:buNone/>
            </a:pPr>
            <a:r>
              <a:rPr lang="ar-SA" noProof="1">
                <a:solidFill>
                  <a:srgbClr val="262626"/>
                </a:solidFill>
                <a:latin typeface="Calibri" panose="020F0502020204030204" pitchFamily="34" charset="0"/>
                <a:cs typeface="Calibri" panose="020F0502020204030204" pitchFamily="34" charset="0"/>
              </a:rPr>
              <a:t>۔ غرباء یہ تسلیم کریں گے کہ امیر لوگ اپنی دولت اپنے پاس نہیں رکھتے</a:t>
            </a:r>
            <a:r>
              <a:rPr lang="en-US" b="1" noProof="1">
                <a:solidFill>
                  <a:srgbClr val="262626"/>
                </a:solidFill>
                <a:latin typeface="Arial" panose="020B0604020202020204" pitchFamily="34" charset="0"/>
                <a:cs typeface="Arial" panose="020B0604020202020204" pitchFamily="34" charset="0"/>
              </a:rPr>
              <a:t> </a:t>
            </a:r>
          </a:p>
          <a:p>
            <a:pPr marL="0" indent="0">
              <a:buNone/>
            </a:pPr>
            <a:endParaRPr lang="en-US" b="1" noProof="1">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9295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ur-PK" noProof="1">
                <a:latin typeface="Calibri" panose="020F0502020204030204" pitchFamily="34" charset="0"/>
                <a:cs typeface="Calibri" panose="020F0502020204030204" pitchFamily="34" charset="0"/>
              </a:rPr>
              <a:t>روزہ (صوم)</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167429" y="1506828"/>
            <a:ext cx="9337183" cy="4997003"/>
          </a:xfrm>
        </p:spPr>
        <p:txBody>
          <a:bodyPr>
            <a:normAutofit/>
          </a:bodyPr>
          <a:lstStyle/>
          <a:p>
            <a:pPr marL="0" indent="0" algn="r" rtl="1">
              <a:buNone/>
            </a:pPr>
            <a:endParaRPr lang="en-US" sz="2400" noProof="1">
              <a:latin typeface="Calibri" panose="020F0502020204030204" pitchFamily="34" charset="0"/>
              <a:cs typeface="Calibri" panose="020F0502020204030204" pitchFamily="34" charset="0"/>
            </a:endParaRPr>
          </a:p>
          <a:p>
            <a:pPr algn="r" rtl="1">
              <a:buFontTx/>
              <a:buChar char="-"/>
            </a:pPr>
            <a:r>
              <a:rPr lang="ar-SA" sz="2400" noProof="1">
                <a:latin typeface="Calibri" panose="020F0502020204030204" pitchFamily="34" charset="0"/>
                <a:cs typeface="Calibri" panose="020F0502020204030204" pitchFamily="34" charset="0"/>
              </a:rPr>
              <a:t>روزہ اسلام کے پانچ ستونوں میں سے ایک ہے۔</a:t>
            </a:r>
          </a:p>
          <a:p>
            <a:pPr algn="r" rtl="1">
              <a:buFontTx/>
              <a:buChar char="-"/>
            </a:pPr>
            <a:r>
              <a:rPr lang="ar-SA" sz="2400" noProof="1">
                <a:latin typeface="Calibri" panose="020F0502020204030204" pitchFamily="34" charset="0"/>
                <a:cs typeface="Calibri" panose="020F0502020204030204" pitchFamily="34" charset="0"/>
              </a:rPr>
              <a:t>لفظی معنوں میں، ’روزہ‘ کا مطلب ہے کسی چیز سے باز رہنا۔</a:t>
            </a:r>
          </a:p>
          <a:p>
            <a:pPr algn="r" rtl="1">
              <a:buFontTx/>
              <a:buChar char="-"/>
            </a:pPr>
            <a:r>
              <a:rPr lang="ar-SA" sz="2400" noProof="1">
                <a:latin typeface="Calibri" panose="020F0502020204030204" pitchFamily="34" charset="0"/>
                <a:cs typeface="Calibri" panose="020F0502020204030204" pitchFamily="34" charset="0"/>
              </a:rPr>
              <a:t>اصطلاحی معنوں میں، اس کا مطلب ہے کہ رمضان کے مہینے میں صبح صادق سے لے کر مغرب تک کھانے پینے اور جماع سے باز رہنا۔</a:t>
            </a:r>
          </a:p>
          <a:p>
            <a:pPr algn="r" rtl="1">
              <a:buFontTx/>
              <a:buChar char="-"/>
            </a:pPr>
            <a:r>
              <a:rPr lang="ar-SA" sz="2400" noProof="1">
                <a:latin typeface="Calibri" panose="020F0502020204030204" pitchFamily="34" charset="0"/>
                <a:cs typeface="Calibri" panose="020F0502020204030204" pitchFamily="34" charset="0"/>
              </a:rPr>
              <a:t>یہ ہجری کے دوسرے سال میں زکاة کے ساتھ فرض کیا گیا۔</a:t>
            </a:r>
          </a:p>
          <a:p>
            <a:pPr algn="r" rtl="1">
              <a:buFontTx/>
              <a:buChar char="-"/>
            </a:pPr>
            <a:r>
              <a:rPr lang="ar-SA" sz="2400" noProof="1">
                <a:latin typeface="Calibri" panose="020F0502020204030204" pitchFamily="34" charset="0"/>
                <a:cs typeface="Calibri" panose="020F0502020204030204" pitchFamily="34" charset="0"/>
              </a:rPr>
              <a:t>روزہ ایک عبادت ہے جو منفی انسانی جذبات پر قابو پانے کے لیے وضع کی گئی ہے۔</a:t>
            </a:r>
            <a:endParaRPr lang="en-US" sz="2400"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8466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1280890"/>
          </a:xfrm>
        </p:spPr>
        <p:txBody>
          <a:bodyPr/>
          <a:lstStyle/>
          <a:p>
            <a:pPr algn="ctr"/>
            <a:r>
              <a:rPr lang="ur-PK" noProof="1">
                <a:solidFill>
                  <a:schemeClr val="accent1"/>
                </a:solidFill>
                <a:latin typeface="Calibri" panose="020F0502020204030204" pitchFamily="34" charset="0"/>
                <a:cs typeface="Calibri" panose="020F0502020204030204" pitchFamily="34" charset="0"/>
              </a:rPr>
              <a:t>دین اور مذہب کے درمیان فرق</a:t>
            </a:r>
            <a:endParaRPr lang="en-US" noProof="1">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6711" y="1634544"/>
            <a:ext cx="9629126" cy="5113985"/>
          </a:xfrm>
        </p:spPr>
        <p:txBody>
          <a:bodyPr>
            <a:normAutofit/>
          </a:bodyPr>
          <a:lstStyle/>
          <a:p>
            <a:pPr marL="0" indent="0" algn="r" rtl="1">
              <a:buNone/>
            </a:pPr>
            <a:r>
              <a:rPr lang="ar-SA" sz="2000" b="1" dirty="0">
                <a:latin typeface="Calibri" panose="020F0502020204030204" pitchFamily="34" charset="0"/>
                <a:cs typeface="Calibri" panose="020F0502020204030204" pitchFamily="34" charset="0"/>
              </a:rPr>
              <a:t>۱۔   </a:t>
            </a:r>
            <a:r>
              <a:rPr lang="ar-SA" sz="2000" b="1" dirty="0" err="1">
                <a:latin typeface="Calibri" panose="020F0502020204030204" pitchFamily="34" charset="0"/>
                <a:cs typeface="Calibri" panose="020F0502020204030204" pitchFamily="34" charset="0"/>
              </a:rPr>
              <a:t>مذہب</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کا</a:t>
            </a:r>
            <a:r>
              <a:rPr lang="ar-SA" sz="2000" b="1" dirty="0">
                <a:latin typeface="Calibri" panose="020F0502020204030204" pitchFamily="34" charset="0"/>
                <a:cs typeface="Calibri" panose="020F0502020204030204" pitchFamily="34" charset="0"/>
              </a:rPr>
              <a:t> تصور</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لغوی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معنی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راستہ</a:t>
            </a:r>
            <a:r>
              <a:rPr lang="ar-SA" dirty="0">
                <a:latin typeface="Calibri" panose="020F0502020204030204" pitchFamily="34" charset="0"/>
                <a:cs typeface="Calibri" panose="020F0502020204030204" pitchFamily="34" charset="0"/>
              </a:rPr>
              <a:t> / </a:t>
            </a:r>
            <a:r>
              <a:rPr lang="ar-SA" dirty="0" err="1">
                <a:latin typeface="Calibri" panose="020F0502020204030204" pitchFamily="34" charset="0"/>
                <a:cs typeface="Calibri" panose="020F0502020204030204" pitchFamily="34" charset="0"/>
              </a:rPr>
              <a:t>سڑک</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اصطلاحی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معنی</a:t>
            </a:r>
            <a:r>
              <a:rPr lang="ar-SA" dirty="0">
                <a:latin typeface="Calibri" panose="020F0502020204030204" pitchFamily="34" charset="0"/>
                <a:cs typeface="Calibri" panose="020F0502020204030204" pitchFamily="34" charset="0"/>
              </a:rPr>
              <a:t>: عقائد، رسومات اور </a:t>
            </a:r>
            <a:r>
              <a:rPr lang="ar-SA" dirty="0" err="1">
                <a:latin typeface="Calibri" panose="020F0502020204030204" pitchFamily="34" charset="0"/>
                <a:cs typeface="Calibri" panose="020F0502020204030204" pitchFamily="34" charset="0"/>
              </a:rPr>
              <a:t>معاشرتی</a:t>
            </a:r>
            <a:r>
              <a:rPr lang="ar-SA" dirty="0">
                <a:latin typeface="Calibri" panose="020F0502020204030204" pitchFamily="34" charset="0"/>
                <a:cs typeface="Calibri" panose="020F0502020204030204" pitchFamily="34" charset="0"/>
              </a:rPr>
              <a:t> رواج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مجموعہ</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انسان کی </a:t>
            </a:r>
            <a:r>
              <a:rPr lang="ar-SA" dirty="0" err="1">
                <a:latin typeface="Calibri" panose="020F0502020204030204" pitchFamily="34" charset="0"/>
                <a:cs typeface="Calibri" panose="020F0502020204030204" pitchFamily="34" charset="0"/>
              </a:rPr>
              <a:t>انفرادی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ذاتی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متعلق۔</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مقابلے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اس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دائرہ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کار</a:t>
            </a:r>
            <a:r>
              <a:rPr lang="ar-SA" dirty="0">
                <a:latin typeface="Calibri" panose="020F0502020204030204" pitchFamily="34" charset="0"/>
                <a:cs typeface="Calibri" panose="020F0502020204030204" pitchFamily="34" charset="0"/>
              </a:rPr>
              <a:t> نسبتاً محدود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lgn="r" rtl="1">
              <a:buNone/>
            </a:pPr>
            <a:br>
              <a:rPr lang="ar-SA" dirty="0">
                <a:latin typeface="Calibri" panose="020F0502020204030204" pitchFamily="34" charset="0"/>
                <a:cs typeface="Calibri" panose="020F0502020204030204" pitchFamily="34" charset="0"/>
              </a:rPr>
            </a:br>
            <a:endParaRPr lang="ar-SA" u="sng"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۲۔ </a:t>
            </a:r>
            <a:r>
              <a:rPr lang="ar-SA" sz="2000" b="1" dirty="0" err="1">
                <a:latin typeface="Calibri" panose="020F0502020204030204" pitchFamily="34" charset="0"/>
                <a:cs typeface="Calibri" panose="020F0502020204030204" pitchFamily="34" charset="0"/>
              </a:rPr>
              <a:t>دین</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کا</a:t>
            </a:r>
            <a:r>
              <a:rPr lang="ar-SA" sz="2000" b="1" dirty="0">
                <a:latin typeface="Calibri" panose="020F0502020204030204" pitchFamily="34" charset="0"/>
                <a:cs typeface="Calibri" panose="020F0502020204030204" pitchFamily="34" charset="0"/>
              </a:rPr>
              <a:t> تصور</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لغوی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معنی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مفاہیم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مشتمل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جیسے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عقیدہ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چیز</a:t>
            </a:r>
            <a:r>
              <a:rPr lang="ar-SA" dirty="0">
                <a:latin typeface="Calibri" panose="020F0502020204030204" pitchFamily="34" charset="0"/>
                <a:cs typeface="Calibri" panose="020F0502020204030204" pitchFamily="34" charset="0"/>
              </a:rPr>
              <a:t> جس کے </a:t>
            </a:r>
            <a:r>
              <a:rPr lang="ar-SA" dirty="0" err="1">
                <a:latin typeface="Calibri" panose="020F0502020204030204" pitchFamily="34" charset="0"/>
                <a:cs typeface="Calibri" panose="020F0502020204030204" pitchFamily="34" charset="0"/>
              </a:rPr>
              <a:t>ذریعے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عبادت</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جائے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حکومت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فیصلہ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یومِ</a:t>
            </a:r>
            <a:r>
              <a:rPr lang="ar-SA" dirty="0">
                <a:latin typeface="Calibri" panose="020F0502020204030204" pitchFamily="34" charset="0"/>
                <a:cs typeface="Calibri" panose="020F0502020204030204" pitchFamily="34" charset="0"/>
              </a:rPr>
              <a:t> حساب، طرزِ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وغیرہ</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اصطلاحی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معنی</a:t>
            </a:r>
            <a:r>
              <a:rPr lang="ar-SA" dirty="0">
                <a:latin typeface="Calibri" panose="020F0502020204030204" pitchFamily="34" charset="0"/>
                <a:cs typeface="Calibri" panose="020F0502020204030204" pitchFamily="34" charset="0"/>
              </a:rPr>
              <a:t>: اسلام —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طرزِ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جو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انسانیت</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پسند</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اس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عقائد، رسومات، </a:t>
            </a:r>
            <a:r>
              <a:rPr lang="ar-SA" dirty="0" err="1">
                <a:latin typeface="Calibri" panose="020F0502020204030204" pitchFamily="34" charset="0"/>
                <a:cs typeface="Calibri" panose="020F0502020204030204" pitchFamily="34" charset="0"/>
              </a:rPr>
              <a:t>معاشرتی</a:t>
            </a:r>
            <a:r>
              <a:rPr lang="ar-SA" dirty="0">
                <a:latin typeface="Calibri" panose="020F0502020204030204" pitchFamily="34" charset="0"/>
                <a:cs typeface="Calibri" panose="020F0502020204030204" pitchFamily="34" charset="0"/>
              </a:rPr>
              <a:t> رواج اور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مکمل</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ضابطۂ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حیات</a:t>
            </a:r>
            <a:r>
              <a:rPr lang="ar-SA" dirty="0">
                <a:latin typeface="Calibri" panose="020F0502020204030204" pitchFamily="34" charset="0"/>
                <a:cs typeface="Calibri" panose="020F0502020204030204" pitchFamily="34" charset="0"/>
              </a:rPr>
              <a:t> شامل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marL="0" indent="0">
              <a:buNone/>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786557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ur-PK" noProof="1">
                <a:latin typeface="Calibri" panose="020F0502020204030204" pitchFamily="34" charset="0"/>
                <a:cs typeface="Calibri" panose="020F0502020204030204" pitchFamily="34" charset="0"/>
              </a:rPr>
              <a:t>روزے کی اہمیت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591733" y="1506828"/>
            <a:ext cx="10272889" cy="4997003"/>
          </a:xfrm>
        </p:spPr>
        <p:txBody>
          <a:bodyPr>
            <a:normAutofit/>
          </a:bodyPr>
          <a:lstStyle/>
          <a:p>
            <a:pPr marL="0" indent="0" algn="r" rtl="1">
              <a:buNone/>
            </a:pPr>
            <a:r>
              <a:rPr lang="ar-SA" sz="2000" noProof="1">
                <a:latin typeface="Calibri" panose="020F0502020204030204" pitchFamily="34" charset="0"/>
                <a:cs typeface="Calibri" panose="020F0502020204030204" pitchFamily="34" charset="0"/>
              </a:rPr>
              <a:t>۔ اللہ تعالیٰ کی طرف سے قرآن میں واجب قرار دیا گیا</a:t>
            </a:r>
          </a:p>
          <a:p>
            <a:pPr marL="0" indent="0" algn="r" rtl="1">
              <a:buNone/>
            </a:pPr>
            <a:r>
              <a:rPr lang="ar-SA" sz="2000" b="1" noProof="1">
                <a:latin typeface="Calibri" panose="020F0502020204030204" pitchFamily="34" charset="0"/>
                <a:cs typeface="Calibri" panose="020F0502020204030204" pitchFamily="34" charset="0"/>
              </a:rPr>
              <a:t>"رمضان وہ مہینہ ہے جس میں قرآن ہدایت کے طور پر نازل کیا گیا، واضح دلائل اور فیصلہ کن اختیارات کے ساتھ۔ پس جو کوئی اس مہینے میں موجود ہو، وہ روزہ رکھے۔" (البقرہ - 185)</a:t>
            </a:r>
          </a:p>
          <a:p>
            <a:pPr marL="0" indent="0" algn="r" rtl="1">
              <a:buNone/>
            </a:pPr>
            <a:r>
              <a:rPr lang="ar-SA" sz="2000" b="1" noProof="1">
                <a:latin typeface="Calibri" panose="020F0502020204030204" pitchFamily="34" charset="0"/>
                <a:cs typeface="Calibri" panose="020F0502020204030204" pitchFamily="34" charset="0"/>
              </a:rPr>
              <a:t>"اے ایمان والو! تم پر روزہ واجب کیا گیا جیسا کہ تم سے پہلے لوگوں پر واجب کیا گیا تھا، تاکہ تم پرہیزگار بنو۔" (البقرہ - 183)</a:t>
            </a:r>
          </a:p>
          <a:p>
            <a:pPr marL="0" indent="0" algn="r" rtl="1">
              <a:buNone/>
            </a:pPr>
            <a:endParaRPr lang="ar-SA" sz="2000" b="1" noProof="1">
              <a:latin typeface="Calibri" panose="020F0502020204030204" pitchFamily="34" charset="0"/>
              <a:cs typeface="Calibri" panose="020F0502020204030204" pitchFamily="34" charset="0"/>
            </a:endParaRPr>
          </a:p>
          <a:p>
            <a:pPr marL="0" indent="0" algn="r" rtl="1">
              <a:buNone/>
            </a:pPr>
            <a:r>
              <a:rPr lang="ar-SA" sz="2000" noProof="1">
                <a:latin typeface="Calibri" panose="020F0502020204030204" pitchFamily="34" charset="0"/>
                <a:cs typeface="Calibri" panose="020F0502020204030204" pitchFamily="34" charset="0"/>
              </a:rPr>
              <a:t>۔ رمضان مسلمانوں کے لیے نیک اعمال کی تربیت کا موقع ہے اور آنے والے سال کی تیاری کا ذریعہ بھی۔</a:t>
            </a:r>
          </a:p>
          <a:p>
            <a:pPr marL="0" indent="0" algn="r" rtl="1">
              <a:buNone/>
            </a:pPr>
            <a:r>
              <a:rPr lang="ar-SA" sz="2000" noProof="1">
                <a:latin typeface="Calibri" panose="020F0502020204030204" pitchFamily="34" charset="0"/>
                <a:cs typeface="Calibri" panose="020F0502020204030204" pitchFamily="34" charset="0"/>
              </a:rPr>
              <a:t>۔ رمضان مسلمانوں کو ان کی حقیقی صلاحیت دکھاتا ہے کہ اگر وہ اللہ کی اطاعت میں دل لگا دیں تو اپنی جسمانی ضروریات کو بھی اس کے لیے ترک کر سکتے ہیں۔</a:t>
            </a:r>
          </a:p>
          <a:p>
            <a:pPr marL="0" indent="0" algn="r" rtl="1">
              <a:buNone/>
            </a:pPr>
            <a:r>
              <a:rPr lang="ar-SA" sz="2000" noProof="1">
                <a:latin typeface="Calibri" panose="020F0502020204030204" pitchFamily="34" charset="0"/>
                <a:cs typeface="Calibri" panose="020F0502020204030204" pitchFamily="34" charset="0"/>
              </a:rPr>
              <a:t>۔ رمضان مسلمانوں کے لیے خود شناسی اور اپنی روحانی حالت کا جائزہ لینے کا ایک عظیم ذریعہ بھی ہے۔</a:t>
            </a:r>
            <a:endParaRPr lang="en-US" sz="2000" b="1" i="1" noProof="1">
              <a:latin typeface="Calibri" panose="020F0502020204030204" pitchFamily="34" charset="0"/>
              <a:cs typeface="Calibri" panose="020F0502020204030204" pitchFamily="34" charset="0"/>
            </a:endParaRPr>
          </a:p>
          <a:p>
            <a:pPr>
              <a:buFontTx/>
              <a:buChar char="-"/>
            </a:pP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92595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23717"/>
            <a:ext cx="8911687" cy="715293"/>
          </a:xfrm>
        </p:spPr>
        <p:txBody>
          <a:bodyPr/>
          <a:lstStyle/>
          <a:p>
            <a:pPr algn="ctr"/>
            <a:r>
              <a:rPr lang="ur-PK" noProof="1">
                <a:latin typeface="Calibri" panose="020F0502020204030204" pitchFamily="34" charset="0"/>
                <a:cs typeface="Calibri" panose="020F0502020204030204" pitchFamily="34" charset="0"/>
              </a:rPr>
              <a:t>روزے کے انفرادی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1388533" y="1490220"/>
            <a:ext cx="10442223" cy="5367780"/>
          </a:xfrm>
        </p:spPr>
        <p:txBody>
          <a:bodyPr>
            <a:normAutofit/>
          </a:bodyPr>
          <a:lstStyle/>
          <a:p>
            <a:pPr marL="0" indent="0" algn="r" rtl="1">
              <a:buNone/>
            </a:pPr>
            <a:r>
              <a:rPr lang="ar-SA" b="1" noProof="1">
                <a:latin typeface="Calibri" panose="020F0502020204030204" pitchFamily="34" charset="0"/>
                <a:cs typeface="Calibri" panose="020F0502020204030204" pitchFamily="34" charset="0"/>
              </a:rPr>
              <a:t>۱۔ روحانی بلندی</a:t>
            </a:r>
          </a:p>
          <a:p>
            <a:pPr marL="0" indent="0" algn="r" rtl="1">
              <a:buNone/>
            </a:pPr>
            <a:r>
              <a:rPr lang="ar-SA" noProof="1">
                <a:latin typeface="Calibri" panose="020F0502020204030204" pitchFamily="34" charset="0"/>
                <a:cs typeface="Calibri" panose="020F0502020204030204" pitchFamily="34" charset="0"/>
              </a:rPr>
              <a:t>"اے ایمان والو! تم پر روزہ واجب کیا گیا جیسا کہ تم سے پہلے لوگوں پر واجب کیا گیا تھا، تاکہ تم پرہیزگار بنو۔" (البقرہ - 183)</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گناہوں سے حفاظت</a:t>
            </a:r>
          </a:p>
          <a:p>
            <a:pPr marL="0" indent="0" algn="r" rtl="1">
              <a:buNone/>
            </a:pPr>
            <a:r>
              <a:rPr lang="ar-SA" noProof="1">
                <a:latin typeface="Calibri" panose="020F0502020204030204" pitchFamily="34" charset="0"/>
                <a:cs typeface="Calibri" panose="020F0502020204030204" pitchFamily="34" charset="0"/>
              </a:rPr>
              <a:t>"تم میں سے جو شخص استطاعت رکھتا ہے، وہ شادی کر لے، کیونکہ یہ نظر پر قابو پانے اور عصمت کی حفاظت میں زیادہ مؤثر ہے۔ اور جو نہیں کر سکتا، تو روزہ اس کے لیے ڈھال ہوگا۔" (نسائی - 3209)</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عظیم انعام کمانے کا موقع</a:t>
            </a:r>
          </a:p>
          <a:p>
            <a:pPr marL="0" indent="0" algn="r" rtl="1">
              <a:buNone/>
            </a:pPr>
            <a:r>
              <a:rPr lang="ar-SA" b="1" noProof="1">
                <a:latin typeface="Calibri" panose="020F0502020204030204" pitchFamily="34" charset="0"/>
                <a:cs typeface="Calibri" panose="020F0502020204030204" pitchFamily="34" charset="0"/>
              </a:rPr>
              <a:t>"روزہ میرے لیے ہے اور میں اس کا بدلہ دوں گا، کیونکہ روزہ رکھنے والا اپنی خواہشات، کھانے اور پینے کو میری رضا کے لیے ترک کرتا ہے۔ روزہ ایک پردہ (دوزخ سے بچاؤ) ہے اور روزہ دار کے لیے دو خوشیاں ہیں: ایک افطار کے وقت، اور دوسری جب وہ اپنے رب سے ملے گا۔ اور روزہ دار کے منہ کی خوشبو اللہ کے نزدیک مشک کی خوشبو سے بھی زیادہ محبوب ہے۔" (مسلم - 1151)</a:t>
            </a:r>
          </a:p>
          <a:p>
            <a:pPr marL="0" indent="0" algn="r" rtl="1">
              <a:buNone/>
            </a:pPr>
            <a:endParaRPr lang="en-US" i="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۴۔ گناہوں سے پاکی</a:t>
            </a:r>
          </a:p>
          <a:p>
            <a:pPr marL="0" indent="0" algn="r" rtl="1">
              <a:buNone/>
            </a:pPr>
            <a:r>
              <a:rPr lang="ar-SA" noProof="1">
                <a:latin typeface="Calibri" panose="020F0502020204030204" pitchFamily="34" charset="0"/>
                <a:cs typeface="Calibri" panose="020F0502020204030204" pitchFamily="34" charset="0"/>
              </a:rPr>
              <a:t>"جو رمضان کے روزے ایمان کے ساتھ اور اللہ سے اجر کی امید رکھ کر رکھتا ہے، اس کے پچھلے گناہ معاف کر دیے جائیں گے۔" (مشکاة - 1958)</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29145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241160"/>
            <a:ext cx="9543245" cy="6250075"/>
          </a:xfrm>
        </p:spPr>
        <p:txBody>
          <a:bodyPr>
            <a:normAutofit/>
          </a:bodyPr>
          <a:lstStyle/>
          <a:p>
            <a:pPr marL="0" indent="0" algn="r" rtl="1">
              <a:buNone/>
            </a:pPr>
            <a:r>
              <a:rPr lang="ar-SA" sz="1900" b="1" noProof="1">
                <a:latin typeface="Calibri" panose="020F0502020204030204" pitchFamily="34" charset="0"/>
                <a:cs typeface="Calibri" panose="020F0502020204030204" pitchFamily="34" charset="0"/>
              </a:rPr>
              <a:t>۵۔ صبر اور بردباری پیدا کرنا</a:t>
            </a:r>
          </a:p>
          <a:p>
            <a:pPr marL="0" indent="0" algn="r" rtl="1">
              <a:buNone/>
            </a:pPr>
            <a:r>
              <a:rPr lang="ar-SA" sz="1900" noProof="1">
                <a:latin typeface="Calibri" panose="020F0502020204030204" pitchFamily="34" charset="0"/>
                <a:cs typeface="Calibri" panose="020F0502020204030204" pitchFamily="34" charset="0"/>
              </a:rPr>
              <a:t>بنیادی جسمانی ضروریات کو ترک کرنا انسان میں صبر پیدا کرتا ہے جو ایک قابلِ قدر صفت ہے۔</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۶۔ حرام سے بچنے میں مدد</a:t>
            </a:r>
          </a:p>
          <a:p>
            <a:pPr marL="0" indent="0" algn="r" rtl="1">
              <a:buNone/>
            </a:pPr>
            <a:r>
              <a:rPr lang="ar-SA" sz="1900" noProof="1">
                <a:latin typeface="Calibri" panose="020F0502020204030204" pitchFamily="34" charset="0"/>
                <a:cs typeface="Calibri" panose="020F0502020204030204" pitchFamily="34" charset="0"/>
              </a:rPr>
              <a:t>اللہ کی رضا کے لیے ایک مہینے تک حلال کاموں کو ترک کرنا انسان کو سال بھر کے لیے حرام کاموں سے بچنے کی عادت دیتا ہے۔</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۷۔ دعاؤں کے قبول ہونے کا موقع</a:t>
            </a:r>
          </a:p>
          <a:p>
            <a:pPr marL="0" indent="0" algn="r" rtl="1">
              <a:buNone/>
            </a:pPr>
            <a:r>
              <a:rPr lang="ar-SA" sz="1900" noProof="1">
                <a:latin typeface="Calibri" panose="020F0502020204030204" pitchFamily="34" charset="0"/>
                <a:cs typeface="Calibri" panose="020F0502020204030204" pitchFamily="34" charset="0"/>
              </a:rPr>
              <a:t>"تین کی دعائیں رد نہیں ہوتیں: روزہ دار جب وہ اپنا روزہ افطار کرے، عادل حکمران، اور مظلوم کی دعا؛ اللہ اسے بادلوں کے اوپر بلند کرتا ہے اور جنت کے دروازے کھول دیتا ہے۔ اور رب فرماتا ہے: ‘اپنی قدرت کے ساتھ، میں تمہاری مدد کروں گا، چاہے تھوڑی دیر بعد ہی کیوں نہ ہو۔’" (ترمذی - 3598)</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۸۔ اللہ کی رضا حاصل کرنے کا ذریعہ</a:t>
            </a:r>
          </a:p>
          <a:p>
            <a:pPr marL="0" indent="0" algn="r" rtl="1">
              <a:buNone/>
            </a:pPr>
            <a:r>
              <a:rPr lang="ar-SA" sz="1900" noProof="1">
                <a:latin typeface="Calibri" panose="020F0502020204030204" pitchFamily="34" charset="0"/>
                <a:cs typeface="Calibri" panose="020F0502020204030204" pitchFamily="34" charset="0"/>
              </a:rPr>
              <a:t>"اور روزہ دار کے منہ کی خوشبو اللہ کے نزدیک مشک کی خوشبو سے بھی زیادہ محبوب ہے۔" (مسلم - 1151)</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910733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1577591"/>
            <a:ext cx="9543245" cy="5128009"/>
          </a:xfrm>
        </p:spPr>
        <p:txBody>
          <a:bodyPr>
            <a:normAutofit/>
          </a:bodyPr>
          <a:lstStyle/>
          <a:p>
            <a:pPr marL="0" indent="0" algn="r" rtl="1">
              <a:buNone/>
            </a:pPr>
            <a:r>
              <a:rPr lang="ar-SA" sz="1900" b="1" noProof="1">
                <a:latin typeface="Calibri" panose="020F0502020204030204" pitchFamily="34" charset="0"/>
                <a:cs typeface="Calibri" panose="020F0502020204030204" pitchFamily="34" charset="0"/>
              </a:rPr>
              <a:t>۱۔ غرباء اور محتاجوں کے لیے بڑھتی ہوئی دیکھ بھال</a:t>
            </a:r>
          </a:p>
          <a:p>
            <a:pPr marL="0" indent="0" algn="r" rtl="1">
              <a:buNone/>
            </a:pPr>
            <a:r>
              <a:rPr lang="ar-SA" sz="1900" noProof="1">
                <a:latin typeface="Calibri" panose="020F0502020204030204" pitchFamily="34" charset="0"/>
                <a:cs typeface="Calibri" panose="020F0502020204030204" pitchFamily="34" charset="0"/>
              </a:rPr>
              <a:t>۔ پورا دن بھوکے اور پیاسے رہنے سے انسان کو غرباء کی مشکلات کا احساس ہوتا ہے۔</a:t>
            </a:r>
          </a:p>
          <a:p>
            <a:pPr marL="0" indent="0" algn="r" rtl="1">
              <a:buNone/>
            </a:pPr>
            <a:r>
              <a:rPr lang="ar-SA" sz="1900" noProof="1">
                <a:latin typeface="Calibri" panose="020F0502020204030204" pitchFamily="34" charset="0"/>
                <a:cs typeface="Calibri" panose="020F0502020204030204" pitchFamily="34" charset="0"/>
              </a:rPr>
              <a:t>۔ اس کے علاوہ اس مہینے میں بہت زیادہ صدقہ مستحق لوگوں کو دیا جاتا ہے۔</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۲۔ صبر اور برداشت والی معاشرت قائم کرنے میں مدد</a:t>
            </a:r>
          </a:p>
          <a:p>
            <a:pPr marL="0" indent="0" algn="r" rtl="1">
              <a:buNone/>
            </a:pPr>
            <a:r>
              <a:rPr lang="ar-SA" sz="1900" noProof="1">
                <a:latin typeface="Calibri" panose="020F0502020204030204" pitchFamily="34" charset="0"/>
                <a:cs typeface="Calibri" panose="020F0502020204030204" pitchFamily="34" charset="0"/>
              </a:rPr>
              <a:t> روزہ لوگوں کو صبر کرنا سکھاتا ہے، اور یہ معاشرے میں بھی ظاہر ہوگا۔</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۴۔ ایک دوسرے کے ساتھ مثبت رویے میں تبدیلی</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۵۔ پڑوسیوں کے درمیان مہمان نوازی میں اضافہ</a:t>
            </a:r>
          </a:p>
          <a:p>
            <a:pPr marL="0" indent="0" algn="r" rtl="1">
              <a:buNone/>
            </a:pPr>
            <a:endParaRPr lang="ar-SA" sz="1900" b="1" noProof="1">
              <a:latin typeface="Calibri" panose="020F0502020204030204" pitchFamily="34" charset="0"/>
              <a:cs typeface="Calibri" panose="020F0502020204030204" pitchFamily="34" charset="0"/>
            </a:endParaRPr>
          </a:p>
          <a:p>
            <a:pPr marL="0" indent="0" algn="r" rtl="1">
              <a:buNone/>
            </a:pPr>
            <a:r>
              <a:rPr lang="ar-SA" sz="1900" b="1" noProof="1">
                <a:latin typeface="Calibri" panose="020F0502020204030204" pitchFamily="34" charset="0"/>
                <a:cs typeface="Calibri" panose="020F0502020204030204" pitchFamily="34" charset="0"/>
              </a:rPr>
              <a:t>۶۔ اتحاد اور یکسانیت کا مظاہرہ</a:t>
            </a:r>
            <a:endParaRPr lang="en-US" noProof="1">
              <a:latin typeface="Calibri" panose="020F0502020204030204" pitchFamily="34" charset="0"/>
              <a:cs typeface="Calibri" panose="020F0502020204030204" pitchFamily="34" charset="0"/>
            </a:endParaRPr>
          </a:p>
          <a:p>
            <a:pPr marL="0" indent="0">
              <a:buNone/>
            </a:pPr>
            <a:endParaRPr lang="en-US" b="1" noProof="1">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84EE4E8B-A1E4-E0CA-19F6-BB8A464EA4ED}"/>
              </a:ext>
            </a:extLst>
          </p:cNvPr>
          <p:cNvSpPr>
            <a:spLocks noGrp="1"/>
          </p:cNvSpPr>
          <p:nvPr>
            <p:ph type="title"/>
          </p:nvPr>
        </p:nvSpPr>
        <p:spPr>
          <a:xfrm>
            <a:off x="2592925" y="523717"/>
            <a:ext cx="8911687" cy="715293"/>
          </a:xfrm>
        </p:spPr>
        <p:txBody>
          <a:bodyPr/>
          <a:lstStyle/>
          <a:p>
            <a:pPr algn="ctr"/>
            <a:r>
              <a:rPr lang="ur-PK" noProof="1">
                <a:latin typeface="Calibri" panose="020F0502020204030204" pitchFamily="34" charset="0"/>
                <a:cs typeface="Calibri" panose="020F0502020204030204" pitchFamily="34" charset="0"/>
              </a:rPr>
              <a:t>روزے کے سماجی اثرات</a:t>
            </a: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122863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ur-PK" noProof="1">
                <a:latin typeface="Calibri" panose="020F0502020204030204" pitchFamily="34" charset="0"/>
                <a:cs typeface="Calibri" panose="020F0502020204030204" pitchFamily="34" charset="0"/>
              </a:rPr>
              <a:t>حج</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53803" y="1519707"/>
            <a:ext cx="9250809" cy="4971245"/>
          </a:xfrm>
        </p:spPr>
        <p:txBody>
          <a:bodyPr>
            <a:normAutofit/>
          </a:bodyPr>
          <a:lstStyle/>
          <a:p>
            <a:pPr algn="r" rtl="1">
              <a:buFontTx/>
              <a:buChar char="-"/>
            </a:pPr>
            <a:r>
              <a:rPr lang="ar-SA" sz="2000" noProof="1">
                <a:latin typeface="Calibri" panose="020F0502020204030204" pitchFamily="34" charset="0"/>
                <a:cs typeface="Calibri" panose="020F0502020204030204" pitchFamily="34" charset="0"/>
              </a:rPr>
              <a:t>مالی اور جسمانی عبادت</a:t>
            </a:r>
          </a:p>
          <a:p>
            <a:pPr algn="r" rtl="1">
              <a:buFontTx/>
              <a:buChar char="-"/>
            </a:pPr>
            <a:r>
              <a:rPr lang="ar-SA" sz="2000" noProof="1">
                <a:latin typeface="Calibri" panose="020F0502020204030204" pitchFamily="34" charset="0"/>
                <a:cs typeface="Calibri" panose="020F0502020204030204" pitchFamily="34" charset="0"/>
              </a:rPr>
              <a:t>لفظی معنوں میں، ’حج‘ کا مطلب ہے سفر کا ارادہ کرنا۔</a:t>
            </a:r>
          </a:p>
          <a:p>
            <a:pPr algn="r" rtl="1">
              <a:buFontTx/>
              <a:buChar char="-"/>
            </a:pPr>
            <a:endParaRPr lang="ar-SA" sz="2000" noProof="1">
              <a:latin typeface="Calibri" panose="020F0502020204030204" pitchFamily="34" charset="0"/>
              <a:cs typeface="Calibri" panose="020F0502020204030204" pitchFamily="34" charset="0"/>
            </a:endParaRPr>
          </a:p>
          <a:p>
            <a:pPr algn="r" rtl="1">
              <a:buFontTx/>
              <a:buChar char="-"/>
            </a:pPr>
            <a:r>
              <a:rPr lang="ar-SA" sz="2000" noProof="1">
                <a:latin typeface="Calibri" panose="020F0502020204030204" pitchFamily="34" charset="0"/>
                <a:cs typeface="Calibri" panose="020F0502020204030204" pitchFamily="34" charset="0"/>
              </a:rPr>
              <a:t>اصطلاحی معنوں میں، یہ ایک عبادت ہے جو زندگی میں صرف ایک مرتبہ واجب ہوتی ہے، ان لوگوں پر جو استطاعت رکھتے ہوں، تاکہ ذوالحجہ کے مہینے میں مکہ مکرمہ کا سفر کریں اور 8 سے 13 ذوالحجہ تک مخصوص عبادات انجام دیں۔</a:t>
            </a:r>
          </a:p>
          <a:p>
            <a:pPr algn="r" rtl="1">
              <a:buFontTx/>
              <a:buChar char="-"/>
            </a:pPr>
            <a:endParaRPr lang="ar-SA" sz="2000" noProof="1">
              <a:latin typeface="Calibri" panose="020F0502020204030204" pitchFamily="34" charset="0"/>
              <a:cs typeface="Calibri" panose="020F0502020204030204" pitchFamily="34" charset="0"/>
            </a:endParaRPr>
          </a:p>
          <a:p>
            <a:pPr algn="r" rtl="1">
              <a:buFontTx/>
              <a:buChar char="-"/>
            </a:pPr>
            <a:r>
              <a:rPr lang="ar-SA" sz="2000" noProof="1">
                <a:latin typeface="Calibri" panose="020F0502020204030204" pitchFamily="34" charset="0"/>
                <a:cs typeface="Calibri" panose="020F0502020204030204" pitchFamily="34" charset="0"/>
              </a:rPr>
              <a:t>یہ صرف ان لوگوں پر واجب ہے جو سفر کی استطاعت رکھتے ہوں، صحت مند ہوں، اور جب سفر کے راستے محفوظ ہوں۔</a:t>
            </a:r>
            <a:endParaRPr lang="en-US" sz="2000" b="1"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21723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ur-PK" noProof="1">
                <a:latin typeface="Calibri" panose="020F0502020204030204" pitchFamily="34" charset="0"/>
                <a:cs typeface="Calibri" panose="020F0502020204030204" pitchFamily="34" charset="0"/>
              </a:rPr>
              <a:t>حج کی اہمیت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53803" y="1519707"/>
            <a:ext cx="9250809" cy="4971245"/>
          </a:xfrm>
        </p:spPr>
        <p:txBody>
          <a:bodyPr>
            <a:normAutofit/>
          </a:bodyPr>
          <a:lstStyle/>
          <a:p>
            <a:pPr algn="r" rtl="1">
              <a:buFontTx/>
              <a:buChar char="-"/>
            </a:pPr>
            <a:r>
              <a:rPr lang="ar-SA" noProof="1">
                <a:latin typeface="Calibri" panose="020F0502020204030204" pitchFamily="34" charset="0"/>
                <a:cs typeface="Calibri" panose="020F0502020204030204" pitchFamily="34" charset="0"/>
              </a:rPr>
              <a:t>ا</a:t>
            </a:r>
            <a:r>
              <a:rPr lang="ar-SA" b="1" noProof="1">
                <a:latin typeface="Calibri" panose="020F0502020204030204" pitchFamily="34" charset="0"/>
                <a:cs typeface="Calibri" panose="020F0502020204030204" pitchFamily="34" charset="0"/>
              </a:rPr>
              <a:t>للہ تعالیٰ کی طرف سے قرآن میں واجب قرار دیا گیا</a:t>
            </a:r>
          </a:p>
          <a:p>
            <a:pPr marL="0" indent="0" algn="r" rtl="1">
              <a:buNone/>
            </a:pPr>
            <a:r>
              <a:rPr lang="ar-SA" noProof="1">
                <a:latin typeface="Calibri" panose="020F0502020204030204" pitchFamily="34" charset="0"/>
                <a:cs typeface="Calibri" panose="020F0502020204030204" pitchFamily="34" charset="0"/>
              </a:rPr>
              <a:t>"لوگوں پر اس گھر (کعبہ) کا حج فرض ہے، ہر اس شخص پر جو اسے جانے کی استطاعت رکھتا ہو۔" (آلِ عمران - 97)</a:t>
            </a:r>
          </a:p>
          <a:p>
            <a:pPr marL="0" indent="0" algn="r" rtl="1">
              <a:buNone/>
            </a:pPr>
            <a:endParaRPr lang="ar-SA" b="1" noProof="1">
              <a:latin typeface="Calibri" panose="020F0502020204030204" pitchFamily="34" charset="0"/>
              <a:cs typeface="Calibri" panose="020F0502020204030204" pitchFamily="34" charset="0"/>
            </a:endParaRPr>
          </a:p>
          <a:p>
            <a:pPr algn="r" rtl="1">
              <a:buFontTx/>
              <a:buChar char="-"/>
            </a:pPr>
            <a:r>
              <a:rPr lang="ar-SA" b="1" noProof="1">
                <a:latin typeface="Calibri" panose="020F0502020204030204" pitchFamily="34" charset="0"/>
                <a:cs typeface="Calibri" panose="020F0502020204030204" pitchFamily="34" charset="0"/>
              </a:rPr>
              <a:t>رسول اللہ ﷺ سے پوچھا گیا، "سب سے بہترین عمل کون سا ہے؟" آپ ﷺ نے فرمایا، "اللہ اور اس کے رسول پر ایمان لانا۔" پھر پوچھا گیا، "اس کے بعد کون سا بہترین عمل ہے؟" آپ ﷺ نے فرمایا، "اللہ کی راہ میں جہاد کرنا۔" پھر پوچھا گیا، "اس کے بعد کون سا؟" آپ ﷺ نے فرمایا، "حج مبرور ادا کرنا۔" (بخاری - 1519)</a:t>
            </a:r>
          </a:p>
          <a:p>
            <a:pPr algn="r" rtl="1">
              <a:buFontTx/>
              <a:buChar char="-"/>
            </a:pPr>
            <a:endParaRPr lang="ar-SA" noProof="1">
              <a:latin typeface="Calibri" panose="020F0502020204030204" pitchFamily="34" charset="0"/>
              <a:cs typeface="Calibri" panose="020F0502020204030204" pitchFamily="34" charset="0"/>
            </a:endParaRPr>
          </a:p>
          <a:p>
            <a:pPr algn="r" rtl="1">
              <a:buFontTx/>
              <a:buChar char="-"/>
            </a:pPr>
            <a:r>
              <a:rPr lang="ar-SA" b="1" noProof="1">
                <a:latin typeface="Calibri" panose="020F0502020204030204" pitchFamily="34" charset="0"/>
                <a:cs typeface="Calibri" panose="020F0502020204030204" pitchFamily="34" charset="0"/>
              </a:rPr>
              <a:t>خواتین کے لیے جہاد کا متبادل</a:t>
            </a:r>
          </a:p>
          <a:p>
            <a:pPr marL="0" indent="0" algn="r" rtl="1">
              <a:buNone/>
            </a:pPr>
            <a:r>
              <a:rPr lang="ar-SA" noProof="1">
                <a:latin typeface="Calibri" panose="020F0502020204030204" pitchFamily="34" charset="0"/>
                <a:cs typeface="Calibri" panose="020F0502020204030204" pitchFamily="34" charset="0"/>
              </a:rPr>
              <a:t>عائشہ رضی اللہ عنہا نے ایک مرتبہ نبی ﷺ سے کہا: "یا رسول اللہ! ہم جہاد کو بہترین عمل سمجھتے ہیں۔" نبی ﷺ نے فرمایا: "خواتین کے لیے سب سے بہترین جہاد حج مبرور ہے۔" (بخاری - 1520)</a:t>
            </a:r>
            <a:endParaRPr lang="en-US" b="1" i="1"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841925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1" y="82764"/>
            <a:ext cx="8911687" cy="715293"/>
          </a:xfrm>
        </p:spPr>
        <p:txBody>
          <a:bodyPr/>
          <a:lstStyle/>
          <a:p>
            <a:pPr algn="ctr"/>
            <a:r>
              <a:rPr lang="ur-PK" noProof="1">
                <a:latin typeface="Calibri" panose="020F0502020204030204" pitchFamily="34" charset="0"/>
                <a:cs typeface="Calibri" panose="020F0502020204030204" pitchFamily="34" charset="0"/>
              </a:rPr>
              <a:t>مناسکِ حج</a:t>
            </a:r>
            <a:endParaRPr lang="en-US" noProof="1">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40CB39B-4B51-2492-7EA3-9BD0396CF3EB}"/>
              </a:ext>
            </a:extLst>
          </p:cNvPr>
          <p:cNvSpPr txBox="1"/>
          <p:nvPr/>
        </p:nvSpPr>
        <p:spPr>
          <a:xfrm>
            <a:off x="1482888" y="527123"/>
            <a:ext cx="10453511" cy="6463308"/>
          </a:xfrm>
          <a:prstGeom prst="rect">
            <a:avLst/>
          </a:prstGeom>
          <a:noFill/>
        </p:spPr>
        <p:txBody>
          <a:bodyPr wrap="square">
            <a:spAutoFit/>
          </a:bodyPr>
          <a:lstStyle/>
          <a:p>
            <a:pPr algn="r" rtl="1"/>
            <a:r>
              <a:rPr lang="ur-PK" b="1" u="sng" dirty="0">
                <a:latin typeface="Calibri" panose="020F0502020204030204" pitchFamily="34" charset="0"/>
                <a:cs typeface="Calibri" panose="020F0502020204030204" pitchFamily="34" charset="0"/>
              </a:rPr>
              <a:t>۸ </a:t>
            </a:r>
            <a:r>
              <a:rPr lang="en-PK" b="1" u="sng" dirty="0">
                <a:latin typeface="Calibri" panose="020F0502020204030204" pitchFamily="34" charset="0"/>
                <a:cs typeface="Calibri" panose="020F0502020204030204" pitchFamily="34" charset="0"/>
              </a:rPr>
              <a:t>ذوالحجہ</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صبح کے بعد منی کی طرف روانہ ہونا اور رات وہاں گزارنا</a:t>
            </a:r>
            <a:endParaRPr lang="ur-PK" sz="1600" dirty="0">
              <a:latin typeface="Calibri" panose="020F0502020204030204" pitchFamily="34" charset="0"/>
              <a:cs typeface="Calibri" panose="020F0502020204030204" pitchFamily="34" charset="0"/>
            </a:endParaRPr>
          </a:p>
          <a:p>
            <a:pPr algn="r" rtl="1"/>
            <a:endParaRPr lang="ur-PK" sz="1600" dirty="0">
              <a:latin typeface="Calibri" panose="020F0502020204030204" pitchFamily="34" charset="0"/>
              <a:cs typeface="Calibri" panose="020F0502020204030204" pitchFamily="34" charset="0"/>
            </a:endParaRPr>
          </a:p>
          <a:p>
            <a:pPr algn="r" rtl="1"/>
            <a:r>
              <a:rPr lang="ur-PK" b="1" u="sng" dirty="0">
                <a:latin typeface="Calibri" panose="020F0502020204030204" pitchFamily="34" charset="0"/>
                <a:cs typeface="Calibri" panose="020F0502020204030204" pitchFamily="34" charset="0"/>
              </a:rPr>
              <a:t>۹ </a:t>
            </a:r>
            <a:r>
              <a:rPr lang="en-PK" b="1" u="sng" dirty="0">
                <a:latin typeface="Calibri" panose="020F0502020204030204" pitchFamily="34" charset="0"/>
                <a:cs typeface="Calibri" panose="020F0502020204030204" pitchFamily="34" charset="0"/>
              </a:rPr>
              <a:t>ذوالحجہ </a:t>
            </a:r>
            <a:r>
              <a:rPr lang="ur-PK" b="1" u="sng" dirty="0">
                <a:latin typeface="Calibri" panose="020F0502020204030204" pitchFamily="34" charset="0"/>
                <a:cs typeface="Calibri" panose="020F0502020204030204" pitchFamily="34" charset="0"/>
              </a:rPr>
              <a:t>(</a:t>
            </a:r>
            <a:r>
              <a:rPr lang="en-PK" b="1" u="sng" dirty="0">
                <a:latin typeface="Calibri" panose="020F0502020204030204" pitchFamily="34" charset="0"/>
                <a:cs typeface="Calibri" panose="020F0502020204030204" pitchFamily="34" charset="0"/>
              </a:rPr>
              <a:t>یوم </a:t>
            </a:r>
            <a:r>
              <a:rPr lang="ur-PK" b="1" u="sng" dirty="0">
                <a:latin typeface="Calibri" panose="020F0502020204030204" pitchFamily="34" charset="0"/>
                <a:cs typeface="Calibri" panose="020F0502020204030204" pitchFamily="34" charset="0"/>
              </a:rPr>
              <a:t>عرفہ)</a:t>
            </a:r>
            <a:endParaRPr lang="en-PK" b="1" u="sng" dirty="0">
              <a:latin typeface="Calibri" panose="020F0502020204030204" pitchFamily="34" charset="0"/>
              <a:cs typeface="Calibri" panose="020F0502020204030204" pitchFamily="34" charset="0"/>
            </a:endParaRP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عرفات کی طرف جانا اور غروب آفتاب تک وہاں قیام کرنا</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غروب آفتاب کے بعد، مغرب سے پہلے، حاجی مزدلفہ کی طرف روانہ ہوتے ہیں اور وہاں مغرب و عشاء کو جمع کر کے پڑھتے ہیں</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رات مزدلفہ میں گزارنا</a:t>
            </a:r>
            <a:endParaRPr lang="ur-PK" sz="1600" dirty="0">
              <a:latin typeface="Calibri" panose="020F0502020204030204" pitchFamily="34" charset="0"/>
              <a:cs typeface="Calibri" panose="020F0502020204030204" pitchFamily="34" charset="0"/>
            </a:endParaRPr>
          </a:p>
          <a:p>
            <a:pPr algn="r" rtl="1"/>
            <a:endParaRPr lang="en-PK" dirty="0">
              <a:latin typeface="Calibri" panose="020F0502020204030204" pitchFamily="34" charset="0"/>
              <a:cs typeface="Calibri" panose="020F0502020204030204" pitchFamily="34" charset="0"/>
            </a:endParaRPr>
          </a:p>
          <a:p>
            <a:pPr algn="r" rtl="1"/>
            <a:r>
              <a:rPr lang="ur-PK" b="1" u="sng" dirty="0">
                <a:latin typeface="Calibri" panose="020F0502020204030204" pitchFamily="34" charset="0"/>
                <a:cs typeface="Calibri" panose="020F0502020204030204" pitchFamily="34" charset="0"/>
              </a:rPr>
              <a:t>۱۰ </a:t>
            </a:r>
            <a:r>
              <a:rPr lang="en-PK" b="1" u="sng" dirty="0">
                <a:latin typeface="Calibri" panose="020F0502020204030204" pitchFamily="34" charset="0"/>
                <a:cs typeface="Calibri" panose="020F0502020204030204" pitchFamily="34" charset="0"/>
              </a:rPr>
              <a:t>ذوالحجہ </a:t>
            </a:r>
            <a:r>
              <a:rPr lang="ur-PK" b="1" u="sng" dirty="0">
                <a:latin typeface="Calibri" panose="020F0502020204030204" pitchFamily="34" charset="0"/>
                <a:cs typeface="Calibri" panose="020F0502020204030204" pitchFamily="34" charset="0"/>
              </a:rPr>
              <a:t>(یومِ نحر)</a:t>
            </a:r>
            <a:endParaRPr lang="en-PK" b="1" u="sng" dirty="0">
              <a:latin typeface="Calibri" panose="020F0502020204030204" pitchFamily="34" charset="0"/>
              <a:cs typeface="Calibri" panose="020F0502020204030204" pitchFamily="34" charset="0"/>
            </a:endParaRP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طلوعِ آفتاب تک مزدلفہ میں قیام</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صبح کے بعد منی کی طرف جانا</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جمرہ کبری پر کنکریاں پھینکنا (7 کنکریاں)</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قربانی</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مردوں کے لیے سر منڈوانا، خواتین کے لیے بال </a:t>
            </a:r>
            <a:r>
              <a:rPr lang="ur-PK" sz="1600" dirty="0">
                <a:latin typeface="Calibri" panose="020F0502020204030204" pitchFamily="34" charset="0"/>
                <a:cs typeface="Calibri" panose="020F0502020204030204" pitchFamily="34" charset="0"/>
              </a:rPr>
              <a:t>کاٹنا</a:t>
            </a:r>
            <a:endParaRPr lang="en-PK" sz="1600" dirty="0">
              <a:latin typeface="Calibri" panose="020F0502020204030204" pitchFamily="34" charset="0"/>
              <a:cs typeface="Calibri" panose="020F0502020204030204" pitchFamily="34" charset="0"/>
            </a:endParaRP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طواف زیارت</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واپس منی جانا اور رات وہاں گزارنا</a:t>
            </a:r>
            <a:endParaRPr lang="ur-PK" sz="1600" dirty="0">
              <a:latin typeface="Calibri" panose="020F0502020204030204" pitchFamily="34" charset="0"/>
              <a:cs typeface="Calibri" panose="020F0502020204030204" pitchFamily="34" charset="0"/>
            </a:endParaRPr>
          </a:p>
          <a:p>
            <a:pPr algn="r" rtl="1"/>
            <a:endParaRPr lang="en-PK" dirty="0">
              <a:latin typeface="Calibri" panose="020F0502020204030204" pitchFamily="34" charset="0"/>
              <a:cs typeface="Calibri" panose="020F0502020204030204" pitchFamily="34" charset="0"/>
            </a:endParaRPr>
          </a:p>
          <a:p>
            <a:pPr algn="r" rtl="1"/>
            <a:r>
              <a:rPr lang="ur-PK" b="1" u="sng" dirty="0">
                <a:latin typeface="Calibri" panose="020F0502020204030204" pitchFamily="34" charset="0"/>
                <a:cs typeface="Calibri" panose="020F0502020204030204" pitchFamily="34" charset="0"/>
              </a:rPr>
              <a:t>۱۱ </a:t>
            </a:r>
            <a:r>
              <a:rPr lang="en-PK" b="1" u="sng" dirty="0">
                <a:latin typeface="Calibri" panose="020F0502020204030204" pitchFamily="34" charset="0"/>
                <a:cs typeface="Calibri" panose="020F0502020204030204" pitchFamily="34" charset="0"/>
              </a:rPr>
              <a:t>ذوالحجہ</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قربانی اور طواف زیارت (صرف اگر حاجی یہ دونوں 10 ذوالحجہ کو نہیں کر سکا ہو)</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تینوں جمرات (اولیٰ، وسطیٰ اور کبری) پر کنکریاں پھینکنا</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رات منی میں گزارنا</a:t>
            </a:r>
            <a:endParaRPr lang="ur-PK" sz="1600" dirty="0">
              <a:latin typeface="Calibri" panose="020F0502020204030204" pitchFamily="34" charset="0"/>
              <a:cs typeface="Calibri" panose="020F0502020204030204" pitchFamily="34" charset="0"/>
            </a:endParaRPr>
          </a:p>
          <a:p>
            <a:pPr algn="r" rtl="1"/>
            <a:endParaRPr lang="en-PK" sz="1600" b="1" u="sng" dirty="0">
              <a:latin typeface="Calibri" panose="020F0502020204030204" pitchFamily="34" charset="0"/>
              <a:cs typeface="Calibri" panose="020F0502020204030204" pitchFamily="34" charset="0"/>
            </a:endParaRPr>
          </a:p>
          <a:p>
            <a:pPr algn="r" rtl="1"/>
            <a:r>
              <a:rPr lang="ur-PK" b="1" u="sng" dirty="0">
                <a:latin typeface="Calibri" panose="020F0502020204030204" pitchFamily="34" charset="0"/>
                <a:cs typeface="Calibri" panose="020F0502020204030204" pitchFamily="34" charset="0"/>
              </a:rPr>
              <a:t>۱۲ </a:t>
            </a:r>
            <a:r>
              <a:rPr lang="en-PK" b="1" u="sng" dirty="0">
                <a:latin typeface="Calibri" panose="020F0502020204030204" pitchFamily="34" charset="0"/>
                <a:cs typeface="Calibri" panose="020F0502020204030204" pitchFamily="34" charset="0"/>
              </a:rPr>
              <a:t>ذوالحجہ</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قربانی اور طواف زیارت (صرف اگر حاجی یہ دونوں 10 یا 11 ذوالحجہ کو نہیں کر سکا ہو)</a:t>
            </a:r>
          </a:p>
          <a:p>
            <a:pPr algn="r" rtl="1"/>
            <a:r>
              <a:rPr lang="ur-PK" sz="1600" dirty="0">
                <a:latin typeface="Calibri" panose="020F0502020204030204" pitchFamily="34" charset="0"/>
                <a:cs typeface="Calibri" panose="020F0502020204030204" pitchFamily="34" charset="0"/>
              </a:rPr>
              <a:t>۔ </a:t>
            </a:r>
            <a:r>
              <a:rPr lang="en-PK" sz="1600" dirty="0">
                <a:latin typeface="Calibri" panose="020F0502020204030204" pitchFamily="34" charset="0"/>
                <a:cs typeface="Calibri" panose="020F0502020204030204" pitchFamily="34" charset="0"/>
              </a:rPr>
              <a:t>تینوں جمارات (اولیٰ، وسطیٰ اور کبری) پر کنکریاں پھینکنا</a:t>
            </a:r>
          </a:p>
        </p:txBody>
      </p:sp>
    </p:spTree>
    <p:extLst>
      <p:ext uri="{BB962C8B-B14F-4D97-AF65-F5344CB8AC3E}">
        <p14:creationId xmlns:p14="http://schemas.microsoft.com/office/powerpoint/2010/main" val="25009029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262865"/>
            <a:ext cx="8911687" cy="702414"/>
          </a:xfrm>
        </p:spPr>
        <p:txBody>
          <a:bodyPr/>
          <a:lstStyle/>
          <a:p>
            <a:pPr algn="ctr"/>
            <a:r>
              <a:rPr lang="ur-PK" noProof="1">
                <a:latin typeface="Calibri" panose="020F0502020204030204" pitchFamily="34" charset="0"/>
                <a:cs typeface="Calibri" panose="020F0502020204030204" pitchFamily="34" charset="0"/>
              </a:rPr>
              <a:t>حج کی انفرادی اثرات</a:t>
            </a:r>
            <a:endParaRPr lang="en-US" noProof="1">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382592" y="1421447"/>
            <a:ext cx="9122020" cy="5048518"/>
          </a:xfrm>
        </p:spPr>
        <p:txBody>
          <a:bodyPr/>
          <a:lstStyle/>
          <a:p>
            <a:pPr marL="0" indent="0" algn="r" rtl="1">
              <a:buNone/>
            </a:pPr>
            <a:r>
              <a:rPr lang="ar-SA" b="1" noProof="1">
                <a:latin typeface="Calibri" panose="020F0502020204030204" pitchFamily="34" charset="0"/>
                <a:cs typeface="Calibri" panose="020F0502020204030204" pitchFamily="34" charset="0"/>
              </a:rPr>
              <a:t>۱۔ روحانی بلندی</a:t>
            </a:r>
          </a:p>
          <a:p>
            <a:pPr marL="0" indent="0" algn="r" rtl="1">
              <a:buNone/>
            </a:pPr>
            <a:r>
              <a:rPr lang="ar-SA" noProof="1">
                <a:latin typeface="Calibri" panose="020F0502020204030204" pitchFamily="34" charset="0"/>
                <a:cs typeface="Calibri" panose="020F0502020204030204" pitchFamily="34" charset="0"/>
              </a:rPr>
              <a:t>۔ اپنی دولت خرچ کرنے اور جسمانی مشقتیں سہنے سے حاجی کا ایمان مضبوط ہوتا ہے۔</a:t>
            </a:r>
          </a:p>
          <a:p>
            <a:pPr marL="0" indent="0" algn="r" rtl="1">
              <a:buNone/>
            </a:pPr>
            <a:r>
              <a:rPr lang="ar-SA" noProof="1">
                <a:latin typeface="Calibri" panose="020F0502020204030204" pitchFamily="34" charset="0"/>
                <a:cs typeface="Calibri" panose="020F0502020204030204" pitchFamily="34" charset="0"/>
              </a:rPr>
              <a:t>۔ مزید براں، بخاری حدیث نمبر 1519</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۲۔ گناہوں سے پاکی</a:t>
            </a:r>
          </a:p>
          <a:p>
            <a:pPr marL="0" indent="0" algn="r" rtl="1">
              <a:buNone/>
            </a:pPr>
            <a:r>
              <a:rPr lang="ar-SA" noProof="1">
                <a:latin typeface="Calibri" panose="020F0502020204030204" pitchFamily="34" charset="0"/>
                <a:cs typeface="Calibri" panose="020F0502020204030204" pitchFamily="34" charset="0"/>
              </a:rPr>
              <a:t>"نبی ﷺ نے فرمایا: 'جو شخص اللہ کی رضا کے لیے حج کرے، اپنی زوجہ کے ساتھ جماع نہ کرے، اور کوئی برائی یا گناہ نہ کرے، تو وہ (حج کے بعد) بالکل نئے پیدا شدہ بچے کی طرح تمام گناہوں سے پاک ہو کر واپس آئے گا۔'" (بخاری - 1521)</a:t>
            </a:r>
          </a:p>
          <a:p>
            <a:pPr marL="0" indent="0" algn="r" rtl="1">
              <a:buNone/>
            </a:pPr>
            <a:endParaRPr lang="ar-SA" b="1"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۳۔ موت کی یاد دہانی</a:t>
            </a:r>
          </a:p>
          <a:p>
            <a:pPr marL="0" indent="0" algn="r" rtl="1">
              <a:buNone/>
            </a:pPr>
            <a:r>
              <a:rPr lang="ar-SA" noProof="1">
                <a:latin typeface="Calibri" panose="020F0502020204030204" pitchFamily="34" charset="0"/>
                <a:cs typeface="Calibri" panose="020F0502020204030204" pitchFamily="34" charset="0"/>
              </a:rPr>
              <a:t>۔ لباس، مقامات وغیرہ حاجی کو موت کی یاد دلاتے ہیں اور یہ کہ وہ بہت جلد اللہ کے حضور دوبارہ زندہ کیا جائے گا۔</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endParaRPr lang="en-US" noProof="1">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642744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lstStyle/>
          <a:p>
            <a:pPr marL="0" indent="0" algn="r" rtl="1">
              <a:buNone/>
            </a:pPr>
            <a:r>
              <a:rPr lang="ur-PK" b="1" noProof="1">
                <a:latin typeface="Calibri" panose="020F0502020204030204" pitchFamily="34" charset="0"/>
                <a:cs typeface="Calibri" panose="020F0502020204030204" pitchFamily="34" charset="0"/>
              </a:rPr>
              <a:t>۴۔ </a:t>
            </a:r>
            <a:r>
              <a:rPr lang="ar-SA" b="1" noProof="1">
                <a:latin typeface="Calibri" panose="020F0502020204030204" pitchFamily="34" charset="0"/>
                <a:cs typeface="Calibri" panose="020F0502020204030204" pitchFamily="34" charset="0"/>
              </a:rPr>
              <a:t>عظیم انعام کمانے کا موقع</a:t>
            </a:r>
          </a:p>
          <a:p>
            <a:pPr marL="0" indent="0" algn="r" rtl="1">
              <a:buNone/>
            </a:pPr>
            <a:r>
              <a:rPr lang="ar-SA" noProof="1">
                <a:latin typeface="Calibri" panose="020F0502020204030204" pitchFamily="34" charset="0"/>
                <a:cs typeface="Calibri" panose="020F0502020204030204" pitchFamily="34" charset="0"/>
              </a:rPr>
              <a:t>"نبی ﷺ نے فرمایا: 'حج مبرور کا بدلہ جنت کے سوا کچھ نہیں، اور ایک عمرہ سے دوسرے عمرہ تک کے درمیان جو کچھ بھی ہوا، وہ کفارہ ہے۔'" (نسائی - 2623)</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۵۔ برداشت اور صبر پیدا کرنا</a:t>
            </a:r>
          </a:p>
          <a:p>
            <a:pPr marL="0" indent="0" algn="r" rtl="1">
              <a:buNone/>
            </a:pPr>
            <a:r>
              <a:rPr lang="ar-SA" noProof="1">
                <a:latin typeface="Calibri" panose="020F0502020204030204" pitchFamily="34" charset="0"/>
                <a:cs typeface="Calibri" panose="020F0502020204030204" pitchFamily="34" charset="0"/>
              </a:rPr>
              <a:t>اتنی مختلف قومیتوں اور پس منظر کے لوگوں کے ساتھ عبادت کرنے سے صبر اور بردباری کی تربیت ملتی ہے۔</a:t>
            </a:r>
          </a:p>
          <a:p>
            <a:pPr marL="0" indent="0" algn="r" rtl="1">
              <a:buNone/>
            </a:pPr>
            <a:endParaRPr lang="ar-SA" noProof="1">
              <a:latin typeface="Calibri" panose="020F0502020204030204" pitchFamily="34" charset="0"/>
              <a:cs typeface="Calibri" panose="020F0502020204030204" pitchFamily="34" charset="0"/>
            </a:endParaRPr>
          </a:p>
          <a:p>
            <a:pPr marL="0" indent="0" algn="r" rtl="1">
              <a:buNone/>
            </a:pPr>
            <a:r>
              <a:rPr lang="ar-SA" b="1" noProof="1">
                <a:latin typeface="Calibri" panose="020F0502020204030204" pitchFamily="34" charset="0"/>
                <a:cs typeface="Calibri" panose="020F0502020204030204" pitchFamily="34" charset="0"/>
              </a:rPr>
              <a:t>ا۶۔ للہ تعالیٰ کے لیے قربانی دینا سکھاتا ہے</a:t>
            </a:r>
          </a:p>
          <a:p>
            <a:pPr marL="0" indent="0" algn="r" rtl="1">
              <a:buNone/>
            </a:pPr>
            <a:r>
              <a:rPr lang="ar-SA" noProof="1">
                <a:latin typeface="Calibri" panose="020F0502020204030204" pitchFamily="34" charset="0"/>
                <a:cs typeface="Calibri" panose="020F0502020204030204" pitchFamily="34" charset="0"/>
              </a:rPr>
              <a:t>۔ یہ انسان کو جسمانی اور مالی طور پر جو کچھ خود برداشت کرتا ہے اس کے ذریعے سیکھنے کو ملتا ہے،</a:t>
            </a:r>
          </a:p>
          <a:p>
            <a:pPr marL="0" indent="0" algn="r" rtl="1">
              <a:buNone/>
            </a:pPr>
            <a:r>
              <a:rPr lang="ar-SA" noProof="1">
                <a:latin typeface="Calibri" panose="020F0502020204030204" pitchFamily="34" charset="0"/>
                <a:cs typeface="Calibri" panose="020F0502020204030204" pitchFamily="34" charset="0"/>
              </a:rPr>
              <a:t>۔ اور حضرت ابراہیم علیہ السلام کی زندگی سے سبق حاصل ہوتا ہے، جنہوں نے اللہ تعالیٰ کے لیے قربانی دینے میں کبھی ہچکچاہٹ محسوس نہیں کی۔</a:t>
            </a:r>
            <a:endParaRPr lang="en-US" noProof="1">
              <a:latin typeface="Calibri" panose="020F0502020204030204" pitchFamily="34" charset="0"/>
              <a:cs typeface="Calibri" panose="020F0502020204030204" pitchFamily="34" charset="0"/>
            </a:endParaRPr>
          </a:p>
          <a:p>
            <a:pPr marL="0" indent="0">
              <a:buNone/>
            </a:pPr>
            <a:endParaRPr lang="en-US" b="1" noProof="1">
              <a:latin typeface="Arial" panose="020B0604020202020204" pitchFamily="34" charset="0"/>
              <a:cs typeface="Arial" panose="020B0604020202020204" pitchFamily="34" charset="0"/>
            </a:endParaRPr>
          </a:p>
          <a:p>
            <a:pPr marL="0" indent="0">
              <a:buNone/>
            </a:pPr>
            <a:endParaRPr lang="en-US" b="1" i="1"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6474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normAutofit/>
          </a:bodyPr>
          <a:lstStyle/>
          <a:p>
            <a:pPr marL="0" indent="0" algn="ctr" rtl="1">
              <a:buNone/>
            </a:pPr>
            <a:r>
              <a:rPr lang="ur-PK" sz="3600" b="1" noProof="1">
                <a:latin typeface="Calibri" panose="020F0502020204030204" pitchFamily="34" charset="0"/>
                <a:cs typeface="Calibri" panose="020F0502020204030204" pitchFamily="34" charset="0"/>
              </a:rPr>
              <a:t>سماجی اثرات</a:t>
            </a:r>
            <a:endParaRPr lang="en-US" sz="3600" b="1" noProof="1">
              <a:latin typeface="Calibri" panose="020F0502020204030204" pitchFamily="34" charset="0"/>
              <a:cs typeface="Calibri" panose="020F0502020204030204" pitchFamily="34" charset="0"/>
            </a:endParaRPr>
          </a:p>
          <a:p>
            <a:pPr marL="0" indent="0" algn="r" rtl="1">
              <a:buNone/>
            </a:pPr>
            <a:endParaRPr lang="en-US" sz="2000" b="1" i="1" noProof="1">
              <a:latin typeface="Calibri" panose="020F0502020204030204" pitchFamily="34" charset="0"/>
              <a:cs typeface="Calibri" panose="020F0502020204030204" pitchFamily="34" charset="0"/>
            </a:endParaRPr>
          </a:p>
          <a:p>
            <a:pPr marL="0" indent="0" algn="r" rtl="1">
              <a:buNone/>
            </a:pPr>
            <a:r>
              <a:rPr lang="ar-SA" sz="2000" b="1" noProof="1">
                <a:latin typeface="Calibri" panose="020F0502020204030204" pitchFamily="34" charset="0"/>
                <a:cs typeface="Calibri" panose="020F0502020204030204" pitchFamily="34" charset="0"/>
              </a:rPr>
              <a:t>۱۔ مسلم بھائی چارے اور اتحاد کا ایک عظیم مظاہرہ</a:t>
            </a:r>
          </a:p>
          <a:p>
            <a:pPr algn="r" rtl="1">
              <a:buAutoNum type="arabicPeriod"/>
            </a:pPr>
            <a:endParaRPr lang="ar-SA" sz="2000" b="1" noProof="1">
              <a:latin typeface="Calibri" panose="020F0502020204030204" pitchFamily="34" charset="0"/>
              <a:cs typeface="Calibri" panose="020F0502020204030204" pitchFamily="34" charset="0"/>
            </a:endParaRPr>
          </a:p>
          <a:p>
            <a:pPr marL="0" indent="0" algn="r" rtl="1">
              <a:buNone/>
            </a:pPr>
            <a:r>
              <a:rPr lang="ar-SA" sz="2000" b="1" noProof="1">
                <a:latin typeface="Calibri" panose="020F0502020204030204" pitchFamily="34" charset="0"/>
                <a:cs typeface="Calibri" panose="020F0502020204030204" pitchFamily="34" charset="0"/>
              </a:rPr>
              <a:t>۲۔ دوسرے مسلمان بھائیوں کے ساتھ میل جول اور بات چیت کا ذریعہ</a:t>
            </a:r>
          </a:p>
          <a:p>
            <a:pPr algn="r" rtl="1">
              <a:buAutoNum type="arabicPeriod"/>
            </a:pPr>
            <a:endParaRPr lang="ar-SA" sz="2000" b="1" noProof="1">
              <a:latin typeface="Calibri" panose="020F0502020204030204" pitchFamily="34" charset="0"/>
              <a:cs typeface="Calibri" panose="020F0502020204030204" pitchFamily="34" charset="0"/>
            </a:endParaRPr>
          </a:p>
          <a:p>
            <a:pPr marL="0" indent="0" algn="r" rtl="1">
              <a:buNone/>
            </a:pPr>
            <a:r>
              <a:rPr lang="ar-SA" sz="2000" b="1" noProof="1">
                <a:latin typeface="Calibri" panose="020F0502020204030204" pitchFamily="34" charset="0"/>
                <a:cs typeface="Calibri" panose="020F0502020204030204" pitchFamily="34" charset="0"/>
              </a:rPr>
              <a:t>۳۔ مسلمانوں کے درمیان ہم آہنگی اور امن قائم کرتا ہے</a:t>
            </a:r>
          </a:p>
          <a:p>
            <a:pPr algn="r" rtl="1">
              <a:buAutoNum type="arabicPeriod"/>
            </a:pPr>
            <a:endParaRPr lang="ar-SA" sz="2000" b="1" noProof="1">
              <a:latin typeface="Calibri" panose="020F0502020204030204" pitchFamily="34" charset="0"/>
              <a:cs typeface="Calibri" panose="020F0502020204030204" pitchFamily="34" charset="0"/>
            </a:endParaRPr>
          </a:p>
          <a:p>
            <a:pPr marL="0" indent="0" algn="r" rtl="1">
              <a:buNone/>
            </a:pPr>
            <a:r>
              <a:rPr lang="ar-SA" sz="2000" b="1" noProof="1">
                <a:latin typeface="Calibri" panose="020F0502020204030204" pitchFamily="34" charset="0"/>
                <a:cs typeface="Calibri" panose="020F0502020204030204" pitchFamily="34" charset="0"/>
              </a:rPr>
              <a:t>۴۔ تمام نسلی گروہوں کے درمیان برابری پر ایمان کو بڑھاتا ہے</a:t>
            </a:r>
          </a:p>
          <a:p>
            <a:pPr algn="r" rtl="1">
              <a:buAutoNum type="arabicPeriod"/>
            </a:pPr>
            <a:endParaRPr lang="ar-SA" sz="2000" b="1" noProof="1">
              <a:latin typeface="Calibri" panose="020F0502020204030204" pitchFamily="34" charset="0"/>
              <a:cs typeface="Calibri" panose="020F0502020204030204" pitchFamily="34" charset="0"/>
            </a:endParaRPr>
          </a:p>
          <a:p>
            <a:pPr marL="0" indent="0" algn="r" rtl="1">
              <a:buNone/>
            </a:pPr>
            <a:r>
              <a:rPr lang="ar-SA" sz="2000" b="1" noProof="1">
                <a:latin typeface="Calibri" panose="020F0502020204030204" pitchFamily="34" charset="0"/>
                <a:cs typeface="Calibri" panose="020F0502020204030204" pitchFamily="34" charset="0"/>
              </a:rPr>
              <a:t>۵۔ یہ ایمان بڑھاتا ہے کہ مرد اور عورت اللہ کے نزدیک برابر ہیں</a:t>
            </a:r>
            <a:endParaRPr lang="en-US" sz="2000" b="1" noProof="1">
              <a:latin typeface="Calibri" panose="020F0502020204030204" pitchFamily="34" charset="0"/>
              <a:cs typeface="Calibri" panose="020F0502020204030204" pitchFamily="34" charset="0"/>
            </a:endParaRPr>
          </a:p>
          <a:p>
            <a:pPr>
              <a:buAutoNum type="arabicPeriod"/>
            </a:pPr>
            <a:endParaRPr lang="en-US" b="1"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3234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5" y="631065"/>
            <a:ext cx="9427335" cy="5782614"/>
          </a:xfrm>
        </p:spPr>
        <p:txBody>
          <a:bodyPr>
            <a:normAutofit fontScale="92500" lnSpcReduction="10000"/>
          </a:bodyPr>
          <a:lstStyle/>
          <a:p>
            <a:pPr marL="0" indent="0" algn="r" rtl="1">
              <a:buNone/>
            </a:pPr>
            <a:r>
              <a:rPr lang="ar-SA" sz="2600" b="1" dirty="0">
                <a:latin typeface="Calibri" panose="020F0502020204030204" pitchFamily="34" charset="0"/>
                <a:cs typeface="Calibri" panose="020F0502020204030204" pitchFamily="34" charset="0"/>
              </a:rPr>
              <a:t>۳۔ </a:t>
            </a:r>
            <a:r>
              <a:rPr lang="ar-SA" sz="2600" b="1" dirty="0" err="1">
                <a:latin typeface="Calibri" panose="020F0502020204030204" pitchFamily="34" charset="0"/>
                <a:cs typeface="Calibri" panose="020F0502020204030204" pitchFamily="34" charset="0"/>
              </a:rPr>
              <a:t>دین</a:t>
            </a:r>
            <a:r>
              <a:rPr lang="ar-SA" sz="2600" b="1" dirty="0">
                <a:latin typeface="Calibri" panose="020F0502020204030204" pitchFamily="34" charset="0"/>
                <a:cs typeface="Calibri" panose="020F0502020204030204" pitchFamily="34" charset="0"/>
              </a:rPr>
              <a:t> اور </a:t>
            </a:r>
            <a:r>
              <a:rPr lang="ar-SA" sz="2600" b="1" dirty="0" err="1">
                <a:latin typeface="Calibri" panose="020F0502020204030204" pitchFamily="34" charset="0"/>
                <a:cs typeface="Calibri" panose="020F0502020204030204" pitchFamily="34" charset="0"/>
              </a:rPr>
              <a:t>مذہب</a:t>
            </a:r>
            <a:r>
              <a:rPr lang="ar-SA" sz="2600" b="1" dirty="0">
                <a:latin typeface="Calibri" panose="020F0502020204030204" pitchFamily="34" charset="0"/>
                <a:cs typeface="Calibri" panose="020F0502020204030204" pitchFamily="34" charset="0"/>
              </a:rPr>
              <a:t> </a:t>
            </a:r>
            <a:r>
              <a:rPr lang="ar-SA" sz="2600" b="1" dirty="0" err="1">
                <a:latin typeface="Calibri" panose="020F0502020204030204" pitchFamily="34" charset="0"/>
                <a:cs typeface="Calibri" panose="020F0502020204030204" pitchFamily="34" charset="0"/>
              </a:rPr>
              <a:t>میں</a:t>
            </a:r>
            <a:r>
              <a:rPr lang="ar-SA" sz="2600" b="1" dirty="0">
                <a:latin typeface="Calibri" panose="020F0502020204030204" pitchFamily="34" charset="0"/>
                <a:cs typeface="Calibri" panose="020F0502020204030204" pitchFamily="34" charset="0"/>
              </a:rPr>
              <a:t> فرق</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دونوں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بنیادی</a:t>
            </a:r>
            <a:r>
              <a:rPr lang="ar-SA" dirty="0">
                <a:latin typeface="Calibri" panose="020F0502020204030204" pitchFamily="34" charset="0"/>
                <a:cs typeface="Calibri" panose="020F0502020204030204" pitchFamily="34" charset="0"/>
              </a:rPr>
              <a:t> فرق </a:t>
            </a:r>
            <a:r>
              <a:rPr lang="ar-SA" dirty="0" err="1">
                <a:latin typeface="Calibri" panose="020F0502020204030204" pitchFamily="34" charset="0"/>
                <a:cs typeface="Calibri" panose="020F0502020204030204" pitchFamily="34" charset="0"/>
              </a:rPr>
              <a:t>یہ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کہ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ایک</a:t>
            </a:r>
            <a:r>
              <a:rPr lang="ar-SA"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مکمل</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ضابطۂ</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حیات</a:t>
            </a:r>
            <a:r>
              <a:rPr lang="ar-SA" b="1"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انفرادی</a:t>
            </a:r>
            <a:r>
              <a:rPr lang="ar-SA" dirty="0">
                <a:latin typeface="Calibri" panose="020F0502020204030204" pitchFamily="34" charset="0"/>
                <a:cs typeface="Calibri" panose="020F0502020204030204" pitchFamily="34" charset="0"/>
              </a:rPr>
              <a:t> سطح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انسان کی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 کے تمام معاملات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راہنمائی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جن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عقائد، عبادات، </a:t>
            </a:r>
            <a:r>
              <a:rPr lang="ar-SA" dirty="0" err="1">
                <a:latin typeface="Calibri" panose="020F0502020204030204" pitchFamily="34" charset="0"/>
                <a:cs typeface="Calibri" panose="020F0502020204030204" pitchFamily="34" charset="0"/>
              </a:rPr>
              <a:t>اخلاقیات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مالی</a:t>
            </a:r>
            <a:r>
              <a:rPr lang="ar-SA" dirty="0">
                <a:latin typeface="Calibri" panose="020F0502020204030204" pitchFamily="34" charset="0"/>
                <a:cs typeface="Calibri" panose="020F0502020204030204" pitchFamily="34" charset="0"/>
              </a:rPr>
              <a:t> امور، </a:t>
            </a:r>
            <a:r>
              <a:rPr lang="ar-SA" dirty="0" err="1">
                <a:latin typeface="Calibri" panose="020F0502020204030204" pitchFamily="34" charset="0"/>
                <a:cs typeface="Calibri" panose="020F0502020204030204" pitchFamily="34" charset="0"/>
              </a:rPr>
              <a:t>تعلقات</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وغیرہ</a:t>
            </a:r>
            <a:r>
              <a:rPr lang="ar-SA" dirty="0">
                <a:latin typeface="Calibri" panose="020F0502020204030204" pitchFamily="34" charset="0"/>
                <a:cs typeface="Calibri" panose="020F0502020204030204" pitchFamily="34" charset="0"/>
              </a:rPr>
              <a:t> شامل </a:t>
            </a:r>
            <a:r>
              <a:rPr lang="ar-SA" dirty="0" err="1">
                <a:latin typeface="Calibri" panose="020F0502020204030204" pitchFamily="34" charset="0"/>
                <a:cs typeface="Calibri" panose="020F0502020204030204" pitchFamily="34" charset="0"/>
              </a:rPr>
              <a:t>ہیں</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اجتماعی</a:t>
            </a:r>
            <a:r>
              <a:rPr lang="ar-SA" dirty="0">
                <a:latin typeface="Calibri" panose="020F0502020204030204" pitchFamily="34" charset="0"/>
                <a:cs typeface="Calibri" panose="020F0502020204030204" pitchFamily="34" charset="0"/>
              </a:rPr>
              <a:t> سطح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تمام </a:t>
            </a:r>
            <a:r>
              <a:rPr lang="ar-SA" dirty="0" err="1">
                <a:latin typeface="Calibri" panose="020F0502020204030204" pitchFamily="34" charset="0"/>
                <a:cs typeface="Calibri" panose="020F0502020204030204" pitchFamily="34" charset="0"/>
              </a:rPr>
              <a:t>نظاموں</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راہنمائی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فراہم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کرتا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جیسے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سیاسی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معاشی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مالیاتی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سماجی</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عدالتی</a:t>
            </a:r>
            <a:r>
              <a:rPr lang="ar-SA" dirty="0">
                <a:latin typeface="Calibri" panose="020F0502020204030204" pitchFamily="34" charset="0"/>
                <a:cs typeface="Calibri" panose="020F0502020204030204" pitchFamily="34" charset="0"/>
              </a:rPr>
              <a:t> نظام۔</a:t>
            </a:r>
          </a:p>
          <a:p>
            <a:pPr marL="0" indent="0" algn="r" rtl="1">
              <a:buNone/>
            </a:pPr>
            <a:br>
              <a:rPr lang="ar-SA" dirty="0">
                <a:latin typeface="Calibri" panose="020F0502020204030204" pitchFamily="34" charset="0"/>
                <a:cs typeface="Calibri" panose="020F0502020204030204" pitchFamily="34" charset="0"/>
              </a:rPr>
            </a:br>
            <a:endParaRPr lang="ar-SA" u="sng" dirty="0">
              <a:latin typeface="Calibri" panose="020F0502020204030204" pitchFamily="34" charset="0"/>
              <a:cs typeface="Calibri" panose="020F0502020204030204" pitchFamily="34" charset="0"/>
            </a:endParaRPr>
          </a:p>
          <a:p>
            <a:pPr marL="0" indent="0" algn="r" rtl="1">
              <a:buNone/>
            </a:pPr>
            <a:r>
              <a:rPr lang="ar-SA" sz="2600" b="1" dirty="0">
                <a:latin typeface="Calibri" panose="020F0502020204030204" pitchFamily="34" charset="0"/>
                <a:cs typeface="Calibri" panose="020F0502020204030204" pitchFamily="34" charset="0"/>
              </a:rPr>
              <a:t>۴۔ اسلام: </a:t>
            </a:r>
            <a:r>
              <a:rPr lang="ar-SA" sz="2600" b="1" dirty="0" err="1">
                <a:latin typeface="Calibri" panose="020F0502020204030204" pitchFamily="34" charset="0"/>
                <a:cs typeface="Calibri" panose="020F0502020204030204" pitchFamily="34" charset="0"/>
              </a:rPr>
              <a:t>دین</a:t>
            </a:r>
            <a:r>
              <a:rPr lang="ar-SA" sz="2600" b="1" dirty="0">
                <a:latin typeface="Calibri" panose="020F0502020204030204" pitchFamily="34" charset="0"/>
                <a:cs typeface="Calibri" panose="020F0502020204030204" pitchFamily="34" charset="0"/>
              </a:rPr>
              <a:t> </a:t>
            </a:r>
            <a:r>
              <a:rPr lang="ar-SA" sz="2600" b="1" dirty="0" err="1">
                <a:latin typeface="Calibri" panose="020F0502020204030204" pitchFamily="34" charset="0"/>
                <a:cs typeface="Calibri" panose="020F0502020204030204" pitchFamily="34" charset="0"/>
              </a:rPr>
              <a:t>یا</a:t>
            </a:r>
            <a:r>
              <a:rPr lang="ar-SA" sz="2600" b="1" dirty="0">
                <a:latin typeface="Calibri" panose="020F0502020204030204" pitchFamily="34" charset="0"/>
                <a:cs typeface="Calibri" panose="020F0502020204030204" pitchFamily="34" charset="0"/>
              </a:rPr>
              <a:t> </a:t>
            </a:r>
            <a:r>
              <a:rPr lang="ar-SA" sz="2600" b="1" dirty="0" err="1">
                <a:latin typeface="Calibri" panose="020F0502020204030204" pitchFamily="34" charset="0"/>
                <a:cs typeface="Calibri" panose="020F0502020204030204" pitchFamily="34" charset="0"/>
              </a:rPr>
              <a:t>مذہب</a:t>
            </a:r>
            <a:r>
              <a:rPr lang="ar-SA" sz="2600" b="1"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جب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قرآن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اسلام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ذکر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ہمیشہ</a:t>
            </a:r>
            <a:r>
              <a:rPr lang="ar-SA" dirty="0">
                <a:latin typeface="Calibri" panose="020F0502020204030204" pitchFamily="34" charset="0"/>
                <a:cs typeface="Calibri" panose="020F0502020204030204" pitchFamily="34" charset="0"/>
              </a:rPr>
              <a:t> لفظ </a:t>
            </a:r>
            <a:r>
              <a:rPr lang="ar-SA" b="1"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استعمال </a:t>
            </a:r>
            <a:r>
              <a:rPr lang="ar-SA" dirty="0" err="1">
                <a:latin typeface="Calibri" panose="020F0502020204030204" pitchFamily="34" charset="0"/>
                <a:cs typeface="Calibri" panose="020F0502020204030204" pitchFamily="34" charset="0"/>
              </a:rPr>
              <a:t>کیا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مذہب</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نہیں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کیونکہ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دائرہ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وسیع</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آج</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تمہارے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تمہارا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مکمل</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دیا</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اپنی</a:t>
            </a:r>
            <a:r>
              <a:rPr lang="ar-SA" b="1" dirty="0">
                <a:latin typeface="Calibri" panose="020F0502020204030204" pitchFamily="34" charset="0"/>
                <a:cs typeface="Calibri" panose="020F0502020204030204" pitchFamily="34" charset="0"/>
              </a:rPr>
              <a:t> نعمت تم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پوری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a:t>
            </a:r>
            <a:r>
              <a:rPr lang="ar-SA" b="1" dirty="0">
                <a:latin typeface="Calibri" panose="020F0502020204030204" pitchFamily="34" charset="0"/>
                <a:cs typeface="Calibri" panose="020F0502020204030204" pitchFamily="34" charset="0"/>
              </a:rPr>
              <a:t> اور </a:t>
            </a:r>
            <a:r>
              <a:rPr lang="ar-SA" b="1" dirty="0" err="1">
                <a:latin typeface="Calibri" panose="020F0502020204030204" pitchFamily="34" charset="0"/>
                <a:cs typeface="Calibri" panose="020F0502020204030204" pitchFamily="34" charset="0"/>
              </a:rPr>
              <a:t>تمہارے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لیے</a:t>
            </a:r>
            <a:r>
              <a:rPr lang="ar-SA" b="1" dirty="0">
                <a:latin typeface="Calibri" panose="020F0502020204030204" pitchFamily="34" charset="0"/>
                <a:cs typeface="Calibri" panose="020F0502020204030204" pitchFamily="34" charset="0"/>
              </a:rPr>
              <a:t> اسلام </a:t>
            </a:r>
            <a:r>
              <a:rPr lang="ar-SA" b="1" dirty="0" err="1">
                <a:latin typeface="Calibri" panose="020F0502020204030204" pitchFamily="34" charset="0"/>
                <a:cs typeface="Calibri" panose="020F0502020204030204" pitchFamily="34" charset="0"/>
              </a:rPr>
              <a:t>کو</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کے طور </a:t>
            </a:r>
            <a:r>
              <a:rPr lang="ar-SA" b="1" dirty="0" err="1">
                <a:latin typeface="Calibri" panose="020F0502020204030204" pitchFamily="34" charset="0"/>
                <a:cs typeface="Calibri" panose="020F0502020204030204" pitchFamily="34" charset="0"/>
              </a:rPr>
              <a:t>پر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پسند</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کر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لیا</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المائدہ</a:t>
            </a:r>
            <a:r>
              <a:rPr lang="ar-SA" b="1" dirty="0">
                <a:latin typeface="Calibri" panose="020F0502020204030204" pitchFamily="34" charset="0"/>
                <a:cs typeface="Calibri" panose="020F0502020204030204" pitchFamily="34" charset="0"/>
              </a:rPr>
              <a:t>: 3)</a:t>
            </a:r>
          </a:p>
          <a:p>
            <a:pPr algn="r" rtl="1">
              <a:buFont typeface="Arial" panose="020B0604020202020204" pitchFamily="34" charset="0"/>
              <a:buChar char="•"/>
            </a:pP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بے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شک</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اللہ</a:t>
            </a:r>
            <a:r>
              <a:rPr lang="ar-SA" b="1" dirty="0">
                <a:latin typeface="Calibri" panose="020F0502020204030204" pitchFamily="34" charset="0"/>
                <a:cs typeface="Calibri" panose="020F0502020204030204" pitchFamily="34" charset="0"/>
              </a:rPr>
              <a:t> کے </a:t>
            </a:r>
            <a:r>
              <a:rPr lang="ar-SA" b="1" dirty="0" err="1">
                <a:latin typeface="Calibri" panose="020F0502020204030204" pitchFamily="34" charset="0"/>
                <a:cs typeface="Calibri" panose="020F0502020204030204" pitchFamily="34" charset="0"/>
              </a:rPr>
              <a:t>نزدیک</a:t>
            </a:r>
            <a:r>
              <a:rPr lang="ar-SA" b="1" dirty="0">
                <a:latin typeface="Calibri" panose="020F0502020204030204" pitchFamily="34" charset="0"/>
                <a:cs typeface="Calibri" panose="020F0502020204030204" pitchFamily="34" charset="0"/>
              </a:rPr>
              <a:t> اسلام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(آل عمران: 19)</a:t>
            </a:r>
          </a:p>
          <a:p>
            <a:pPr marL="0" indent="0" algn="r" rtl="1">
              <a:buNone/>
            </a:pPr>
            <a:endParaRPr lang="ar-SA"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اسی</a:t>
            </a:r>
            <a:r>
              <a:rPr lang="ar-SA" dirty="0">
                <a:latin typeface="Calibri" panose="020F0502020204030204" pitchFamily="34" charset="0"/>
                <a:cs typeface="Calibri" panose="020F0502020204030204" pitchFamily="34" charset="0"/>
              </a:rPr>
              <a:t> طرح نبی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بھی</a:t>
            </a:r>
            <a:r>
              <a:rPr lang="ar-SA" dirty="0">
                <a:latin typeface="Calibri" panose="020F0502020204030204" pitchFamily="34" charset="0"/>
                <a:cs typeface="Calibri" panose="020F0502020204030204" pitchFamily="34" charset="0"/>
              </a:rPr>
              <a:t> اسلام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لفظ </a:t>
            </a: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استعمال </a:t>
            </a:r>
            <a:r>
              <a:rPr lang="ar-SA" dirty="0" err="1">
                <a:latin typeface="Calibri" panose="020F0502020204030204" pitchFamily="34" charset="0"/>
                <a:cs typeface="Calibri" panose="020F0502020204030204" pitchFamily="34" charset="0"/>
              </a:rPr>
              <a:t>فرمایا</a:t>
            </a:r>
            <a:r>
              <a:rPr lang="ar-SA" dirty="0">
                <a:latin typeface="Calibri" panose="020F0502020204030204" pitchFamily="34" charset="0"/>
                <a:cs typeface="Calibri" panose="020F0502020204030204" pitchFamily="34" charset="0"/>
              </a:rPr>
              <a:t>:</a:t>
            </a:r>
            <a:br>
              <a:rPr lang="ar-SA" dirty="0">
                <a:latin typeface="Calibri" panose="020F0502020204030204" pitchFamily="34" charset="0"/>
                <a:cs typeface="Calibri" panose="020F0502020204030204" pitchFamily="34" charset="0"/>
              </a:rPr>
            </a:br>
            <a:r>
              <a:rPr lang="ar-SA" b="1" dirty="0">
                <a:latin typeface="Calibri" panose="020F0502020204030204" pitchFamily="34" charset="0"/>
                <a:cs typeface="Calibri" panose="020F0502020204030204" pitchFamily="34" charset="0"/>
              </a:rPr>
              <a:t>“</a:t>
            </a:r>
            <a:r>
              <a:rPr lang="ar-SA" b="1" dirty="0" err="1">
                <a:latin typeface="Calibri" panose="020F0502020204030204" pitchFamily="34" charset="0"/>
                <a:cs typeface="Calibri" panose="020F0502020204030204" pitchFamily="34" charset="0"/>
              </a:rPr>
              <a:t>دین</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سراسر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خیر</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خواہی</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ہے</a:t>
            </a:r>
            <a:r>
              <a:rPr lang="ar-SA" b="1" dirty="0">
                <a:latin typeface="Calibri" panose="020F0502020204030204" pitchFamily="34" charset="0"/>
                <a:cs typeface="Calibri" panose="020F0502020204030204" pitchFamily="34" charset="0"/>
              </a:rPr>
              <a:t>۔” (ابو </a:t>
            </a:r>
            <a:r>
              <a:rPr lang="ar-SA" b="1" dirty="0" err="1">
                <a:latin typeface="Calibri" panose="020F0502020204030204" pitchFamily="34" charset="0"/>
                <a:cs typeface="Calibri" panose="020F0502020204030204" pitchFamily="34" charset="0"/>
              </a:rPr>
              <a:t>داؤد</a:t>
            </a:r>
            <a:r>
              <a:rPr lang="ar-SA" b="1" dirty="0">
                <a:latin typeface="Calibri" panose="020F0502020204030204" pitchFamily="34" charset="0"/>
                <a:cs typeface="Calibri" panose="020F0502020204030204" pitchFamily="34" charset="0"/>
              </a:rPr>
              <a:t>: 4944)</a:t>
            </a:r>
            <a:br>
              <a:rPr lang="ar-SA" dirty="0">
                <a:latin typeface="Calibri" panose="020F0502020204030204" pitchFamily="34" charset="0"/>
                <a:cs typeface="Calibri" panose="020F0502020204030204" pitchFamily="34" charset="0"/>
              </a:rPr>
            </a:br>
            <a:endParaRPr lang="en-US" noProof="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43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0156" y="294926"/>
            <a:ext cx="8911687" cy="805445"/>
          </a:xfrm>
        </p:spPr>
        <p:txBody>
          <a:bodyPr/>
          <a:lstStyle/>
          <a:p>
            <a:pPr algn="ctr"/>
            <a:r>
              <a:rPr lang="ur-PK" noProof="1">
                <a:solidFill>
                  <a:schemeClr val="accent1"/>
                </a:solidFill>
                <a:latin typeface="Calibri" panose="020F0502020204030204" pitchFamily="34" charset="0"/>
                <a:cs typeface="Calibri" panose="020F0502020204030204" pitchFamily="34" charset="0"/>
              </a:rPr>
              <a:t>انسانی زندگی میں دین کی اہمیت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2215166" y="1571222"/>
            <a:ext cx="9530366" cy="5190821"/>
          </a:xfrm>
        </p:spPr>
        <p:txBody>
          <a:bodyPr>
            <a:normAutofit/>
          </a:bodyPr>
          <a:lstStyle/>
          <a:p>
            <a:pPr marL="0" indent="0" algn="r">
              <a:buNone/>
            </a:pPr>
            <a:r>
              <a:rPr lang="ar-SA" sz="2200" b="1" dirty="0">
                <a:latin typeface="Calibri" panose="020F0502020204030204" pitchFamily="34" charset="0"/>
                <a:cs typeface="Calibri" panose="020F0502020204030204" pitchFamily="34" charset="0"/>
              </a:rPr>
              <a:t>۱۔    </a:t>
            </a:r>
            <a:r>
              <a:rPr lang="ar-SA" sz="2200" b="1" dirty="0" err="1">
                <a:latin typeface="Calibri" panose="020F0502020204030204" pitchFamily="34" charset="0"/>
                <a:cs typeface="Calibri" panose="020F0502020204030204" pitchFamily="34" charset="0"/>
              </a:rPr>
              <a:t>راہنمائی</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فراہم</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کرتا</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ہے</a:t>
            </a:r>
            <a:endParaRPr lang="ar-SA" sz="2200" b="1" dirty="0">
              <a:latin typeface="Calibri" panose="020F0502020204030204" pitchFamily="34" charset="0"/>
              <a:cs typeface="Calibri" panose="020F0502020204030204" pitchFamily="34" charset="0"/>
            </a:endParaRPr>
          </a:p>
          <a:p>
            <a:pPr marL="0" indent="0" algn="r">
              <a:buNone/>
            </a:pPr>
            <a:r>
              <a:rPr lang="ar-SA" sz="1900" dirty="0">
                <a:latin typeface="Calibri" panose="020F0502020204030204" pitchFamily="34" charset="0"/>
                <a:cs typeface="Calibri" panose="020F0502020204030204" pitchFamily="34" charset="0"/>
              </a:rPr>
              <a:t>“</a:t>
            </a:r>
            <a:r>
              <a:rPr lang="ar-SA" sz="1900" dirty="0" err="1">
                <a:latin typeface="Calibri" panose="020F0502020204030204" pitchFamily="34" charset="0"/>
                <a:cs typeface="Calibri" panose="020F0502020204030204" pitchFamily="34" charset="0"/>
              </a:rPr>
              <a:t>بے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شک</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یہ</a:t>
            </a:r>
            <a:r>
              <a:rPr lang="ar-SA" sz="1900" dirty="0">
                <a:latin typeface="Calibri" panose="020F0502020204030204" pitchFamily="34" charset="0"/>
                <a:cs typeface="Calibri" panose="020F0502020204030204" pitchFamily="34" charset="0"/>
              </a:rPr>
              <a:t> قرآن اس </a:t>
            </a:r>
            <a:r>
              <a:rPr lang="ar-SA" sz="1900" dirty="0" err="1">
                <a:latin typeface="Calibri" panose="020F0502020204030204" pitchFamily="34" charset="0"/>
                <a:cs typeface="Calibri" panose="020F0502020204030204" pitchFamily="34" charset="0"/>
              </a:rPr>
              <a:t>راستے</a:t>
            </a:r>
            <a:r>
              <a:rPr lang="ar-SA" sz="1900" dirty="0">
                <a:latin typeface="Calibri" panose="020F0502020204030204" pitchFamily="34" charset="0"/>
                <a:cs typeface="Calibri" panose="020F0502020204030204" pitchFamily="34" charset="0"/>
              </a:rPr>
              <a:t> کی </a:t>
            </a:r>
            <a:r>
              <a:rPr lang="ar-SA" sz="1900" dirty="0" err="1">
                <a:latin typeface="Calibri" panose="020F0502020204030204" pitchFamily="34" charset="0"/>
                <a:cs typeface="Calibri" panose="020F0502020204030204" pitchFamily="34" charset="0"/>
              </a:rPr>
              <a:t>رہنمائی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کرتا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جو سب </a:t>
            </a:r>
            <a:r>
              <a:rPr lang="ar-SA" sz="1900" dirty="0" err="1">
                <a:latin typeface="Calibri" panose="020F0502020204030204" pitchFamily="34" charset="0"/>
                <a:cs typeface="Calibri" panose="020F0502020204030204" pitchFamily="34" charset="0"/>
              </a:rPr>
              <a:t>سے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سیدھا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اور </a:t>
            </a:r>
            <a:r>
              <a:rPr lang="ar-SA" sz="1900" dirty="0" err="1">
                <a:latin typeface="Calibri" panose="020F0502020204030204" pitchFamily="34" charset="0"/>
                <a:cs typeface="Calibri" panose="020F0502020204030204" pitchFamily="34" charset="0"/>
              </a:rPr>
              <a:t>ایمان</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والوں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کو</a:t>
            </a:r>
            <a:r>
              <a:rPr lang="ar-SA" sz="1900" dirty="0">
                <a:latin typeface="Calibri" panose="020F0502020204030204" pitchFamily="34" charset="0"/>
                <a:cs typeface="Calibri" panose="020F0502020204030204" pitchFamily="34" charset="0"/>
              </a:rPr>
              <a:t> جو </a:t>
            </a:r>
            <a:r>
              <a:rPr lang="ar-SA" sz="1900" dirty="0" err="1">
                <a:latin typeface="Calibri" panose="020F0502020204030204" pitchFamily="34" charset="0"/>
                <a:cs typeface="Calibri" panose="020F0502020204030204" pitchFamily="34" charset="0"/>
              </a:rPr>
              <a:t>نیک</a:t>
            </a:r>
            <a:r>
              <a:rPr lang="ar-SA" sz="1900" dirty="0">
                <a:latin typeface="Calibri" panose="020F0502020204030204" pitchFamily="34" charset="0"/>
                <a:cs typeface="Calibri" panose="020F0502020204030204" pitchFamily="34" charset="0"/>
              </a:rPr>
              <a:t> عمل </a:t>
            </a:r>
            <a:r>
              <a:rPr lang="ar-SA" sz="1900" dirty="0" err="1">
                <a:latin typeface="Calibri" panose="020F0502020204030204" pitchFamily="34" charset="0"/>
                <a:cs typeface="Calibri" panose="020F0502020204030204" pitchFamily="34" charset="0"/>
              </a:rPr>
              <a:t>کرتے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ہیں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خوشخبری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دیتا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کہ ان کے </a:t>
            </a:r>
            <a:r>
              <a:rPr lang="ar-SA" sz="1900" dirty="0" err="1">
                <a:latin typeface="Calibri" panose="020F0502020204030204" pitchFamily="34" charset="0"/>
                <a:cs typeface="Calibri" panose="020F0502020204030204" pitchFamily="34" charset="0"/>
              </a:rPr>
              <a:t>لیے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بڑا</a:t>
            </a:r>
            <a:r>
              <a:rPr lang="ar-SA" sz="1900" dirty="0">
                <a:latin typeface="Calibri" panose="020F0502020204030204" pitchFamily="34" charset="0"/>
                <a:cs typeface="Calibri" panose="020F0502020204030204" pitchFamily="34" charset="0"/>
              </a:rPr>
              <a:t> اجر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بنی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اسرائیل</a:t>
            </a:r>
            <a:r>
              <a:rPr lang="ar-SA" sz="1900" dirty="0">
                <a:latin typeface="Calibri" panose="020F0502020204030204" pitchFamily="34" charset="0"/>
                <a:cs typeface="Calibri" panose="020F0502020204030204" pitchFamily="34" charset="0"/>
              </a:rPr>
              <a:t>: 9)</a:t>
            </a:r>
            <a:br>
              <a:rPr lang="ar-SA" sz="1900" dirty="0">
                <a:latin typeface="Calibri" panose="020F0502020204030204" pitchFamily="34" charset="0"/>
                <a:cs typeface="Calibri" panose="020F0502020204030204" pitchFamily="34" charset="0"/>
              </a:rPr>
            </a:br>
            <a:br>
              <a:rPr lang="ar-SA" sz="1900" dirty="0">
                <a:latin typeface="Calibri" panose="020F0502020204030204" pitchFamily="34" charset="0"/>
                <a:cs typeface="Calibri" panose="020F0502020204030204" pitchFamily="34" charset="0"/>
              </a:rPr>
            </a:br>
            <a:endParaRPr lang="ar-SA" sz="1900" dirty="0">
              <a:latin typeface="Calibri" panose="020F0502020204030204" pitchFamily="34" charset="0"/>
              <a:cs typeface="Calibri" panose="020F0502020204030204" pitchFamily="34" charset="0"/>
            </a:endParaRPr>
          </a:p>
          <a:p>
            <a:pPr marL="0" indent="0" algn="r">
              <a:buNone/>
            </a:pPr>
            <a:r>
              <a:rPr lang="ar-SA" sz="2200" b="1" dirty="0">
                <a:latin typeface="Calibri" panose="020F0502020204030204" pitchFamily="34" charset="0"/>
                <a:cs typeface="Calibri" panose="020F0502020204030204" pitchFamily="34" charset="0"/>
              </a:rPr>
              <a:t>۲۔ اس </a:t>
            </a:r>
            <a:r>
              <a:rPr lang="ar-SA" sz="2200" b="1" dirty="0" err="1">
                <a:latin typeface="Calibri" panose="020F0502020204030204" pitchFamily="34" charset="0"/>
                <a:cs typeface="Calibri" panose="020F0502020204030204" pitchFamily="34" charset="0"/>
              </a:rPr>
              <a:t>زندگی</a:t>
            </a:r>
            <a:r>
              <a:rPr lang="ar-SA" sz="2200" b="1" dirty="0">
                <a:latin typeface="Calibri" panose="020F0502020204030204" pitchFamily="34" charset="0"/>
                <a:cs typeface="Calibri" panose="020F0502020204030204" pitchFamily="34" charset="0"/>
              </a:rPr>
              <a:t> کے </a:t>
            </a:r>
            <a:r>
              <a:rPr lang="ar-SA" sz="2200" b="1" dirty="0" err="1">
                <a:latin typeface="Calibri" panose="020F0502020204030204" pitchFamily="34" charset="0"/>
                <a:cs typeface="Calibri" panose="020F0502020204030204" pitchFamily="34" charset="0"/>
              </a:rPr>
              <a:t>بنیادی</a:t>
            </a:r>
            <a:r>
              <a:rPr lang="ar-SA" sz="2200" b="1" dirty="0">
                <a:latin typeface="Calibri" panose="020F0502020204030204" pitchFamily="34" charset="0"/>
                <a:cs typeface="Calibri" panose="020F0502020204030204" pitchFamily="34" charset="0"/>
              </a:rPr>
              <a:t> مقصد کی </a:t>
            </a:r>
            <a:r>
              <a:rPr lang="ar-SA" sz="2200" b="1" dirty="0" err="1">
                <a:latin typeface="Calibri" panose="020F0502020204030204" pitchFamily="34" charset="0"/>
                <a:cs typeface="Calibri" panose="020F0502020204030204" pitchFamily="34" charset="0"/>
              </a:rPr>
              <a:t>وضاحت</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کرتا</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ہے</a:t>
            </a:r>
            <a:endParaRPr lang="ar-SA" sz="1900" b="1" dirty="0">
              <a:latin typeface="Calibri" panose="020F0502020204030204" pitchFamily="34" charset="0"/>
              <a:cs typeface="Calibri" panose="020F0502020204030204" pitchFamily="34" charset="0"/>
            </a:endParaRPr>
          </a:p>
          <a:p>
            <a:pPr marL="0" indent="0" algn="r">
              <a:buNone/>
            </a:pPr>
            <a:r>
              <a:rPr lang="ar-SA" sz="1900" dirty="0">
                <a:latin typeface="Calibri" panose="020F0502020204030204" pitchFamily="34" charset="0"/>
                <a:cs typeface="Calibri" panose="020F0502020204030204" pitchFamily="34" charset="0"/>
              </a:rPr>
              <a:t>“</a:t>
            </a:r>
            <a:r>
              <a:rPr lang="ar-SA" sz="1900" dirty="0" err="1">
                <a:latin typeface="Calibri" panose="020F0502020204030204" pitchFamily="34" charset="0"/>
                <a:cs typeface="Calibri" panose="020F0502020204030204" pitchFamily="34" charset="0"/>
              </a:rPr>
              <a:t>میں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نے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جنوں</a:t>
            </a:r>
            <a:r>
              <a:rPr lang="ar-SA" sz="1900" dirty="0">
                <a:latin typeface="Calibri" panose="020F0502020204030204" pitchFamily="34" charset="0"/>
                <a:cs typeface="Calibri" panose="020F0502020204030204" pitchFamily="34" charset="0"/>
              </a:rPr>
              <a:t> اور </a:t>
            </a:r>
            <a:r>
              <a:rPr lang="ar-SA" sz="1900" dirty="0" err="1">
                <a:latin typeface="Calibri" panose="020F0502020204030204" pitchFamily="34" charset="0"/>
                <a:cs typeface="Calibri" panose="020F0502020204030204" pitchFamily="34" charset="0"/>
              </a:rPr>
              <a:t>انسانوں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کو</a:t>
            </a:r>
            <a:r>
              <a:rPr lang="ar-SA" sz="1900" dirty="0">
                <a:latin typeface="Calibri" panose="020F0502020204030204" pitchFamily="34" charset="0"/>
                <a:cs typeface="Calibri" panose="020F0502020204030204" pitchFamily="34" charset="0"/>
              </a:rPr>
              <a:t> صرف اس </a:t>
            </a:r>
            <a:r>
              <a:rPr lang="ar-SA" sz="1900" dirty="0" err="1">
                <a:latin typeface="Calibri" panose="020F0502020204030204" pitchFamily="34" charset="0"/>
                <a:cs typeface="Calibri" panose="020F0502020204030204" pitchFamily="34" charset="0"/>
              </a:rPr>
              <a:t>لیے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پیدا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کیا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کہ </a:t>
            </a:r>
            <a:r>
              <a:rPr lang="ar-SA" sz="1900" dirty="0" err="1">
                <a:latin typeface="Calibri" panose="020F0502020204030204" pitchFamily="34" charset="0"/>
                <a:cs typeface="Calibri" panose="020F0502020204030204" pitchFamily="34" charset="0"/>
              </a:rPr>
              <a:t>وہ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میری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عبادت</a:t>
            </a:r>
            <a:r>
              <a:rPr lang="ar-SA" sz="1900" dirty="0">
                <a:latin typeface="Calibri" panose="020F0502020204030204" pitchFamily="34" charset="0"/>
                <a:cs typeface="Calibri" panose="020F0502020204030204" pitchFamily="34" charset="0"/>
              </a:rPr>
              <a:t> کریں۔” (</a:t>
            </a:r>
            <a:r>
              <a:rPr lang="ar-SA" sz="1900" dirty="0" err="1">
                <a:latin typeface="Calibri" panose="020F0502020204030204" pitchFamily="34" charset="0"/>
                <a:cs typeface="Calibri" panose="020F0502020204030204" pitchFamily="34" charset="0"/>
              </a:rPr>
              <a:t>الذاریات</a:t>
            </a:r>
            <a:r>
              <a:rPr lang="ar-SA" sz="1900" dirty="0">
                <a:latin typeface="Calibri" panose="020F0502020204030204" pitchFamily="34" charset="0"/>
                <a:cs typeface="Calibri" panose="020F0502020204030204" pitchFamily="34" charset="0"/>
              </a:rPr>
              <a:t>: 56)</a:t>
            </a:r>
            <a:br>
              <a:rPr lang="ar-SA" sz="1900" dirty="0">
                <a:latin typeface="Calibri" panose="020F0502020204030204" pitchFamily="34" charset="0"/>
                <a:cs typeface="Calibri" panose="020F0502020204030204" pitchFamily="34" charset="0"/>
              </a:rPr>
            </a:br>
            <a:endParaRPr lang="ar-SA" sz="1900" dirty="0">
              <a:latin typeface="Calibri" panose="020F0502020204030204" pitchFamily="34" charset="0"/>
              <a:cs typeface="Calibri" panose="020F0502020204030204" pitchFamily="34" charset="0"/>
            </a:endParaRPr>
          </a:p>
          <a:p>
            <a:pPr marL="0" indent="0" algn="r">
              <a:buNone/>
            </a:pPr>
            <a:r>
              <a:rPr lang="ar-SA" sz="2200" b="1" dirty="0">
                <a:latin typeface="Calibri" panose="020F0502020204030204" pitchFamily="34" charset="0"/>
                <a:cs typeface="Calibri" panose="020F0502020204030204" pitchFamily="34" charset="0"/>
              </a:rPr>
              <a:t>۳۔ </a:t>
            </a:r>
            <a:r>
              <a:rPr lang="ar-SA" sz="2200" b="1" dirty="0" err="1">
                <a:latin typeface="Calibri" panose="020F0502020204030204" pitchFamily="34" charset="0"/>
                <a:cs typeface="Calibri" panose="020F0502020204030204" pitchFamily="34" charset="0"/>
              </a:rPr>
              <a:t>ہمیں</a:t>
            </a:r>
            <a:r>
              <a:rPr lang="ar-SA" sz="2200" b="1" dirty="0">
                <a:latin typeface="Calibri" panose="020F0502020204030204" pitchFamily="34" charset="0"/>
                <a:cs typeface="Calibri" panose="020F0502020204030204" pitchFamily="34" charset="0"/>
              </a:rPr>
              <a:t> حق اور باطل </a:t>
            </a:r>
            <a:r>
              <a:rPr lang="ar-SA" sz="2200" b="1" dirty="0" err="1">
                <a:latin typeface="Calibri" panose="020F0502020204030204" pitchFamily="34" charset="0"/>
                <a:cs typeface="Calibri" panose="020F0502020204030204" pitchFamily="34" charset="0"/>
              </a:rPr>
              <a:t>میں</a:t>
            </a:r>
            <a:r>
              <a:rPr lang="ar-SA" sz="2200" b="1" dirty="0">
                <a:latin typeface="Calibri" panose="020F0502020204030204" pitchFamily="34" charset="0"/>
                <a:cs typeface="Calibri" panose="020F0502020204030204" pitchFamily="34" charset="0"/>
              </a:rPr>
              <a:t> فرق </a:t>
            </a:r>
            <a:r>
              <a:rPr lang="ar-SA" sz="2200" b="1" dirty="0" err="1">
                <a:latin typeface="Calibri" panose="020F0502020204030204" pitchFamily="34" charset="0"/>
                <a:cs typeface="Calibri" panose="020F0502020204030204" pitchFamily="34" charset="0"/>
              </a:rPr>
              <a:t>کرنے</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میں</a:t>
            </a:r>
            <a:r>
              <a:rPr lang="ar-SA" sz="2200" b="1" dirty="0">
                <a:latin typeface="Calibri" panose="020F0502020204030204" pitchFamily="34" charset="0"/>
                <a:cs typeface="Calibri" panose="020F0502020204030204" pitchFamily="34" charset="0"/>
              </a:rPr>
              <a:t> مدد </a:t>
            </a:r>
            <a:r>
              <a:rPr lang="ar-SA" sz="2200" b="1" dirty="0" err="1">
                <a:latin typeface="Calibri" panose="020F0502020204030204" pitchFamily="34" charset="0"/>
                <a:cs typeface="Calibri" panose="020F0502020204030204" pitchFamily="34" charset="0"/>
              </a:rPr>
              <a:t>دیتا</a:t>
            </a:r>
            <a:r>
              <a:rPr lang="ar-SA" sz="2200" b="1" dirty="0">
                <a:latin typeface="Calibri" panose="020F0502020204030204" pitchFamily="34" charset="0"/>
                <a:cs typeface="Calibri" panose="020F0502020204030204" pitchFamily="34" charset="0"/>
              </a:rPr>
              <a:t> </a:t>
            </a:r>
            <a:r>
              <a:rPr lang="ar-SA" sz="2200" b="1" dirty="0" err="1">
                <a:latin typeface="Calibri" panose="020F0502020204030204" pitchFamily="34" charset="0"/>
                <a:cs typeface="Calibri" panose="020F0502020204030204" pitchFamily="34" charset="0"/>
              </a:rPr>
              <a:t>ہے</a:t>
            </a:r>
            <a:endParaRPr lang="ar-SA" sz="22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900" dirty="0">
                <a:latin typeface="Calibri" panose="020F0502020204030204" pitchFamily="34" charset="0"/>
                <a:cs typeface="Calibri" panose="020F0502020204030204" pitchFamily="34" charset="0"/>
              </a:rPr>
              <a:t>قرآن و سنت کی مدد </a:t>
            </a:r>
            <a:r>
              <a:rPr lang="ar-SA" sz="1900" dirty="0" err="1">
                <a:latin typeface="Calibri" panose="020F0502020204030204" pitchFamily="34" charset="0"/>
                <a:cs typeface="Calibri" panose="020F0502020204030204" pitchFamily="34" charset="0"/>
              </a:rPr>
              <a:t>سے</a:t>
            </a:r>
            <a:r>
              <a:rPr lang="ar-SA" sz="1900"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sz="1900" dirty="0" err="1">
                <a:latin typeface="Calibri" panose="020F0502020204030204" pitchFamily="34" charset="0"/>
                <a:cs typeface="Calibri" panose="020F0502020204030204" pitchFamily="34" charset="0"/>
              </a:rPr>
              <a:t>اگر</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ہر</a:t>
            </a:r>
            <a:r>
              <a:rPr lang="ar-SA" sz="1900" dirty="0">
                <a:latin typeface="Calibri" panose="020F0502020204030204" pitchFamily="34" charset="0"/>
                <a:cs typeface="Calibri" panose="020F0502020204030204" pitchFamily="34" charset="0"/>
              </a:rPr>
              <a:t> شخص </a:t>
            </a:r>
            <a:r>
              <a:rPr lang="ar-SA" sz="1900" dirty="0" err="1">
                <a:latin typeface="Calibri" panose="020F0502020204030204" pitchFamily="34" charset="0"/>
                <a:cs typeface="Calibri" panose="020F0502020204030204" pitchFamily="34" charset="0"/>
              </a:rPr>
              <a:t>اپنی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رائے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سے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فیصلہ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کرنے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لگے</a:t>
            </a:r>
            <a:r>
              <a:rPr lang="ar-SA" sz="1900" dirty="0">
                <a:latin typeface="Calibri" panose="020F0502020204030204" pitchFamily="34" charset="0"/>
                <a:cs typeface="Calibri" panose="020F0502020204030204" pitchFamily="34" charset="0"/>
              </a:rPr>
              <a:t> تو </a:t>
            </a:r>
            <a:r>
              <a:rPr lang="ar-SA" sz="1900" dirty="0" err="1">
                <a:latin typeface="Calibri" panose="020F0502020204030204" pitchFamily="34" charset="0"/>
                <a:cs typeface="Calibri" panose="020F0502020204030204" pitchFamily="34" charset="0"/>
              </a:rPr>
              <a:t>ممکن</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کہ </a:t>
            </a:r>
            <a:r>
              <a:rPr lang="ar-SA" sz="1900" dirty="0" err="1">
                <a:latin typeface="Calibri" panose="020F0502020204030204" pitchFamily="34" charset="0"/>
                <a:cs typeface="Calibri" panose="020F0502020204030204" pitchFamily="34" charset="0"/>
              </a:rPr>
              <a:t>کبھی</a:t>
            </a:r>
            <a:r>
              <a:rPr lang="ar-SA" sz="1900" dirty="0">
                <a:latin typeface="Calibri" panose="020F0502020204030204" pitchFamily="34" charset="0"/>
                <a:cs typeface="Calibri" panose="020F0502020204030204" pitchFamily="34" charset="0"/>
              </a:rPr>
              <a:t> درست </a:t>
            </a:r>
            <a:r>
              <a:rPr lang="ar-SA" sz="1900" dirty="0" err="1">
                <a:latin typeface="Calibri" panose="020F0502020204030204" pitchFamily="34" charset="0"/>
                <a:cs typeface="Calibri" panose="020F0502020204030204" pitchFamily="34" charset="0"/>
              </a:rPr>
              <a:t>نتیجہ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نکلے</a:t>
            </a:r>
            <a:r>
              <a:rPr lang="ar-SA" sz="1900" dirty="0">
                <a:latin typeface="Calibri" panose="020F0502020204030204" pitchFamily="34" charset="0"/>
                <a:cs typeface="Calibri" panose="020F0502020204030204" pitchFamily="34" charset="0"/>
              </a:rPr>
              <a:t> اور </a:t>
            </a:r>
            <a:r>
              <a:rPr lang="ar-SA" sz="1900" dirty="0" err="1">
                <a:latin typeface="Calibri" panose="020F0502020204030204" pitchFamily="34" charset="0"/>
                <a:cs typeface="Calibri" panose="020F0502020204030204" pitchFamily="34" charset="0"/>
              </a:rPr>
              <a:t>کبھی</a:t>
            </a:r>
            <a:r>
              <a:rPr lang="ar-SA" sz="1900" dirty="0">
                <a:latin typeface="Calibri" panose="020F0502020204030204" pitchFamily="34" charset="0"/>
                <a:cs typeface="Calibri" panose="020F0502020204030204" pitchFamily="34" charset="0"/>
              </a:rPr>
              <a:t> غلط، </a:t>
            </a:r>
            <a:r>
              <a:rPr lang="ar-SA" sz="1900" dirty="0" err="1">
                <a:latin typeface="Calibri" panose="020F0502020204030204" pitchFamily="34" charset="0"/>
                <a:cs typeface="Calibri" panose="020F0502020204030204" pitchFamily="34" charset="0"/>
              </a:rPr>
              <a:t>کیونکہ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ہمارا</a:t>
            </a:r>
            <a:r>
              <a:rPr lang="ar-SA" sz="1900" dirty="0">
                <a:latin typeface="Calibri" panose="020F0502020204030204" pitchFamily="34" charset="0"/>
                <a:cs typeface="Calibri" panose="020F0502020204030204" pitchFamily="34" charset="0"/>
              </a:rPr>
              <a:t> علم محدود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a:t>
            </a:r>
          </a:p>
          <a:p>
            <a:pPr marL="0" indent="0">
              <a:buNone/>
            </a:pPr>
            <a:endParaRPr lang="en-US" noProof="1">
              <a:latin typeface="Arial" panose="020B0604020202020204" pitchFamily="34" charset="0"/>
              <a:cs typeface="Arial" panose="020B0604020202020204" pitchFamily="34" charset="0"/>
            </a:endParaRPr>
          </a:p>
          <a:p>
            <a:pPr marL="0" indent="0">
              <a:buNone/>
            </a:pPr>
            <a:endParaRPr lang="en-US" b="1" noProof="1"/>
          </a:p>
          <a:p>
            <a:pPr marL="0" indent="0">
              <a:buNone/>
            </a:pPr>
            <a:endParaRPr lang="en-US" b="1" noProof="1"/>
          </a:p>
          <a:p>
            <a:pPr marL="0" indent="0">
              <a:buNone/>
            </a:pPr>
            <a:endParaRPr lang="en-US" b="1" noProof="1"/>
          </a:p>
        </p:txBody>
      </p:sp>
    </p:spTree>
    <p:extLst>
      <p:ext uri="{BB962C8B-B14F-4D97-AF65-F5344CB8AC3E}">
        <p14:creationId xmlns:p14="http://schemas.microsoft.com/office/powerpoint/2010/main" val="3881140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D480A-4D15-9DB0-3BDA-085BDA9F3E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24474D-AFDD-4BED-0E59-1D5EE7FEE9ED}"/>
              </a:ext>
            </a:extLst>
          </p:cNvPr>
          <p:cNvSpPr>
            <a:spLocks noGrp="1"/>
          </p:cNvSpPr>
          <p:nvPr>
            <p:ph type="title"/>
          </p:nvPr>
        </p:nvSpPr>
        <p:spPr>
          <a:xfrm>
            <a:off x="1640156" y="275961"/>
            <a:ext cx="8911687" cy="805445"/>
          </a:xfrm>
        </p:spPr>
        <p:txBody>
          <a:bodyPr/>
          <a:lstStyle/>
          <a:p>
            <a:pPr algn="ctr"/>
            <a:r>
              <a:rPr lang="ur-PK" noProof="1">
                <a:solidFill>
                  <a:schemeClr val="accent1"/>
                </a:solidFill>
                <a:latin typeface="Calibri" panose="020F0502020204030204" pitchFamily="34" charset="0"/>
                <a:cs typeface="Calibri" panose="020F0502020204030204" pitchFamily="34" charset="0"/>
              </a:rPr>
              <a:t>انسانی زندگی میں دین کی اہمیت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4B5AC311-9412-83D4-6F98-87ADCB326520}"/>
              </a:ext>
            </a:extLst>
          </p:cNvPr>
          <p:cNvSpPr>
            <a:spLocks noGrp="1"/>
          </p:cNvSpPr>
          <p:nvPr>
            <p:ph idx="1"/>
          </p:nvPr>
        </p:nvSpPr>
        <p:spPr>
          <a:xfrm>
            <a:off x="2215166" y="970844"/>
            <a:ext cx="9530366" cy="5791199"/>
          </a:xfrm>
        </p:spPr>
        <p:txBody>
          <a:bodyPr>
            <a:normAutofit fontScale="92500" lnSpcReduction="10000"/>
          </a:bodyPr>
          <a:lstStyle/>
          <a:p>
            <a:pPr marL="0" indent="0" algn="r" rtl="1">
              <a:buNone/>
            </a:pPr>
            <a:r>
              <a:rPr lang="ar-SA" sz="2100" b="1" dirty="0">
                <a:latin typeface="Calibri" panose="020F0502020204030204" pitchFamily="34" charset="0"/>
                <a:cs typeface="Calibri" panose="020F0502020204030204" pitchFamily="34" charset="0"/>
              </a:rPr>
              <a:t>۴۔ </a:t>
            </a:r>
            <a:r>
              <a:rPr lang="ar-SA" sz="2100" b="1" dirty="0" err="1">
                <a:latin typeface="Calibri" panose="020F0502020204030204" pitchFamily="34" charset="0"/>
                <a:cs typeface="Calibri" panose="020F0502020204030204" pitchFamily="34" charset="0"/>
              </a:rPr>
              <a:t>ضابطۂ</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حیات</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فراہم</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کرتا</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ہے</a:t>
            </a:r>
            <a:endParaRPr lang="ar-SA" sz="21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900" dirty="0">
                <a:latin typeface="Calibri" panose="020F0502020204030204" pitchFamily="34" charset="0"/>
                <a:cs typeface="Calibri" panose="020F0502020204030204" pitchFamily="34" charset="0"/>
              </a:rPr>
              <a:t>لفظ </a:t>
            </a:r>
            <a:r>
              <a:rPr lang="ar-SA" sz="1900" b="1" dirty="0" err="1">
                <a:latin typeface="Calibri" panose="020F0502020204030204" pitchFamily="34" charset="0"/>
                <a:cs typeface="Calibri" panose="020F0502020204030204" pitchFamily="34" charset="0"/>
              </a:rPr>
              <a:t>دین</a:t>
            </a:r>
            <a:r>
              <a:rPr lang="ar-SA" sz="1900" dirty="0">
                <a:latin typeface="Calibri" panose="020F0502020204030204" pitchFamily="34" charset="0"/>
                <a:cs typeface="Calibri" panose="020F0502020204030204" pitchFamily="34" charset="0"/>
              </a:rPr>
              <a:t> خود </a:t>
            </a:r>
            <a:r>
              <a:rPr lang="ar-SA" sz="1900" dirty="0" err="1">
                <a:latin typeface="Calibri" panose="020F0502020204030204" pitchFamily="34" charset="0"/>
                <a:cs typeface="Calibri" panose="020F0502020204030204" pitchFamily="34" charset="0"/>
              </a:rPr>
              <a:t>ایک</a:t>
            </a:r>
            <a:r>
              <a:rPr lang="ar-SA" sz="1900" dirty="0">
                <a:latin typeface="Calibri" panose="020F0502020204030204" pitchFamily="34" charset="0"/>
                <a:cs typeface="Calibri" panose="020F0502020204030204" pitchFamily="34" charset="0"/>
              </a:rPr>
              <a:t> عام اور جامع </a:t>
            </a:r>
            <a:r>
              <a:rPr lang="ar-SA" sz="1900" dirty="0" err="1">
                <a:latin typeface="Calibri" panose="020F0502020204030204" pitchFamily="34" charset="0"/>
                <a:cs typeface="Calibri" panose="020F0502020204030204" pitchFamily="34" charset="0"/>
              </a:rPr>
              <a:t>ضابطۂ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حیات</a:t>
            </a:r>
            <a:r>
              <a:rPr lang="ar-SA" sz="1900" dirty="0">
                <a:latin typeface="Calibri" panose="020F0502020204030204" pitchFamily="34" charset="0"/>
                <a:cs typeface="Calibri" panose="020F0502020204030204" pitchFamily="34" charset="0"/>
              </a:rPr>
              <a:t> کے </a:t>
            </a:r>
            <a:r>
              <a:rPr lang="ar-SA" sz="1900" dirty="0" err="1">
                <a:latin typeface="Calibri" panose="020F0502020204030204" pitchFamily="34" charset="0"/>
                <a:cs typeface="Calibri" panose="020F0502020204030204" pitchFamily="34" charset="0"/>
              </a:rPr>
              <a:t>معنی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رکھتا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یہ</a:t>
            </a:r>
            <a:r>
              <a:rPr lang="ar-SA" sz="1900" dirty="0">
                <a:latin typeface="Calibri" panose="020F0502020204030204" pitchFamily="34" charset="0"/>
                <a:cs typeface="Calibri" panose="020F0502020204030204" pitchFamily="34" charset="0"/>
              </a:rPr>
              <a:t> صرف عبادات اور عقائد </a:t>
            </a:r>
            <a:r>
              <a:rPr lang="ar-SA" sz="1900" dirty="0" err="1">
                <a:latin typeface="Calibri" panose="020F0502020204030204" pitchFamily="34" charset="0"/>
                <a:cs typeface="Calibri" panose="020F0502020204030204" pitchFamily="34" charset="0"/>
              </a:rPr>
              <a:t>کا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مجموعہ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نہیں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بلکہ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خوشحال</a:t>
            </a:r>
            <a:r>
              <a:rPr lang="ar-SA" sz="1900" dirty="0">
                <a:latin typeface="Calibri" panose="020F0502020204030204" pitchFamily="34" charset="0"/>
                <a:cs typeface="Calibri" panose="020F0502020204030204" pitchFamily="34" charset="0"/>
              </a:rPr>
              <a:t> اور </a:t>
            </a:r>
            <a:r>
              <a:rPr lang="ar-SA" sz="1900" dirty="0" err="1">
                <a:latin typeface="Calibri" panose="020F0502020204030204" pitchFamily="34" charset="0"/>
                <a:cs typeface="Calibri" panose="020F0502020204030204" pitchFamily="34" charset="0"/>
              </a:rPr>
              <a:t>بامقصد</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زندگی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گزارنے</a:t>
            </a:r>
            <a:r>
              <a:rPr lang="ar-SA" sz="1900" dirty="0">
                <a:latin typeface="Calibri" panose="020F0502020204030204" pitchFamily="34" charset="0"/>
                <a:cs typeface="Calibri" panose="020F0502020204030204" pitchFamily="34" charset="0"/>
              </a:rPr>
              <a:t> کے </a:t>
            </a:r>
            <a:r>
              <a:rPr lang="ar-SA" sz="1900" dirty="0" err="1">
                <a:latin typeface="Calibri" panose="020F0502020204030204" pitchFamily="34" charset="0"/>
                <a:cs typeface="Calibri" panose="020F0502020204030204" pitchFamily="34" charset="0"/>
              </a:rPr>
              <a:t>لیے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بھی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راہنمائی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فراہم</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کرتا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a:t>
            </a:r>
            <a:br>
              <a:rPr lang="ar-SA" sz="2100" dirty="0">
                <a:latin typeface="Calibri" panose="020F0502020204030204" pitchFamily="34" charset="0"/>
                <a:cs typeface="Calibri" panose="020F0502020204030204" pitchFamily="34" charset="0"/>
              </a:rPr>
            </a:br>
            <a:endParaRPr lang="ar-SA" sz="2100" dirty="0">
              <a:latin typeface="Calibri" panose="020F0502020204030204" pitchFamily="34" charset="0"/>
              <a:cs typeface="Calibri" panose="020F0502020204030204" pitchFamily="34" charset="0"/>
            </a:endParaRPr>
          </a:p>
          <a:p>
            <a:pPr marL="0" indent="0" algn="r" rtl="1">
              <a:buNone/>
            </a:pPr>
            <a:r>
              <a:rPr lang="ar-SA" sz="2100" b="1" dirty="0">
                <a:latin typeface="Calibri" panose="020F0502020204030204" pitchFamily="34" charset="0"/>
                <a:cs typeface="Calibri" panose="020F0502020204030204" pitchFamily="34" charset="0"/>
              </a:rPr>
              <a:t>۵۔ تمام نظام </a:t>
            </a:r>
            <a:r>
              <a:rPr lang="ar-SA" sz="2100" b="1" dirty="0" err="1">
                <a:latin typeface="Calibri" panose="020F0502020204030204" pitchFamily="34" charset="0"/>
                <a:cs typeface="Calibri" panose="020F0502020204030204" pitchFamily="34" charset="0"/>
              </a:rPr>
              <a:t>مہیا</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کرتا</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ہے</a:t>
            </a:r>
            <a:endParaRPr lang="ar-SA" sz="21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900" dirty="0" err="1">
                <a:latin typeface="Calibri" panose="020F0502020204030204" pitchFamily="34" charset="0"/>
                <a:cs typeface="Calibri" panose="020F0502020204030204" pitchFamily="34" charset="0"/>
              </a:rPr>
              <a:t>جیسے</a:t>
            </a:r>
            <a:r>
              <a:rPr lang="ar-SA" sz="1900" dirty="0">
                <a:latin typeface="Calibri" panose="020F0502020204030204" pitchFamily="34" charset="0"/>
                <a:cs typeface="Calibri" panose="020F0502020204030204" pitchFamily="34" charset="0"/>
              </a:rPr>
              <a:t> کہ؛ </a:t>
            </a:r>
            <a:r>
              <a:rPr lang="ar-SA" sz="1900" dirty="0" err="1">
                <a:latin typeface="Calibri" panose="020F0502020204030204" pitchFamily="34" charset="0"/>
                <a:cs typeface="Calibri" panose="020F0502020204030204" pitchFamily="34" charset="0"/>
              </a:rPr>
              <a:t>عدالتی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معاشی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انتظامی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سیاسی</a:t>
            </a:r>
            <a:r>
              <a:rPr lang="ar-SA" sz="1900" dirty="0">
                <a:latin typeface="Calibri" panose="020F0502020204030204" pitchFamily="34" charset="0"/>
                <a:cs typeface="Calibri" panose="020F0502020204030204" pitchFamily="34" charset="0"/>
              </a:rPr>
              <a:t> اور </a:t>
            </a:r>
            <a:r>
              <a:rPr lang="ar-SA" sz="1900" dirty="0" err="1">
                <a:latin typeface="Calibri" panose="020F0502020204030204" pitchFamily="34" charset="0"/>
                <a:cs typeface="Calibri" panose="020F0502020204030204" pitchFamily="34" charset="0"/>
              </a:rPr>
              <a:t>سماجی</a:t>
            </a:r>
            <a:r>
              <a:rPr lang="ar-SA" sz="1900" dirty="0">
                <a:latin typeface="Calibri" panose="020F0502020204030204" pitchFamily="34" charset="0"/>
                <a:cs typeface="Calibri" panose="020F0502020204030204" pitchFamily="34" charset="0"/>
              </a:rPr>
              <a:t> نظام</a:t>
            </a:r>
            <a:br>
              <a:rPr lang="ar-SA" sz="2400" dirty="0">
                <a:latin typeface="Calibri" panose="020F0502020204030204" pitchFamily="34" charset="0"/>
                <a:cs typeface="Calibri" panose="020F0502020204030204" pitchFamily="34" charset="0"/>
              </a:rPr>
            </a:br>
            <a:endParaRPr lang="ar-SA" sz="2400" dirty="0">
              <a:latin typeface="Calibri" panose="020F0502020204030204" pitchFamily="34" charset="0"/>
              <a:cs typeface="Calibri" panose="020F0502020204030204" pitchFamily="34" charset="0"/>
            </a:endParaRPr>
          </a:p>
          <a:p>
            <a:pPr marL="0" indent="0" algn="r" rtl="1">
              <a:buNone/>
            </a:pPr>
            <a:r>
              <a:rPr lang="ar-SA" sz="2100" b="1" dirty="0">
                <a:latin typeface="Calibri" panose="020F0502020204030204" pitchFamily="34" charset="0"/>
                <a:cs typeface="Calibri" panose="020F0502020204030204" pitchFamily="34" charset="0"/>
              </a:rPr>
              <a:t>۶۔  </a:t>
            </a:r>
            <a:r>
              <a:rPr lang="ar-SA" sz="2100" b="1" dirty="0" err="1">
                <a:latin typeface="Calibri" panose="020F0502020204030204" pitchFamily="34" charset="0"/>
                <a:cs typeface="Calibri" panose="020F0502020204030204" pitchFamily="34" charset="0"/>
              </a:rPr>
              <a:t>اندرونی</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سکون</a:t>
            </a:r>
            <a:r>
              <a:rPr lang="ar-SA" sz="2100" b="1" dirty="0">
                <a:latin typeface="Calibri" panose="020F0502020204030204" pitchFamily="34" charset="0"/>
                <a:cs typeface="Calibri" panose="020F0502020204030204" pitchFamily="34" charset="0"/>
              </a:rPr>
              <a:t> اور </a:t>
            </a:r>
            <a:r>
              <a:rPr lang="ar-SA" sz="2100" b="1" dirty="0" err="1">
                <a:latin typeface="Calibri" panose="020F0502020204030204" pitchFamily="34" charset="0"/>
                <a:cs typeface="Calibri" panose="020F0502020204030204" pitchFamily="34" charset="0"/>
              </a:rPr>
              <a:t>اطمینان</a:t>
            </a:r>
            <a:r>
              <a:rPr lang="ar-SA" sz="2100" b="1" dirty="0">
                <a:latin typeface="Calibri" panose="020F0502020204030204" pitchFamily="34" charset="0"/>
                <a:cs typeface="Calibri" panose="020F0502020204030204" pitchFamily="34" charset="0"/>
              </a:rPr>
              <a:t> کے حصول </a:t>
            </a:r>
            <a:r>
              <a:rPr lang="ar-SA" sz="2100" b="1" dirty="0" err="1">
                <a:latin typeface="Calibri" panose="020F0502020204030204" pitchFamily="34" charset="0"/>
                <a:cs typeface="Calibri" panose="020F0502020204030204" pitchFamily="34" charset="0"/>
              </a:rPr>
              <a:t>میں</a:t>
            </a:r>
            <a:r>
              <a:rPr lang="ar-SA" sz="2100" b="1" dirty="0">
                <a:latin typeface="Calibri" panose="020F0502020204030204" pitchFamily="34" charset="0"/>
                <a:cs typeface="Calibri" panose="020F0502020204030204" pitchFamily="34" charset="0"/>
              </a:rPr>
              <a:t> مدد </a:t>
            </a:r>
            <a:r>
              <a:rPr lang="ar-SA" sz="2100" b="1" dirty="0" err="1">
                <a:latin typeface="Calibri" panose="020F0502020204030204" pitchFamily="34" charset="0"/>
                <a:cs typeface="Calibri" panose="020F0502020204030204" pitchFamily="34" charset="0"/>
              </a:rPr>
              <a:t>دیتا</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ہے</a:t>
            </a:r>
            <a:endParaRPr lang="ar-SA" sz="2100" b="1" dirty="0">
              <a:latin typeface="Calibri" panose="020F0502020204030204" pitchFamily="34" charset="0"/>
              <a:cs typeface="Calibri" panose="020F0502020204030204" pitchFamily="34" charset="0"/>
            </a:endParaRPr>
          </a:p>
          <a:p>
            <a:pPr marL="0" indent="0" algn="r" rtl="1">
              <a:buNone/>
            </a:pPr>
            <a:r>
              <a:rPr lang="ar-SA" sz="1900" dirty="0">
                <a:latin typeface="Calibri" panose="020F0502020204030204" pitchFamily="34" charset="0"/>
                <a:cs typeface="Calibri" panose="020F0502020204030204" pitchFamily="34" charset="0"/>
              </a:rPr>
              <a:t>“اور </a:t>
            </a:r>
            <a:r>
              <a:rPr lang="ar-SA" sz="1900" dirty="0" err="1">
                <a:latin typeface="Calibri" panose="020F0502020204030204" pitchFamily="34" charset="0"/>
                <a:cs typeface="Calibri" panose="020F0502020204030204" pitchFamily="34" charset="0"/>
              </a:rPr>
              <a:t>ہم</a:t>
            </a:r>
            <a:r>
              <a:rPr lang="ar-SA" sz="1900" dirty="0">
                <a:latin typeface="Calibri" panose="020F0502020204030204" pitchFamily="34" charset="0"/>
                <a:cs typeface="Calibri" panose="020F0502020204030204" pitchFamily="34" charset="0"/>
              </a:rPr>
              <a:t> قرآن </a:t>
            </a:r>
            <a:r>
              <a:rPr lang="ar-SA" sz="1900" dirty="0" err="1">
                <a:latin typeface="Calibri" panose="020F0502020204030204" pitchFamily="34" charset="0"/>
                <a:cs typeface="Calibri" panose="020F0502020204030204" pitchFamily="34" charset="0"/>
              </a:rPr>
              <a:t>میں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وہ</a:t>
            </a:r>
            <a:r>
              <a:rPr lang="ar-SA" sz="1900" dirty="0">
                <a:latin typeface="Calibri" panose="020F0502020204030204" pitchFamily="34" charset="0"/>
                <a:cs typeface="Calibri" panose="020F0502020204030204" pitchFamily="34" charset="0"/>
              </a:rPr>
              <a:t> نازل </a:t>
            </a:r>
            <a:r>
              <a:rPr lang="ar-SA" sz="1900" dirty="0" err="1">
                <a:latin typeface="Calibri" panose="020F0502020204030204" pitchFamily="34" charset="0"/>
                <a:cs typeface="Calibri" panose="020F0502020204030204" pitchFamily="34" charset="0"/>
              </a:rPr>
              <a:t>کرتے</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ہیں</a:t>
            </a:r>
            <a:r>
              <a:rPr lang="ar-SA" sz="1900" dirty="0">
                <a:latin typeface="Calibri" panose="020F0502020204030204" pitchFamily="34" charset="0"/>
                <a:cs typeface="Calibri" panose="020F0502020204030204" pitchFamily="34" charset="0"/>
              </a:rPr>
              <a:t> جو </a:t>
            </a:r>
            <a:r>
              <a:rPr lang="ar-SA" sz="1900" dirty="0" err="1">
                <a:latin typeface="Calibri" panose="020F0502020204030204" pitchFamily="34" charset="0"/>
                <a:cs typeface="Calibri" panose="020F0502020204030204" pitchFamily="34" charset="0"/>
              </a:rPr>
              <a:t>ایمان</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والوں</a:t>
            </a:r>
            <a:r>
              <a:rPr lang="ar-SA" sz="1900" dirty="0">
                <a:latin typeface="Calibri" panose="020F0502020204030204" pitchFamily="34" charset="0"/>
                <a:cs typeface="Calibri" panose="020F0502020204030204" pitchFamily="34" charset="0"/>
              </a:rPr>
              <a:t> کے </a:t>
            </a:r>
            <a:r>
              <a:rPr lang="ar-SA" sz="1900" dirty="0" err="1">
                <a:latin typeface="Calibri" panose="020F0502020204030204" pitchFamily="34" charset="0"/>
                <a:cs typeface="Calibri" panose="020F0502020204030204" pitchFamily="34" charset="0"/>
              </a:rPr>
              <a:t>لیے</a:t>
            </a:r>
            <a:r>
              <a:rPr lang="ar-SA" sz="1900" dirty="0">
                <a:latin typeface="Calibri" panose="020F0502020204030204" pitchFamily="34" charset="0"/>
                <a:cs typeface="Calibri" panose="020F0502020204030204" pitchFamily="34" charset="0"/>
              </a:rPr>
              <a:t> شفا اور رحمت </a:t>
            </a:r>
            <a:r>
              <a:rPr lang="ar-SA" sz="1900" dirty="0" err="1">
                <a:latin typeface="Calibri" panose="020F0502020204030204" pitchFamily="34" charset="0"/>
                <a:cs typeface="Calibri" panose="020F0502020204030204" pitchFamily="34" charset="0"/>
              </a:rPr>
              <a:t>ہے</a:t>
            </a:r>
            <a:r>
              <a:rPr lang="ar-SA" sz="1900" dirty="0">
                <a:latin typeface="Calibri" panose="020F0502020204030204" pitchFamily="34" charset="0"/>
                <a:cs typeface="Calibri" panose="020F0502020204030204" pitchFamily="34" charset="0"/>
              </a:rPr>
              <a:t> اور </a:t>
            </a:r>
            <a:r>
              <a:rPr lang="ar-SA" sz="1900" dirty="0" err="1">
                <a:latin typeface="Calibri" panose="020F0502020204030204" pitchFamily="34" charset="0"/>
                <a:cs typeface="Calibri" panose="020F0502020204030204" pitchFamily="34" charset="0"/>
              </a:rPr>
              <a:t>ظالموں</a:t>
            </a:r>
            <a:r>
              <a:rPr lang="ar-SA" sz="1900" dirty="0">
                <a:latin typeface="Calibri" panose="020F0502020204030204" pitchFamily="34" charset="0"/>
                <a:cs typeface="Calibri" panose="020F0502020204030204" pitchFamily="34" charset="0"/>
              </a:rPr>
              <a:t> کے </a:t>
            </a:r>
            <a:r>
              <a:rPr lang="ar-SA" sz="1900" dirty="0" err="1">
                <a:latin typeface="Calibri" panose="020F0502020204030204" pitchFamily="34" charset="0"/>
                <a:cs typeface="Calibri" panose="020F0502020204030204" pitchFamily="34" charset="0"/>
              </a:rPr>
              <a:t>لیے</a:t>
            </a:r>
            <a:r>
              <a:rPr lang="ar-SA" sz="1900" dirty="0">
                <a:latin typeface="Calibri" panose="020F0502020204030204" pitchFamily="34" charset="0"/>
                <a:cs typeface="Calibri" panose="020F0502020204030204" pitchFamily="34" charset="0"/>
              </a:rPr>
              <a:t> نقصان کے سوا </a:t>
            </a:r>
            <a:r>
              <a:rPr lang="ar-SA" sz="1900" dirty="0" err="1">
                <a:latin typeface="Calibri" panose="020F0502020204030204" pitchFamily="34" charset="0"/>
                <a:cs typeface="Calibri" panose="020F0502020204030204" pitchFamily="34" charset="0"/>
              </a:rPr>
              <a:t>کسی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چیز</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میں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اضافہ</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نہیں</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کرتا</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بنی</a:t>
            </a:r>
            <a:r>
              <a:rPr lang="ar-SA" sz="1900" dirty="0">
                <a:latin typeface="Calibri" panose="020F0502020204030204" pitchFamily="34" charset="0"/>
                <a:cs typeface="Calibri" panose="020F0502020204030204" pitchFamily="34" charset="0"/>
              </a:rPr>
              <a:t> </a:t>
            </a:r>
            <a:r>
              <a:rPr lang="ar-SA" sz="1900" dirty="0" err="1">
                <a:latin typeface="Calibri" panose="020F0502020204030204" pitchFamily="34" charset="0"/>
                <a:cs typeface="Calibri" panose="020F0502020204030204" pitchFamily="34" charset="0"/>
              </a:rPr>
              <a:t>اسرائیل</a:t>
            </a:r>
            <a:r>
              <a:rPr lang="ar-SA" sz="1900" dirty="0">
                <a:latin typeface="Calibri" panose="020F0502020204030204" pitchFamily="34" charset="0"/>
                <a:cs typeface="Calibri" panose="020F0502020204030204" pitchFamily="34" charset="0"/>
              </a:rPr>
              <a:t>: 82)</a:t>
            </a:r>
          </a:p>
          <a:p>
            <a:pPr marL="0" indent="0" algn="r" rtl="1">
              <a:buNone/>
            </a:pPr>
            <a:endParaRPr lang="ar-SA" sz="2400" b="1" dirty="0">
              <a:latin typeface="Calibri" panose="020F0502020204030204" pitchFamily="34" charset="0"/>
              <a:cs typeface="Calibri" panose="020F0502020204030204" pitchFamily="34" charset="0"/>
            </a:endParaRPr>
          </a:p>
          <a:p>
            <a:pPr marL="0" indent="0" algn="r" rtl="1">
              <a:buNone/>
            </a:pPr>
            <a:r>
              <a:rPr lang="ar-SA" sz="2100" b="1" dirty="0">
                <a:latin typeface="Calibri" panose="020F0502020204030204" pitchFamily="34" charset="0"/>
                <a:cs typeface="Calibri" panose="020F0502020204030204" pitchFamily="34" charset="0"/>
              </a:rPr>
              <a:t>۷۔ </a:t>
            </a:r>
            <a:r>
              <a:rPr lang="ar-SA" sz="2100" b="1" dirty="0" err="1">
                <a:latin typeface="Calibri" panose="020F0502020204030204" pitchFamily="34" charset="0"/>
                <a:cs typeface="Calibri" panose="020F0502020204030204" pitchFamily="34" charset="0"/>
              </a:rPr>
              <a:t>حکمت</a:t>
            </a:r>
            <a:r>
              <a:rPr lang="ar-SA" sz="2100" b="1" dirty="0">
                <a:latin typeface="Calibri" panose="020F0502020204030204" pitchFamily="34" charset="0"/>
                <a:cs typeface="Calibri" panose="020F0502020204030204" pitchFamily="34" charset="0"/>
              </a:rPr>
              <a:t> اور </a:t>
            </a:r>
            <a:r>
              <a:rPr lang="ar-SA" sz="2100" b="1" dirty="0" err="1">
                <a:latin typeface="Calibri" panose="020F0502020204030204" pitchFamily="34" charset="0"/>
                <a:cs typeface="Calibri" panose="020F0502020204030204" pitchFamily="34" charset="0"/>
              </a:rPr>
              <a:t>بصیرت</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کا</a:t>
            </a:r>
            <a:r>
              <a:rPr lang="ar-SA" sz="2100" b="1" dirty="0">
                <a:latin typeface="Calibri" panose="020F0502020204030204" pitchFamily="34" charset="0"/>
                <a:cs typeface="Calibri" panose="020F0502020204030204" pitchFamily="34" charset="0"/>
              </a:rPr>
              <a:t> </a:t>
            </a:r>
            <a:r>
              <a:rPr lang="ar-SA" sz="2100" b="1" dirty="0" err="1">
                <a:latin typeface="Calibri" panose="020F0502020204030204" pitchFamily="34" charset="0"/>
                <a:cs typeface="Calibri" panose="020F0502020204030204" pitchFamily="34" charset="0"/>
              </a:rPr>
              <a:t>سرچشمہ</a:t>
            </a:r>
            <a:endParaRPr lang="ar-SA" sz="2100" b="1" dirty="0">
              <a:latin typeface="Calibri" panose="020F0502020204030204" pitchFamily="34" charset="0"/>
              <a:cs typeface="Calibri" panose="020F0502020204030204" pitchFamily="34" charset="0"/>
            </a:endParaRPr>
          </a:p>
          <a:p>
            <a:pPr marL="0" indent="0" algn="r" rtl="1">
              <a:buNone/>
            </a:pPr>
            <a:r>
              <a:rPr lang="ar-SA" sz="1700" dirty="0">
                <a:latin typeface="Calibri" panose="020F0502020204030204" pitchFamily="34" charset="0"/>
                <a:cs typeface="Calibri" panose="020F0502020204030204" pitchFamily="34" charset="0"/>
              </a:rPr>
              <a:t>“اور </a:t>
            </a:r>
            <a:r>
              <a:rPr lang="ar-SA" sz="1700" dirty="0" err="1">
                <a:latin typeface="Calibri" panose="020F0502020204030204" pitchFamily="34" charset="0"/>
                <a:cs typeface="Calibri" panose="020F0502020204030204" pitchFamily="34" charset="0"/>
              </a:rPr>
              <a:t>اللہ</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نے</a:t>
            </a:r>
            <a:r>
              <a:rPr lang="ar-SA" sz="1700" dirty="0">
                <a:latin typeface="Calibri" panose="020F0502020204030204" pitchFamily="34" charset="0"/>
                <a:cs typeface="Calibri" panose="020F0502020204030204" pitchFamily="34" charset="0"/>
              </a:rPr>
              <a:t> تم </a:t>
            </a:r>
            <a:r>
              <a:rPr lang="ar-SA" sz="1700" dirty="0" err="1">
                <a:latin typeface="Calibri" panose="020F0502020204030204" pitchFamily="34" charset="0"/>
                <a:cs typeface="Calibri" panose="020F0502020204030204" pitchFamily="34" charset="0"/>
              </a:rPr>
              <a:t>پر</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یہ</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کتاب</a:t>
            </a:r>
            <a:r>
              <a:rPr lang="ar-SA" sz="1700" dirty="0">
                <a:latin typeface="Calibri" panose="020F0502020204030204" pitchFamily="34" charset="0"/>
                <a:cs typeface="Calibri" panose="020F0502020204030204" pitchFamily="34" charset="0"/>
              </a:rPr>
              <a:t> اور </a:t>
            </a:r>
            <a:r>
              <a:rPr lang="ar-SA" sz="1700" dirty="0" err="1">
                <a:latin typeface="Calibri" panose="020F0502020204030204" pitchFamily="34" charset="0"/>
                <a:cs typeface="Calibri" panose="020F0502020204030204" pitchFamily="34" charset="0"/>
              </a:rPr>
              <a:t>حکمت</a:t>
            </a:r>
            <a:r>
              <a:rPr lang="ar-SA" sz="1700" dirty="0">
                <a:latin typeface="Calibri" panose="020F0502020204030204" pitchFamily="34" charset="0"/>
                <a:cs typeface="Calibri" panose="020F0502020204030204" pitchFamily="34" charset="0"/>
              </a:rPr>
              <a:t> نازل کی اور </a:t>
            </a:r>
            <a:r>
              <a:rPr lang="ar-SA" sz="1700" dirty="0" err="1">
                <a:latin typeface="Calibri" panose="020F0502020204030204" pitchFamily="34" charset="0"/>
                <a:cs typeface="Calibri" panose="020F0502020204030204" pitchFamily="34" charset="0"/>
              </a:rPr>
              <a:t>تمہیں</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وہ</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کچھ</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سکھایا</a:t>
            </a:r>
            <a:r>
              <a:rPr lang="ar-SA" sz="1700" dirty="0">
                <a:latin typeface="Calibri" panose="020F0502020204030204" pitchFamily="34" charset="0"/>
                <a:cs typeface="Calibri" panose="020F0502020204030204" pitchFamily="34" charset="0"/>
              </a:rPr>
              <a:t> جو تم </a:t>
            </a:r>
            <a:r>
              <a:rPr lang="ar-SA" sz="1700" dirty="0" err="1">
                <a:latin typeface="Calibri" panose="020F0502020204030204" pitchFamily="34" charset="0"/>
                <a:cs typeface="Calibri" panose="020F0502020204030204" pitchFamily="34" charset="0"/>
              </a:rPr>
              <a:t>نہیں</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جانتے</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تھے</a:t>
            </a:r>
            <a:r>
              <a:rPr lang="ar-SA" sz="1700" dirty="0">
                <a:latin typeface="Calibri" panose="020F0502020204030204" pitchFamily="34" charset="0"/>
                <a:cs typeface="Calibri" panose="020F0502020204030204" pitchFamily="34" charset="0"/>
              </a:rPr>
              <a:t>، اور تم </a:t>
            </a:r>
            <a:r>
              <a:rPr lang="ar-SA" sz="1700" dirty="0" err="1">
                <a:latin typeface="Calibri" panose="020F0502020204030204" pitchFamily="34" charset="0"/>
                <a:cs typeface="Calibri" panose="020F0502020204030204" pitchFamily="34" charset="0"/>
              </a:rPr>
              <a:t>پر</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اللہ</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کا</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بڑا</a:t>
            </a:r>
            <a:r>
              <a:rPr lang="ar-SA" sz="1700" dirty="0">
                <a:latin typeface="Calibri" panose="020F0502020204030204" pitchFamily="34" charset="0"/>
                <a:cs typeface="Calibri" panose="020F0502020204030204" pitchFamily="34" charset="0"/>
              </a:rPr>
              <a:t> فضل </a:t>
            </a:r>
            <a:r>
              <a:rPr lang="ar-SA" sz="1700" dirty="0" err="1">
                <a:latin typeface="Calibri" panose="020F0502020204030204" pitchFamily="34" charset="0"/>
                <a:cs typeface="Calibri" panose="020F0502020204030204" pitchFamily="34" charset="0"/>
              </a:rPr>
              <a:t>ہے</a:t>
            </a:r>
            <a:r>
              <a:rPr lang="ar-SA" sz="1700" dirty="0">
                <a:latin typeface="Calibri" panose="020F0502020204030204" pitchFamily="34" charset="0"/>
                <a:cs typeface="Calibri" panose="020F0502020204030204" pitchFamily="34" charset="0"/>
              </a:rPr>
              <a:t>۔” (النساء: 113)</a:t>
            </a:r>
          </a:p>
          <a:p>
            <a:pPr algn="r" rtl="1">
              <a:buFont typeface="Arial" panose="020B0604020202020204" pitchFamily="34" charset="0"/>
              <a:buChar char="•"/>
            </a:pPr>
            <a:endParaRPr lang="ar-SA" sz="1700"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sz="1700" dirty="0">
                <a:latin typeface="Calibri" panose="020F0502020204030204" pitchFamily="34" charset="0"/>
                <a:cs typeface="Calibri" panose="020F0502020204030204" pitchFamily="34" charset="0"/>
              </a:rPr>
              <a:t>قرآن کی </a:t>
            </a:r>
            <a:r>
              <a:rPr lang="ar-SA" sz="1700" dirty="0" err="1">
                <a:latin typeface="Calibri" panose="020F0502020204030204" pitchFamily="34" charset="0"/>
                <a:cs typeface="Calibri" panose="020F0502020204030204" pitchFamily="34" charset="0"/>
              </a:rPr>
              <a:t>تفسیر</a:t>
            </a:r>
            <a:r>
              <a:rPr lang="ar-SA" sz="1700" dirty="0">
                <a:latin typeface="Calibri" panose="020F0502020204030204" pitchFamily="34" charset="0"/>
                <a:cs typeface="Calibri" panose="020F0502020204030204" pitchFamily="34" charset="0"/>
              </a:rPr>
              <a:t> نبی </a:t>
            </a:r>
            <a:r>
              <a:rPr lang="ar-SA" sz="1700" dirty="0" err="1">
                <a:latin typeface="Calibri" panose="020F0502020204030204" pitchFamily="34" charset="0"/>
                <a:cs typeface="Calibri" panose="020F0502020204030204" pitchFamily="34" charset="0"/>
              </a:rPr>
              <a:t>اکرم</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ﷺ</a:t>
            </a:r>
            <a:r>
              <a:rPr lang="ar-SA" sz="1700" dirty="0">
                <a:latin typeface="Calibri" panose="020F0502020204030204" pitchFamily="34" charset="0"/>
                <a:cs typeface="Calibri" panose="020F0502020204030204" pitchFamily="34" charset="0"/>
              </a:rPr>
              <a:t> کے </a:t>
            </a:r>
            <a:r>
              <a:rPr lang="ar-SA" sz="1700" dirty="0" err="1">
                <a:latin typeface="Calibri" panose="020F0502020204030204" pitchFamily="34" charset="0"/>
                <a:cs typeface="Calibri" panose="020F0502020204030204" pitchFamily="34" charset="0"/>
              </a:rPr>
              <a:t>زمانے</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سے</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لے</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کر</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آج</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تک</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جاری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ہے</a:t>
            </a:r>
            <a:r>
              <a:rPr lang="ar-SA" sz="1700" dirty="0">
                <a:latin typeface="Calibri" panose="020F0502020204030204" pitchFamily="34" charset="0"/>
                <a:cs typeface="Calibri" panose="020F0502020204030204" pitchFamily="34" charset="0"/>
              </a:rPr>
              <a:t> اور </a:t>
            </a:r>
            <a:r>
              <a:rPr lang="ar-SA" sz="1700" dirty="0" err="1">
                <a:latin typeface="Calibri" panose="020F0502020204030204" pitchFamily="34" charset="0"/>
                <a:cs typeface="Calibri" panose="020F0502020204030204" pitchFamily="34" charset="0"/>
              </a:rPr>
              <a:t>ہر</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نئی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تفسیر</a:t>
            </a:r>
            <a:r>
              <a:rPr lang="ar-SA" sz="1700" dirty="0">
                <a:latin typeface="Calibri" panose="020F0502020204030204" pitchFamily="34" charset="0"/>
                <a:cs typeface="Calibri" panose="020F0502020204030204" pitchFamily="34" charset="0"/>
              </a:rPr>
              <a:t> قرآن </a:t>
            </a:r>
            <a:r>
              <a:rPr lang="ar-SA" sz="1700" dirty="0" err="1">
                <a:latin typeface="Calibri" panose="020F0502020204030204" pitchFamily="34" charset="0"/>
                <a:cs typeface="Calibri" panose="020F0502020204030204" pitchFamily="34" charset="0"/>
              </a:rPr>
              <a:t>پر</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ایک</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نئی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روشنی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ڈالتی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ہے</a:t>
            </a:r>
            <a:r>
              <a:rPr lang="ar-SA" sz="1700"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sz="1700" dirty="0" err="1">
                <a:latin typeface="Calibri" panose="020F0502020204030204" pitchFamily="34" charset="0"/>
                <a:cs typeface="Calibri" panose="020F0502020204030204" pitchFamily="34" charset="0"/>
              </a:rPr>
              <a:t>سائنسی</a:t>
            </a:r>
            <a:r>
              <a:rPr lang="ar-SA" sz="1700" dirty="0">
                <a:latin typeface="Calibri" panose="020F0502020204030204" pitchFamily="34" charset="0"/>
                <a:cs typeface="Calibri" panose="020F0502020204030204" pitchFamily="34" charset="0"/>
              </a:rPr>
              <a:t> اور </a:t>
            </a:r>
            <a:r>
              <a:rPr lang="ar-SA" sz="1700" dirty="0" err="1">
                <a:latin typeface="Calibri" panose="020F0502020204030204" pitchFamily="34" charset="0"/>
                <a:cs typeface="Calibri" panose="020F0502020204030204" pitchFamily="34" charset="0"/>
              </a:rPr>
              <a:t>ٹیکنالوجی</a:t>
            </a:r>
            <a:r>
              <a:rPr lang="ar-SA" sz="1700" dirty="0">
                <a:latin typeface="Calibri" panose="020F0502020204030204" pitchFamily="34" charset="0"/>
                <a:cs typeface="Calibri" panose="020F0502020204030204" pitchFamily="34" charset="0"/>
              </a:rPr>
              <a:t> کی </a:t>
            </a:r>
            <a:r>
              <a:rPr lang="ar-SA" sz="1700" dirty="0" err="1">
                <a:latin typeface="Calibri" panose="020F0502020204030204" pitchFamily="34" charset="0"/>
                <a:cs typeface="Calibri" panose="020F0502020204030204" pitchFamily="34" charset="0"/>
              </a:rPr>
              <a:t>ترقی</a:t>
            </a:r>
            <a:r>
              <a:rPr lang="ar-SA" sz="1700" dirty="0">
                <a:latin typeface="Calibri" panose="020F0502020204030204" pitchFamily="34" charset="0"/>
                <a:cs typeface="Calibri" panose="020F0502020204030204" pitchFamily="34" charset="0"/>
              </a:rPr>
              <a:t> کے ساتھ ساتھ قرآن و سنت کی </a:t>
            </a:r>
            <a:r>
              <a:rPr lang="ar-SA" sz="1700" dirty="0" err="1">
                <a:latin typeface="Calibri" panose="020F0502020204030204" pitchFamily="34" charset="0"/>
                <a:cs typeface="Calibri" panose="020F0502020204030204" pitchFamily="34" charset="0"/>
              </a:rPr>
              <a:t>تشریحات</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بھی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نئے</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انداز</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میں</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سامنے</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آتی</a:t>
            </a:r>
            <a:r>
              <a:rPr lang="ar-SA" sz="1700" dirty="0">
                <a:latin typeface="Calibri" panose="020F0502020204030204" pitchFamily="34" charset="0"/>
                <a:cs typeface="Calibri" panose="020F0502020204030204" pitchFamily="34" charset="0"/>
              </a:rPr>
              <a:t> </a:t>
            </a:r>
            <a:r>
              <a:rPr lang="ar-SA" sz="1700" dirty="0" err="1">
                <a:latin typeface="Calibri" panose="020F0502020204030204" pitchFamily="34" charset="0"/>
                <a:cs typeface="Calibri" panose="020F0502020204030204" pitchFamily="34" charset="0"/>
              </a:rPr>
              <a:t>ہیں</a:t>
            </a:r>
            <a:r>
              <a:rPr lang="ar-SA" sz="1700" dirty="0">
                <a:latin typeface="Calibri" panose="020F0502020204030204" pitchFamily="34" charset="0"/>
                <a:cs typeface="Calibri" panose="020F0502020204030204" pitchFamily="34" charset="0"/>
              </a:rPr>
              <a:t>۔</a:t>
            </a:r>
            <a:endParaRPr lang="en-US" sz="1700" b="1" noProof="1">
              <a:latin typeface="Calibri" panose="020F0502020204030204" pitchFamily="34" charset="0"/>
              <a:cs typeface="Calibri" panose="020F0502020204030204" pitchFamily="34" charset="0"/>
            </a:endParaRPr>
          </a:p>
          <a:p>
            <a:pPr marL="0" indent="0">
              <a:buNone/>
            </a:pPr>
            <a:endParaRPr lang="en-US" b="1" noProof="1"/>
          </a:p>
          <a:p>
            <a:pPr marL="0" indent="0">
              <a:buNone/>
            </a:pPr>
            <a:endParaRPr lang="en-US" b="1" noProof="1"/>
          </a:p>
        </p:txBody>
      </p:sp>
    </p:spTree>
    <p:extLst>
      <p:ext uri="{BB962C8B-B14F-4D97-AF65-F5344CB8AC3E}">
        <p14:creationId xmlns:p14="http://schemas.microsoft.com/office/powerpoint/2010/main" val="12011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19C53-1F60-C92D-E21B-14ABBDEAD8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DA0C6-F659-8581-6A2B-A40CC8284266}"/>
              </a:ext>
            </a:extLst>
          </p:cNvPr>
          <p:cNvSpPr>
            <a:spLocks noGrp="1"/>
          </p:cNvSpPr>
          <p:nvPr>
            <p:ph type="title"/>
          </p:nvPr>
        </p:nvSpPr>
        <p:spPr>
          <a:xfrm>
            <a:off x="1640156" y="263769"/>
            <a:ext cx="8911687" cy="805445"/>
          </a:xfrm>
        </p:spPr>
        <p:txBody>
          <a:bodyPr/>
          <a:lstStyle/>
          <a:p>
            <a:pPr algn="ctr"/>
            <a:r>
              <a:rPr lang="ur-PK" noProof="1">
                <a:solidFill>
                  <a:schemeClr val="accent1"/>
                </a:solidFill>
                <a:latin typeface="Calibri" panose="020F0502020204030204" pitchFamily="34" charset="0"/>
                <a:cs typeface="Calibri" panose="020F0502020204030204" pitchFamily="34" charset="0"/>
              </a:rPr>
              <a:t>انسانی زندگی میں دین کی اہمیت</a:t>
            </a:r>
            <a:endParaRPr lang="en-US" noProof="1">
              <a:solidFill>
                <a:schemeClr val="accent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54E99E9-B4A5-0662-84B4-36A984349DDA}"/>
              </a:ext>
            </a:extLst>
          </p:cNvPr>
          <p:cNvSpPr>
            <a:spLocks noGrp="1"/>
          </p:cNvSpPr>
          <p:nvPr>
            <p:ph idx="1"/>
          </p:nvPr>
        </p:nvSpPr>
        <p:spPr>
          <a:xfrm>
            <a:off x="2215166" y="970844"/>
            <a:ext cx="9530366" cy="5791199"/>
          </a:xfrm>
        </p:spPr>
        <p:txBody>
          <a:bodyPr>
            <a:normAutofit/>
          </a:bodyPr>
          <a:lstStyle/>
          <a:p>
            <a:pPr marL="0" indent="0" algn="r" rtl="1">
              <a:buNone/>
            </a:pPr>
            <a:r>
              <a:rPr lang="ar-SA" sz="2000" b="1" dirty="0">
                <a:latin typeface="Calibri" panose="020F0502020204030204" pitchFamily="34" charset="0"/>
                <a:cs typeface="Calibri" panose="020F0502020204030204" pitchFamily="34" charset="0"/>
              </a:rPr>
              <a:t>۸۔ مضبوط </a:t>
            </a:r>
            <a:r>
              <a:rPr lang="ar-SA" sz="2000" b="1" dirty="0" err="1">
                <a:latin typeface="Calibri" panose="020F0502020204030204" pitchFamily="34" charset="0"/>
                <a:cs typeface="Calibri" panose="020F0502020204030204" pitchFamily="34" charset="0"/>
              </a:rPr>
              <a:t>اخلاقی</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کردار</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پیدا</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کرتا</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ہے</a:t>
            </a:r>
            <a:endParaRPr lang="ar-SA" sz="20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عرب کے </a:t>
            </a:r>
            <a:r>
              <a:rPr lang="ar-SA" dirty="0" err="1">
                <a:latin typeface="Calibri" panose="020F0502020204030204" pitchFamily="34" charset="0"/>
                <a:cs typeface="Calibri" panose="020F0502020204030204" pitchFamily="34" charset="0"/>
              </a:rPr>
              <a:t>لوگوں</a:t>
            </a:r>
            <a:r>
              <a:rPr lang="ar-SA" dirty="0">
                <a:latin typeface="Calibri" panose="020F0502020204030204" pitchFamily="34" charset="0"/>
                <a:cs typeface="Calibri" panose="020F0502020204030204" pitchFamily="34" charset="0"/>
              </a:rPr>
              <a:t> کی </a:t>
            </a:r>
            <a:r>
              <a:rPr lang="ar-SA" dirty="0" err="1">
                <a:latin typeface="Calibri" panose="020F0502020204030204" pitchFamily="34" charset="0"/>
                <a:cs typeface="Calibri" panose="020F0502020204030204" pitchFamily="34" charset="0"/>
              </a:rPr>
              <a:t>زندگیاں</a:t>
            </a:r>
            <a:r>
              <a:rPr lang="ar-SA" dirty="0">
                <a:latin typeface="Calibri" panose="020F0502020204030204" pitchFamily="34" charset="0"/>
                <a:cs typeface="Calibri" panose="020F0502020204030204" pitchFamily="34" charset="0"/>
              </a:rPr>
              <a:t> اسلام قبول </a:t>
            </a:r>
            <a:r>
              <a:rPr lang="ar-SA" dirty="0" err="1">
                <a:latin typeface="Calibri" panose="020F0502020204030204" pitchFamily="34" charset="0"/>
                <a:cs typeface="Calibri" panose="020F0502020204030204" pitchFamily="34" charset="0"/>
              </a:rPr>
              <a:t>کرنے</a:t>
            </a:r>
            <a:r>
              <a:rPr lang="ar-SA" dirty="0">
                <a:latin typeface="Calibri" panose="020F0502020204030204" pitchFamily="34" charset="0"/>
                <a:cs typeface="Calibri" panose="020F0502020204030204" pitchFamily="34" charset="0"/>
              </a:rPr>
              <a:t> کے بعد </a:t>
            </a:r>
            <a:r>
              <a:rPr lang="ar-SA" dirty="0" err="1">
                <a:latin typeface="Calibri" panose="020F0502020204030204" pitchFamily="34" charset="0"/>
                <a:cs typeface="Calibri" panose="020F0502020204030204" pitchFamily="34" charset="0"/>
              </a:rPr>
              <a:t>کس</a:t>
            </a:r>
            <a:r>
              <a:rPr lang="ar-SA" dirty="0">
                <a:latin typeface="Calibri" panose="020F0502020204030204" pitchFamily="34" charset="0"/>
                <a:cs typeface="Calibri" panose="020F0502020204030204" pitchFamily="34" charset="0"/>
              </a:rPr>
              <a:t> طرح بدل </a:t>
            </a:r>
            <a:r>
              <a:rPr lang="ar-SA" dirty="0" err="1">
                <a:latin typeface="Calibri" panose="020F0502020204030204" pitchFamily="34" charset="0"/>
                <a:cs typeface="Calibri" panose="020F0502020204030204" pitchFamily="34" charset="0"/>
              </a:rPr>
              <a:t>گئیں</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اسلام </a:t>
            </a:r>
            <a:r>
              <a:rPr lang="ar-SA" dirty="0" err="1">
                <a:latin typeface="Calibri" panose="020F0502020204030204" pitchFamily="34" charset="0"/>
                <a:cs typeface="Calibri" panose="020F0502020204030204" pitchFamily="34" charset="0"/>
              </a:rPr>
              <a:t>اعلیٰ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اخلاقی</a:t>
            </a:r>
            <a:r>
              <a:rPr lang="ar-SA" dirty="0">
                <a:latin typeface="Calibri" panose="020F0502020204030204" pitchFamily="34" charset="0"/>
                <a:cs typeface="Calibri" panose="020F0502020204030204" pitchFamily="34" charset="0"/>
              </a:rPr>
              <a:t> اقدار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زور </a:t>
            </a:r>
            <a:r>
              <a:rPr lang="ar-SA" dirty="0" err="1">
                <a:latin typeface="Calibri" panose="020F0502020204030204" pitchFamily="34" charset="0"/>
                <a:cs typeface="Calibri" panose="020F0502020204030204" pitchFamily="34" charset="0"/>
              </a:rPr>
              <a:t>دیتا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“تم </a:t>
            </a:r>
            <a:r>
              <a:rPr lang="ar-SA" dirty="0" err="1">
                <a:latin typeface="Calibri" panose="020F0502020204030204" pitchFamily="34" charset="0"/>
                <a:cs typeface="Calibri" panose="020F0502020204030204" pitchFamily="34" charset="0"/>
              </a:rPr>
              <a:t>میں</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بہتر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جس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اخلاق اور </a:t>
            </a:r>
            <a:r>
              <a:rPr lang="ar-SA" dirty="0" err="1">
                <a:latin typeface="Calibri" panose="020F0502020204030204" pitchFamily="34" charset="0"/>
                <a:cs typeface="Calibri" panose="020F0502020204030204" pitchFamily="34" charset="0"/>
              </a:rPr>
              <a:t>کردار</a:t>
            </a:r>
            <a:r>
              <a:rPr lang="ar-SA" dirty="0">
                <a:latin typeface="Calibri" panose="020F0502020204030204" pitchFamily="34" charset="0"/>
                <a:cs typeface="Calibri" panose="020F0502020204030204" pitchFamily="34" charset="0"/>
              </a:rPr>
              <a:t> سب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اچھا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بخاری</a:t>
            </a:r>
            <a:r>
              <a:rPr lang="ar-SA" dirty="0">
                <a:latin typeface="Calibri" panose="020F0502020204030204" pitchFamily="34" charset="0"/>
                <a:cs typeface="Calibri" panose="020F0502020204030204" pitchFamily="34" charset="0"/>
              </a:rPr>
              <a:t>: 6029)</a:t>
            </a:r>
          </a:p>
          <a:p>
            <a:pPr marL="0" indent="0" algn="r" rtl="1">
              <a:buNone/>
            </a:pPr>
            <a:endParaRPr lang="ar-SA" sz="24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۹۔ متوازن طرزِ </a:t>
            </a:r>
            <a:r>
              <a:rPr lang="ar-SA" sz="2000" b="1" dirty="0" err="1">
                <a:latin typeface="Calibri" panose="020F0502020204030204" pitchFamily="34" charset="0"/>
                <a:cs typeface="Calibri" panose="020F0502020204030204" pitchFamily="34" charset="0"/>
              </a:rPr>
              <a:t>زندگی</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پیش</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کرتا</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ہے</a:t>
            </a:r>
            <a:endParaRPr lang="ar-SA" sz="2000" b="1" dirty="0">
              <a:latin typeface="Calibri" panose="020F0502020204030204" pitchFamily="34" charset="0"/>
              <a:cs typeface="Calibri" panose="020F0502020204030204" pitchFamily="34" charset="0"/>
            </a:endParaRPr>
          </a:p>
          <a:p>
            <a:pPr algn="r" rtl="1">
              <a:buFont typeface="Arial" panose="020B0604020202020204" pitchFamily="34" charset="0"/>
              <a:buChar char="•"/>
            </a:pPr>
            <a:r>
              <a:rPr lang="ar-SA" dirty="0">
                <a:latin typeface="Calibri" panose="020F0502020204030204" pitchFamily="34" charset="0"/>
                <a:cs typeface="Calibri" panose="020F0502020204030204" pitchFamily="34" charset="0"/>
              </a:rPr>
              <a:t>رسول </a:t>
            </a:r>
            <a:r>
              <a:rPr lang="ar-SA" dirty="0" err="1">
                <a:latin typeface="Calibri" panose="020F0502020204030204" pitchFamily="34" charset="0"/>
                <a:cs typeface="Calibri" panose="020F0502020204030204" pitchFamily="34" charset="0"/>
              </a:rPr>
              <a:t>اکرم</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ﷺ</a:t>
            </a:r>
            <a:r>
              <a:rPr lang="ar-SA" dirty="0">
                <a:latin typeface="Calibri" panose="020F0502020204030204" pitchFamily="34" charset="0"/>
                <a:cs typeface="Calibri" panose="020F0502020204030204" pitchFamily="34" charset="0"/>
              </a:rPr>
              <a:t> کی متوازن </a:t>
            </a:r>
            <a:r>
              <a:rPr lang="ar-SA" dirty="0" err="1">
                <a:latin typeface="Calibri" panose="020F0502020204030204" pitchFamily="34" charset="0"/>
                <a:cs typeface="Calibri" panose="020F0502020204030204" pitchFamily="34" charset="0"/>
              </a:rPr>
              <a:t>زندگی</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تعالیٰ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نے</a:t>
            </a:r>
            <a:r>
              <a:rPr lang="ar-SA" dirty="0">
                <a:latin typeface="Calibri" panose="020F0502020204030204" pitchFamily="34" charset="0"/>
                <a:cs typeface="Calibri" panose="020F0502020204030204" pitchFamily="34" charset="0"/>
              </a:rPr>
              <a:t> اعتدال اور توازن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زور </a:t>
            </a:r>
            <a:r>
              <a:rPr lang="ar-SA" dirty="0" err="1">
                <a:latin typeface="Calibri" panose="020F0502020204030204" pitchFamily="34" charset="0"/>
                <a:cs typeface="Calibri" panose="020F0502020204030204" pitchFamily="34" charset="0"/>
              </a:rPr>
              <a:t>دیا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a:t>
            </a:r>
          </a:p>
          <a:p>
            <a:pPr algn="r" rtl="1">
              <a:buFont typeface="Arial" panose="020B0604020202020204" pitchFamily="34" charset="0"/>
              <a:buChar char="•"/>
            </a:pPr>
            <a:r>
              <a:rPr lang="ar-SA" b="1" dirty="0">
                <a:latin typeface="Calibri" panose="020F0502020204030204" pitchFamily="34" charset="0"/>
                <a:cs typeface="Calibri" panose="020F0502020204030204" pitchFamily="34" charset="0"/>
              </a:rPr>
              <a:t>“اور </a:t>
            </a:r>
            <a:r>
              <a:rPr lang="ar-SA" b="1" dirty="0" err="1">
                <a:latin typeface="Calibri" panose="020F0502020204030204" pitchFamily="34" charset="0"/>
                <a:cs typeface="Calibri" panose="020F0502020204030204" pitchFamily="34" charset="0"/>
              </a:rPr>
              <a:t>اسی</a:t>
            </a:r>
            <a:r>
              <a:rPr lang="ar-SA" b="1" dirty="0">
                <a:latin typeface="Calibri" panose="020F0502020204030204" pitchFamily="34" charset="0"/>
                <a:cs typeface="Calibri" panose="020F0502020204030204" pitchFamily="34" charset="0"/>
              </a:rPr>
              <a:t> طرح </a:t>
            </a:r>
            <a:r>
              <a:rPr lang="ar-SA" b="1" dirty="0" err="1">
                <a:latin typeface="Calibri" panose="020F0502020204030204" pitchFamily="34" charset="0"/>
                <a:cs typeface="Calibri" panose="020F0502020204030204" pitchFamily="34" charset="0"/>
              </a:rPr>
              <a:t>ہم</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نے</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تمہیں</a:t>
            </a:r>
            <a:r>
              <a:rPr lang="ar-SA" b="1" dirty="0">
                <a:latin typeface="Calibri" panose="020F0502020204030204" pitchFamily="34" charset="0"/>
                <a:cs typeface="Calibri" panose="020F0502020204030204" pitchFamily="34" charset="0"/>
              </a:rPr>
              <a:t> </a:t>
            </a:r>
            <a:r>
              <a:rPr lang="ar-SA" b="1" dirty="0" err="1">
                <a:latin typeface="Calibri" panose="020F0502020204030204" pitchFamily="34" charset="0"/>
                <a:cs typeface="Calibri" panose="020F0502020204030204" pitchFamily="34" charset="0"/>
              </a:rPr>
              <a:t>ایک</a:t>
            </a:r>
            <a:r>
              <a:rPr lang="ar-SA" b="1" dirty="0">
                <a:latin typeface="Calibri" panose="020F0502020204030204" pitchFamily="34" charset="0"/>
                <a:cs typeface="Calibri" panose="020F0502020204030204" pitchFamily="34" charset="0"/>
              </a:rPr>
              <a:t> متوسط امت </a:t>
            </a:r>
            <a:r>
              <a:rPr lang="ar-SA" b="1" dirty="0" err="1">
                <a:latin typeface="Calibri" panose="020F0502020204030204" pitchFamily="34" charset="0"/>
                <a:cs typeface="Calibri" panose="020F0502020204030204" pitchFamily="34" charset="0"/>
              </a:rPr>
              <a:t>بنایا</a:t>
            </a:r>
            <a:r>
              <a:rPr lang="ar-SA" b="1" dirty="0">
                <a:latin typeface="Calibri" panose="020F0502020204030204" pitchFamily="34" charset="0"/>
                <a:cs typeface="Calibri" panose="020F0502020204030204" pitchFamily="34" charset="0"/>
              </a:rPr>
              <a:t>۔” </a:t>
            </a: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البقرہ</a:t>
            </a:r>
            <a:r>
              <a:rPr lang="ar-SA" dirty="0">
                <a:latin typeface="Calibri" panose="020F0502020204030204" pitchFamily="34" charset="0"/>
                <a:cs typeface="Calibri" panose="020F0502020204030204" pitchFamily="34" charset="0"/>
              </a:rPr>
              <a:t>: 143)</a:t>
            </a:r>
          </a:p>
          <a:p>
            <a:pPr algn="r" rtl="1">
              <a:buFont typeface="Arial" panose="020B0604020202020204" pitchFamily="34" charset="0"/>
              <a:buChar char="•"/>
            </a:pPr>
            <a:r>
              <a:rPr lang="ar-SA" dirty="0" err="1">
                <a:latin typeface="Calibri" panose="020F0502020204030204" pitchFamily="34" charset="0"/>
                <a:cs typeface="Calibri" panose="020F0502020204030204" pitchFamily="34" charset="0"/>
              </a:rPr>
              <a:t>دین</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دنیا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حسین</a:t>
            </a:r>
            <a:r>
              <a:rPr lang="ar-SA" dirty="0">
                <a:latin typeface="Calibri" panose="020F0502020204030204" pitchFamily="34" charset="0"/>
                <a:cs typeface="Calibri" panose="020F0502020204030204" pitchFamily="34" charset="0"/>
              </a:rPr>
              <a:t> امتزاج۔</a:t>
            </a:r>
          </a:p>
          <a:p>
            <a:pPr marL="0" indent="0" algn="r" rtl="1">
              <a:buNone/>
            </a:pPr>
            <a:endParaRPr lang="ar-SA" sz="2400" dirty="0">
              <a:latin typeface="Calibri" panose="020F0502020204030204" pitchFamily="34" charset="0"/>
              <a:cs typeface="Calibri" panose="020F0502020204030204" pitchFamily="34" charset="0"/>
            </a:endParaRPr>
          </a:p>
          <a:p>
            <a:pPr marL="0" indent="0" algn="r" rtl="1">
              <a:buNone/>
            </a:pPr>
            <a:r>
              <a:rPr lang="ar-SA" sz="2000" b="1" dirty="0">
                <a:latin typeface="Calibri" panose="020F0502020204030204" pitchFamily="34" charset="0"/>
                <a:cs typeface="Calibri" panose="020F0502020204030204" pitchFamily="34" charset="0"/>
              </a:rPr>
              <a:t>۱۰۔  احتساب اور انصاف </a:t>
            </a:r>
            <a:r>
              <a:rPr lang="ar-SA" sz="2000" b="1" dirty="0" err="1">
                <a:latin typeface="Calibri" panose="020F0502020204030204" pitchFamily="34" charset="0"/>
                <a:cs typeface="Calibri" panose="020F0502020204030204" pitchFamily="34" charset="0"/>
              </a:rPr>
              <a:t>کو</a:t>
            </a:r>
            <a:r>
              <a:rPr lang="ar-SA" sz="2000" b="1" dirty="0">
                <a:latin typeface="Calibri" panose="020F0502020204030204" pitchFamily="34" charset="0"/>
                <a:cs typeface="Calibri" panose="020F0502020204030204" pitchFamily="34" charset="0"/>
              </a:rPr>
              <a:t> </a:t>
            </a:r>
            <a:r>
              <a:rPr lang="ar-SA" sz="2000" b="1" dirty="0" err="1">
                <a:latin typeface="Calibri" panose="020F0502020204030204" pitchFamily="34" charset="0"/>
                <a:cs typeface="Calibri" panose="020F0502020204030204" pitchFamily="34" charset="0"/>
              </a:rPr>
              <a:t>یقینی</a:t>
            </a:r>
            <a:r>
              <a:rPr lang="ar-SA" sz="2000" b="1" dirty="0">
                <a:latin typeface="Calibri" panose="020F0502020204030204" pitchFamily="34" charset="0"/>
                <a:cs typeface="Calibri" panose="020F0502020204030204" pitchFamily="34" charset="0"/>
              </a:rPr>
              <a:t> بناتا </a:t>
            </a:r>
            <a:r>
              <a:rPr lang="ar-SA" sz="2000" b="1" dirty="0" err="1">
                <a:latin typeface="Calibri" panose="020F0502020204030204" pitchFamily="34" charset="0"/>
                <a:cs typeface="Calibri" panose="020F0502020204030204" pitchFamily="34" charset="0"/>
              </a:rPr>
              <a:t>ہے</a:t>
            </a:r>
            <a:endParaRPr lang="ar-SA" sz="2000" b="1" dirty="0">
              <a:latin typeface="Calibri" panose="020F0502020204030204" pitchFamily="34" charset="0"/>
              <a:cs typeface="Calibri" panose="020F0502020204030204" pitchFamily="34" charset="0"/>
            </a:endParaRPr>
          </a:p>
          <a:p>
            <a:pPr marL="0" indent="0" algn="r" rtl="1">
              <a:buNone/>
            </a:pPr>
            <a:r>
              <a:rPr lang="ar-SA" dirty="0">
                <a:latin typeface="Calibri" panose="020F0502020204030204" pitchFamily="34" charset="0"/>
                <a:cs typeface="Calibri" panose="020F0502020204030204" pitchFamily="34" charset="0"/>
              </a:rPr>
              <a:t>“</a:t>
            </a:r>
            <a:r>
              <a:rPr lang="ar-SA" dirty="0" err="1">
                <a:latin typeface="Calibri" panose="020F0502020204030204" pitchFamily="34" charset="0"/>
                <a:cs typeface="Calibri" panose="020F0502020204030204" pitchFamily="34" charset="0"/>
              </a:rPr>
              <a:t>اے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ایمان</a:t>
            </a:r>
            <a:r>
              <a:rPr lang="ar-SA" dirty="0">
                <a:latin typeface="Calibri" panose="020F0502020204030204" pitchFamily="34" charset="0"/>
                <a:cs typeface="Calibri" panose="020F0502020204030204" pitchFamily="34" charset="0"/>
              </a:rPr>
              <a:t> والو! انصاف </a:t>
            </a:r>
            <a:r>
              <a:rPr lang="ar-SA" dirty="0" err="1">
                <a:latin typeface="Calibri" panose="020F0502020204030204" pitchFamily="34" charset="0"/>
                <a:cs typeface="Calibri" panose="020F0502020204030204" pitchFamily="34" charset="0"/>
              </a:rPr>
              <a:t>پر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مضبوطی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سے</a:t>
            </a:r>
            <a:r>
              <a:rPr lang="ar-SA" dirty="0">
                <a:latin typeface="Calibri" panose="020F0502020204030204" pitchFamily="34" charset="0"/>
                <a:cs typeface="Calibri" panose="020F0502020204030204" pitchFamily="34" charset="0"/>
              </a:rPr>
              <a:t> قائم </a:t>
            </a:r>
            <a:r>
              <a:rPr lang="ar-SA" dirty="0" err="1">
                <a:latin typeface="Calibri" panose="020F0502020204030204" pitchFamily="34" charset="0"/>
                <a:cs typeface="Calibri" panose="020F0502020204030204" pitchFamily="34" charset="0"/>
              </a:rPr>
              <a:t>رہو</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کے </a:t>
            </a:r>
            <a:r>
              <a:rPr lang="ar-SA" dirty="0" err="1">
                <a:latin typeface="Calibri" panose="020F0502020204030204" pitchFamily="34" charset="0"/>
                <a:cs typeface="Calibri" panose="020F0502020204030204" pitchFamily="34" charset="0"/>
              </a:rPr>
              <a:t>لیے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گواہی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دینے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والے</a:t>
            </a:r>
            <a:r>
              <a:rPr lang="ar-SA" dirty="0">
                <a:latin typeface="Calibri" panose="020F0502020204030204" pitchFamily="34" charset="0"/>
                <a:cs typeface="Calibri" panose="020F0502020204030204" pitchFamily="34" charset="0"/>
              </a:rPr>
              <a:t> بنو </a:t>
            </a:r>
            <a:r>
              <a:rPr lang="ar-SA" dirty="0" err="1">
                <a:latin typeface="Calibri" panose="020F0502020204030204" pitchFamily="34" charset="0"/>
                <a:cs typeface="Calibri" panose="020F0502020204030204" pitchFamily="34" charset="0"/>
              </a:rPr>
              <a:t>خواہ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تمہارے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اپنے</a:t>
            </a:r>
            <a:r>
              <a:rPr lang="ar-SA" dirty="0">
                <a:latin typeface="Calibri" panose="020F0502020204030204" pitchFamily="34" charset="0"/>
                <a:cs typeface="Calibri" panose="020F0502020204030204" pitchFamily="34" charset="0"/>
              </a:rPr>
              <a:t> خلاف </a:t>
            </a:r>
            <a:r>
              <a:rPr lang="ar-SA" dirty="0" err="1">
                <a:latin typeface="Calibri" panose="020F0502020204030204" pitchFamily="34" charset="0"/>
                <a:cs typeface="Calibri" panose="020F0502020204030204" pitchFamily="34" charset="0"/>
              </a:rPr>
              <a:t>ہو</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والدین</a:t>
            </a:r>
            <a:r>
              <a:rPr lang="ar-SA" dirty="0">
                <a:latin typeface="Calibri" panose="020F0502020204030204" pitchFamily="34" charset="0"/>
                <a:cs typeface="Calibri" panose="020F0502020204030204" pitchFamily="34" charset="0"/>
              </a:rPr>
              <a:t> اور </a:t>
            </a:r>
            <a:r>
              <a:rPr lang="ar-SA" dirty="0" err="1">
                <a:latin typeface="Calibri" panose="020F0502020204030204" pitchFamily="34" charset="0"/>
                <a:cs typeface="Calibri" panose="020F0502020204030204" pitchFamily="34" charset="0"/>
              </a:rPr>
              <a:t>رشتہ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داروں</a:t>
            </a:r>
            <a:r>
              <a:rPr lang="ar-SA" dirty="0">
                <a:latin typeface="Calibri" panose="020F0502020204030204" pitchFamily="34" charset="0"/>
                <a:cs typeface="Calibri" panose="020F0502020204030204" pitchFamily="34" charset="0"/>
              </a:rPr>
              <a:t> کے خلاف۔ </a:t>
            </a:r>
            <a:r>
              <a:rPr lang="ar-SA" dirty="0" err="1">
                <a:latin typeface="Calibri" panose="020F0502020204030204" pitchFamily="34" charset="0"/>
                <a:cs typeface="Calibri" panose="020F0502020204030204" pitchFamily="34" charset="0"/>
              </a:rPr>
              <a:t>اگر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کوئی</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امیر</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یا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غریب</a:t>
            </a:r>
            <a:r>
              <a:rPr lang="ar-SA" dirty="0">
                <a:latin typeface="Calibri" panose="020F0502020204030204" pitchFamily="34" charset="0"/>
                <a:cs typeface="Calibri" panose="020F0502020204030204" pitchFamily="34" charset="0"/>
              </a:rPr>
              <a:t> تو </a:t>
            </a:r>
            <a:r>
              <a:rPr lang="ar-SA" dirty="0" err="1">
                <a:latin typeface="Calibri" panose="020F0502020204030204" pitchFamily="34" charset="0"/>
                <a:cs typeface="Calibri" panose="020F0502020204030204" pitchFamily="34" charset="0"/>
              </a:rPr>
              <a:t>اللہ</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دونوں</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کا</a:t>
            </a:r>
            <a:r>
              <a:rPr lang="ar-SA" dirty="0">
                <a:latin typeface="Calibri" panose="020F0502020204030204" pitchFamily="34" charset="0"/>
                <a:cs typeface="Calibri" panose="020F0502020204030204" pitchFamily="34" charset="0"/>
              </a:rPr>
              <a:t> </a:t>
            </a:r>
            <a:r>
              <a:rPr lang="ar-SA" dirty="0" err="1">
                <a:latin typeface="Calibri" panose="020F0502020204030204" pitchFamily="34" charset="0"/>
                <a:cs typeface="Calibri" panose="020F0502020204030204" pitchFamily="34" charset="0"/>
              </a:rPr>
              <a:t>زیادہ</a:t>
            </a:r>
            <a:r>
              <a:rPr lang="ar-SA" dirty="0">
                <a:latin typeface="Calibri" panose="020F0502020204030204" pitchFamily="34" charset="0"/>
                <a:cs typeface="Calibri" panose="020F0502020204030204" pitchFamily="34" charset="0"/>
              </a:rPr>
              <a:t> حق دار </a:t>
            </a:r>
            <a:r>
              <a:rPr lang="ar-SA" dirty="0" err="1">
                <a:latin typeface="Calibri" panose="020F0502020204030204" pitchFamily="34" charset="0"/>
                <a:cs typeface="Calibri" panose="020F0502020204030204" pitchFamily="34" charset="0"/>
              </a:rPr>
              <a:t>ہے</a:t>
            </a:r>
            <a:r>
              <a:rPr lang="ar-SA" dirty="0">
                <a:latin typeface="Calibri" panose="020F0502020204030204" pitchFamily="34" charset="0"/>
                <a:cs typeface="Calibri" panose="020F0502020204030204" pitchFamily="34" charset="0"/>
              </a:rPr>
              <a:t>۔” (النساء: 135)</a:t>
            </a:r>
            <a:endParaRPr lang="en-US" b="1" noProof="1"/>
          </a:p>
          <a:p>
            <a:pPr marL="0" indent="0">
              <a:buNone/>
            </a:pPr>
            <a:endParaRPr lang="en-US" b="1" noProof="1"/>
          </a:p>
        </p:txBody>
      </p:sp>
    </p:spTree>
    <p:extLst>
      <p:ext uri="{BB962C8B-B14F-4D97-AF65-F5344CB8AC3E}">
        <p14:creationId xmlns:p14="http://schemas.microsoft.com/office/powerpoint/2010/main" val="203209607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15837</TotalTime>
  <Words>9821</Words>
  <Application>Microsoft Macintosh PowerPoint</Application>
  <PresentationFormat>Widescreen</PresentationFormat>
  <Paragraphs>670</Paragraphs>
  <Slides>59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59</vt:i4>
      </vt:variant>
    </vt:vector>
  </HeadingPairs>
  <TitlesOfParts>
    <vt:vector size="65" baseType="lpstr">
      <vt:lpstr>Arial</vt:lpstr>
      <vt:lpstr>Calibri</vt:lpstr>
      <vt:lpstr>Century Gothic</vt:lpstr>
      <vt:lpstr>Wingdings</vt:lpstr>
      <vt:lpstr>Wingdings 3</vt:lpstr>
      <vt:lpstr>Wisp</vt:lpstr>
      <vt:lpstr> تعارفِ اسلام</vt:lpstr>
      <vt:lpstr>اسلام کا تصور</vt:lpstr>
      <vt:lpstr>PowerPoint Presentation</vt:lpstr>
      <vt:lpstr>دین اور مذہب کے درمیان فرق</vt:lpstr>
      <vt:lpstr>دین اور مذہب کے درمیان فرق</vt:lpstr>
      <vt:lpstr>PowerPoint Presentation</vt:lpstr>
      <vt:lpstr>انسانی زندگی میں دین کی اہمیت</vt:lpstr>
      <vt:lpstr>انسانی زندگی میں دین کی اہمیت</vt:lpstr>
      <vt:lpstr>انسانی زندگی میں دین کی اہمیت</vt:lpstr>
      <vt:lpstr>اسلام کی امتیازی خصوصیات</vt:lpstr>
      <vt:lpstr>اسلام کی امتیازی خصوصیات</vt:lpstr>
      <vt:lpstr>اسلام کی امتیازی خصوصیات</vt:lpstr>
      <vt:lpstr>اسلام کی امتیازی خصوصیات</vt:lpstr>
      <vt:lpstr>اسلامی عقائد اور انکے اثرات</vt:lpstr>
      <vt:lpstr>PowerPoint Presentation</vt:lpstr>
      <vt:lpstr>انفرادی اثرات</vt:lpstr>
      <vt:lpstr>PowerPoint Presentation</vt:lpstr>
      <vt:lpstr>PowerPoint Presentation</vt:lpstr>
      <vt:lpstr>سماجی اثرات</vt:lpstr>
      <vt:lpstr>فرشتوں پر ایمان</vt:lpstr>
      <vt:lpstr>عقیدہ آخرت</vt:lpstr>
      <vt:lpstr>PowerPoint Presentation</vt:lpstr>
      <vt:lpstr>انفرادی اثرات</vt:lpstr>
      <vt:lpstr>سماجی اثرات</vt:lpstr>
      <vt:lpstr>عقیدہ رسالت</vt:lpstr>
      <vt:lpstr>انبیاء کی اہمیت</vt:lpstr>
      <vt:lpstr>انبیاء کی اہمیت</vt:lpstr>
      <vt:lpstr>انبیاء کی اہمیت</vt:lpstr>
      <vt:lpstr>انبیاء کی اہمیت</vt:lpstr>
      <vt:lpstr>عقیدہ ختمِ نبوت</vt:lpstr>
      <vt:lpstr>عقیدہ ختمِ نبوت</vt:lpstr>
      <vt:lpstr>اسلامی عبادات اور انکے اثرات</vt:lpstr>
      <vt:lpstr>اسلامی عبادات اور انکے اثرات</vt:lpstr>
      <vt:lpstr>اسلامی عبادات اور انکے اثرات</vt:lpstr>
      <vt:lpstr> نماز (صلاة)</vt:lpstr>
      <vt:lpstr> نماز (صلاة)</vt:lpstr>
      <vt:lpstr>PowerPoint Presentation</vt:lpstr>
      <vt:lpstr>نماز کے انفرادی اثرات</vt:lpstr>
      <vt:lpstr>PowerPoint Presentation</vt:lpstr>
      <vt:lpstr>PowerPoint Presentation</vt:lpstr>
      <vt:lpstr>نماز کے سماجی اثرات (باجماعت نماز)</vt:lpstr>
      <vt:lpstr>زکاۃ</vt:lpstr>
      <vt:lpstr>زکاة کی اہمیت</vt:lpstr>
      <vt:lpstr>مصارفِ زکاة</vt:lpstr>
      <vt:lpstr>زکاة کے انفرادی اثرات </vt:lpstr>
      <vt:lpstr>PowerPoint Presentation</vt:lpstr>
      <vt:lpstr>زکاة کے سماجی اثرات</vt:lpstr>
      <vt:lpstr>PowerPoint Presentation</vt:lpstr>
      <vt:lpstr>روزہ (صوم)</vt:lpstr>
      <vt:lpstr>روزے کی اہمیت</vt:lpstr>
      <vt:lpstr>روزے کے انفرادی اثرات</vt:lpstr>
      <vt:lpstr>PowerPoint Presentation</vt:lpstr>
      <vt:lpstr>روزے کے سماجی اثرات</vt:lpstr>
      <vt:lpstr>حج</vt:lpstr>
      <vt:lpstr>حج کی اہمیت</vt:lpstr>
      <vt:lpstr>مناسکِ حج</vt:lpstr>
      <vt:lpstr>حج کی انفرادی اثرات</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 Introduction to Islam</dc:title>
  <dc:subject/>
  <dc:creator>Abubakr</dc:creator>
  <cp:keywords/>
  <dc:description/>
  <cp:lastModifiedBy>Abubakar Ilyas</cp:lastModifiedBy>
  <cp:revision>72</cp:revision>
  <dcterms:created xsi:type="dcterms:W3CDTF">2021-02-21T07:46:11Z</dcterms:created>
  <dcterms:modified xsi:type="dcterms:W3CDTF">2025-09-28T06:56:00Z</dcterms:modified>
  <cp:category/>
</cp:coreProperties>
</file>