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2" end="7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EEE15-849A-4DE7-979B-48BF9A4F7288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D344E-593F-40FD-81FC-960A204722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72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CC0E9-2F69-462E-9124-DF8ECB474F33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6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44C2E-B875-49A8-B4EE-A52BFFE6A6E5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1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E45B3-5AFA-4792-A16F-4744253B7C41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06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3388-624F-4F92-AA5E-C1BBB6A1C073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52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7AAC7-6C3B-448F-A611-9872BF13F411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23C20-A370-4D95-B4A3-617CE986981D}" type="datetime1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79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3393D-D623-40B1-B7F0-E1E5B0A27733}" type="datetime1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76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969CC-705D-4BB8-97D3-6F9D6502DB2A}" type="datetime1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5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F4DDB-AF70-45A3-AF40-8E144F8F7D40}" type="datetime1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37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BE287-8755-46AD-874F-25CACB0ABF4B}" type="datetime1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80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96924-59B0-4065-AAB4-329E9904F2B4}" type="datetime1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57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DDCD9-ED4E-4B7E-9824-02F5B01C5C4F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039DD-487D-4050-BA11-7A5534BF66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124200" y="2438400"/>
            <a:ext cx="52578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solidFill>
                  <a:schemeClr val="bg1">
                    <a:lumMod val="95000"/>
                  </a:schemeClr>
                </a:solidFill>
              </a:rPr>
              <a:t>NOA</a:t>
            </a:r>
            <a:endParaRPr lang="en-US" sz="199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467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Pakistan Affairs </a:t>
            </a:r>
            <a:br>
              <a:rPr lang="en-US" dirty="0" smtClean="0"/>
            </a:br>
            <a:r>
              <a:rPr lang="en-US" dirty="0" smtClean="0"/>
              <a:t>Jihad Movement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NOA, Islamabad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41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Reform Movements – Jihad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Syed Ahmad </a:t>
            </a:r>
            <a:r>
              <a:rPr lang="en-US" dirty="0" err="1" smtClean="0"/>
              <a:t>Barailly</a:t>
            </a:r>
            <a:r>
              <a:rPr lang="en-US" dirty="0" smtClean="0"/>
              <a:t> </a:t>
            </a:r>
            <a:r>
              <a:rPr lang="en-US" dirty="0" smtClean="0"/>
              <a:t>(1786-1831) – Biography</a:t>
            </a:r>
          </a:p>
          <a:p>
            <a:pPr lvl="1"/>
            <a:r>
              <a:rPr lang="en-US" dirty="0" smtClean="0"/>
              <a:t>Born in Rai Bareli</a:t>
            </a:r>
          </a:p>
          <a:p>
            <a:pPr lvl="1"/>
            <a:r>
              <a:rPr lang="en-US" dirty="0" smtClean="0"/>
              <a:t>For two years studied under sons of Shah Waliullah</a:t>
            </a:r>
          </a:p>
          <a:p>
            <a:pPr lvl="1"/>
            <a:r>
              <a:rPr lang="en-US" dirty="0" smtClean="0"/>
              <a:t>In 1810, he joined forces of Amir Khan to learn war tactics  </a:t>
            </a:r>
          </a:p>
          <a:p>
            <a:r>
              <a:rPr lang="en-US" dirty="0" smtClean="0"/>
              <a:t>Beliefs</a:t>
            </a:r>
          </a:p>
          <a:p>
            <a:pPr lvl="1"/>
            <a:r>
              <a:rPr lang="en-US" dirty="0" smtClean="0"/>
              <a:t>Man of Action</a:t>
            </a:r>
          </a:p>
          <a:p>
            <a:pPr lvl="1"/>
            <a:r>
              <a:rPr lang="en-US" dirty="0" smtClean="0"/>
              <a:t>To end British rule – re-establish Muslim rule</a:t>
            </a:r>
          </a:p>
          <a:p>
            <a:pPr lvl="1"/>
            <a:r>
              <a:rPr lang="en-US" dirty="0" smtClean="0"/>
              <a:t>Believed in armed struggle against foreign &amp; non-Muslims</a:t>
            </a:r>
          </a:p>
          <a:p>
            <a:pPr lvl="1"/>
            <a:r>
              <a:rPr lang="en-US" dirty="0" smtClean="0"/>
              <a:t>Need to end social evils as they corrupt society </a:t>
            </a:r>
          </a:p>
          <a:p>
            <a:pPr lvl="1"/>
            <a:r>
              <a:rPr lang="en-US" dirty="0" smtClean="0"/>
              <a:t>Morality and intellectual improvements </a:t>
            </a:r>
          </a:p>
          <a:p>
            <a:pPr lvl="1"/>
            <a:r>
              <a:rPr lang="en-US" dirty="0" smtClean="0"/>
              <a:t>Furious at the Sikh rule in Punjab</a:t>
            </a:r>
          </a:p>
          <a:p>
            <a:pPr lvl="1"/>
            <a:r>
              <a:rPr lang="en-US" dirty="0" smtClean="0"/>
              <a:t>Mughal rulers had little real power</a:t>
            </a:r>
          </a:p>
          <a:p>
            <a:pPr lvl="1"/>
            <a:r>
              <a:rPr lang="en-US" dirty="0" smtClean="0"/>
              <a:t>Time for Jihad – Action to protect Islam &amp;Muslim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2950-4AFE-4AF8-990A-9DF03E4216F5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78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Reform Movements – Jihad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Jihad Movement</a:t>
            </a:r>
          </a:p>
          <a:p>
            <a:pPr lvl="1"/>
            <a:r>
              <a:rPr lang="en-US" dirty="0" smtClean="0"/>
              <a:t>Travelled across India to motivate Muslims for Jihad</a:t>
            </a:r>
          </a:p>
          <a:p>
            <a:pPr lvl="1"/>
            <a:r>
              <a:rPr lang="en-US" dirty="0" smtClean="0"/>
              <a:t>1823- Punjab under </a:t>
            </a:r>
            <a:r>
              <a:rPr lang="en-US" dirty="0" err="1" smtClean="0"/>
              <a:t>Mahraja</a:t>
            </a:r>
            <a:r>
              <a:rPr lang="en-US" dirty="0" smtClean="0"/>
              <a:t> </a:t>
            </a:r>
            <a:r>
              <a:rPr lang="en-US" dirty="0" err="1" smtClean="0"/>
              <a:t>Ranjit</a:t>
            </a:r>
            <a:r>
              <a:rPr lang="en-US" dirty="0" smtClean="0"/>
              <a:t> Singh </a:t>
            </a:r>
            <a:r>
              <a:rPr lang="en-US" dirty="0" err="1" smtClean="0"/>
              <a:t>alongwith</a:t>
            </a:r>
            <a:r>
              <a:rPr lang="en-US" dirty="0" smtClean="0"/>
              <a:t>  NWF region</a:t>
            </a:r>
          </a:p>
          <a:p>
            <a:pPr lvl="1"/>
            <a:r>
              <a:rPr lang="en-US" dirty="0" smtClean="0"/>
              <a:t>Suffering of Muslims under Sikhs  - Muslims were not allowed to live according to their religion </a:t>
            </a:r>
          </a:p>
          <a:p>
            <a:pPr lvl="1"/>
            <a:r>
              <a:rPr lang="en-US" dirty="0" smtClean="0"/>
              <a:t>Syed Ahmad started his Jihad against Sikh Rule</a:t>
            </a:r>
          </a:p>
          <a:p>
            <a:pPr lvl="1"/>
            <a:r>
              <a:rPr lang="en-US" dirty="0" smtClean="0"/>
              <a:t>Toured Punjab and NWF region to enlist </a:t>
            </a:r>
            <a:r>
              <a:rPr lang="en-US" dirty="0" err="1" smtClean="0"/>
              <a:t>Mujahideen</a:t>
            </a:r>
            <a:endParaRPr lang="en-US" dirty="0" smtClean="0"/>
          </a:p>
          <a:p>
            <a:pPr lvl="1"/>
            <a:r>
              <a:rPr lang="en-US" dirty="0" smtClean="0"/>
              <a:t>Even went to Afghanistan but was dismayed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C5F42-F306-4131-9CAA-0808CF65374F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4219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Reform Movements – Jihad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1826…. Beginning of an end</a:t>
            </a:r>
          </a:p>
          <a:p>
            <a:pPr lvl="1"/>
            <a:r>
              <a:rPr lang="en-US" dirty="0" smtClean="0"/>
              <a:t>Established his headquarter near Peshawar</a:t>
            </a:r>
          </a:p>
          <a:p>
            <a:pPr lvl="1"/>
            <a:r>
              <a:rPr lang="en-US" dirty="0" smtClean="0"/>
              <a:t>Sent message to </a:t>
            </a:r>
            <a:r>
              <a:rPr lang="en-US" dirty="0" err="1" smtClean="0"/>
              <a:t>Ranjit</a:t>
            </a:r>
            <a:r>
              <a:rPr lang="en-US" dirty="0" smtClean="0"/>
              <a:t> Singh to allow Muslims to follow Islam or face </a:t>
            </a:r>
            <a:r>
              <a:rPr lang="en-US" dirty="0" err="1" smtClean="0"/>
              <a:t>Mujahideen</a:t>
            </a:r>
            <a:endParaRPr lang="en-US" dirty="0" smtClean="0"/>
          </a:p>
          <a:p>
            <a:pPr lvl="1"/>
            <a:r>
              <a:rPr lang="en-US" dirty="0" smtClean="0"/>
              <a:t>Earliest victories against Sikhs establish him as successful military leader</a:t>
            </a:r>
          </a:p>
          <a:p>
            <a:pPr lvl="1"/>
            <a:r>
              <a:rPr lang="en-US" dirty="0" smtClean="0"/>
              <a:t>This encouraged tribal people to join him- 80,000</a:t>
            </a:r>
          </a:p>
          <a:p>
            <a:pPr lvl="1"/>
            <a:r>
              <a:rPr lang="en-US" dirty="0" smtClean="0"/>
              <a:t>He became the Imam- Later 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Amir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Momineen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/>
              <a:t>Imposition of Sharia</a:t>
            </a:r>
          </a:p>
          <a:p>
            <a:pPr lvl="1"/>
            <a:r>
              <a:rPr lang="en-US" dirty="0" smtClean="0"/>
              <a:t>Battle of </a:t>
            </a:r>
            <a:r>
              <a:rPr lang="en-US" dirty="0" err="1" smtClean="0"/>
              <a:t>Balakot</a:t>
            </a:r>
            <a:r>
              <a:rPr lang="en-US" dirty="0" smtClean="0"/>
              <a:t> 1831 and martyrdom of Syed Ahmed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1F2A3-10F8-4647-8471-DB31C275BC18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875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Reform Movements – Jihad Movement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Impact</a:t>
            </a:r>
          </a:p>
          <a:p>
            <a:pPr lvl="1"/>
            <a:r>
              <a:rPr lang="en-US" dirty="0" smtClean="0"/>
              <a:t>First armed Movement to free Muslims </a:t>
            </a:r>
          </a:p>
          <a:p>
            <a:pPr lvl="1"/>
            <a:r>
              <a:rPr lang="en-US" dirty="0" smtClean="0"/>
              <a:t>Religious and Spiritual freedom</a:t>
            </a:r>
          </a:p>
          <a:p>
            <a:pPr lvl="1"/>
            <a:r>
              <a:rPr lang="en-US" dirty="0" smtClean="0"/>
              <a:t>Uniting force for Muslims</a:t>
            </a:r>
          </a:p>
          <a:p>
            <a:pPr lvl="1"/>
            <a:r>
              <a:rPr lang="en-US" dirty="0" smtClean="0"/>
              <a:t>Inspiration for later generation</a:t>
            </a:r>
          </a:p>
          <a:p>
            <a:pPr lvl="1"/>
            <a:r>
              <a:rPr lang="en-US" dirty="0" smtClean="0"/>
              <a:t>Fore-runner of Pakistan Movement </a:t>
            </a:r>
          </a:p>
          <a:p>
            <a:pPr lvl="1"/>
            <a:r>
              <a:rPr lang="en-US" dirty="0" smtClean="0"/>
              <a:t>Defense of Religion- culture </a:t>
            </a:r>
          </a:p>
          <a:p>
            <a:pPr lvl="1"/>
            <a:r>
              <a:rPr lang="en-US" dirty="0" smtClean="0"/>
              <a:t>Example for later generations</a:t>
            </a:r>
          </a:p>
          <a:p>
            <a:pPr lvl="1"/>
            <a:r>
              <a:rPr lang="en-US" dirty="0" smtClean="0"/>
              <a:t>Serious setback for Muslim</a:t>
            </a:r>
          </a:p>
          <a:p>
            <a:pPr lvl="1"/>
            <a:r>
              <a:rPr lang="en-US" dirty="0" smtClean="0"/>
              <a:t>1863- British Army dealt with </a:t>
            </a:r>
            <a:r>
              <a:rPr lang="en-US" dirty="0" err="1" smtClean="0"/>
              <a:t>Mujahideen</a:t>
            </a:r>
            <a:r>
              <a:rPr lang="en-US" dirty="0" smtClean="0"/>
              <a:t> Threat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4C35-8BCD-4796-B73D-588E71B3022D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51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Jihad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Reasons for Failure </a:t>
            </a:r>
          </a:p>
          <a:p>
            <a:pPr lvl="1"/>
            <a:r>
              <a:rPr lang="en-US" dirty="0" smtClean="0"/>
              <a:t>Well equipped army of </a:t>
            </a:r>
            <a:r>
              <a:rPr lang="en-US" dirty="0" err="1" smtClean="0"/>
              <a:t>Ranjit</a:t>
            </a:r>
            <a:r>
              <a:rPr lang="en-US" dirty="0" smtClean="0"/>
              <a:t> Singh</a:t>
            </a:r>
          </a:p>
          <a:p>
            <a:pPr lvl="1"/>
            <a:r>
              <a:rPr lang="en-US" dirty="0" smtClean="0"/>
              <a:t>Financial constraint </a:t>
            </a:r>
          </a:p>
          <a:p>
            <a:pPr lvl="1"/>
            <a:r>
              <a:rPr lang="en-US" dirty="0" smtClean="0"/>
              <a:t>Disputes over distribution of war booty (mal e </a:t>
            </a:r>
            <a:r>
              <a:rPr lang="en-US" dirty="0" err="1" smtClean="0"/>
              <a:t>ghanimat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Betrayal – </a:t>
            </a:r>
            <a:r>
              <a:rPr lang="en-US" dirty="0" err="1" smtClean="0"/>
              <a:t>Yar</a:t>
            </a:r>
            <a:r>
              <a:rPr lang="en-US" dirty="0" smtClean="0"/>
              <a:t> Muhammad Khan &amp;Sultan Muhammad Khan</a:t>
            </a:r>
          </a:p>
          <a:p>
            <a:pPr lvl="1"/>
            <a:r>
              <a:rPr lang="en-US" dirty="0" smtClean="0"/>
              <a:t>Ethnic diversity of Syed Ahmad’s army</a:t>
            </a:r>
          </a:p>
          <a:p>
            <a:pPr lvl="1"/>
            <a:r>
              <a:rPr lang="en-US" dirty="0" smtClean="0"/>
              <a:t>Strict promulgation of sharia – tribes were not ready yet– zakat- early marriages- widow marriages- severe punishment  etc.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2C3F-0817-423B-A171-89F9485FE5E3}" type="datetime1">
              <a:rPr lang="en-US" smtClean="0"/>
              <a:t>4/6/2021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513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8991600" cy="6477000"/>
          </a:xfr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B6D1A-8B03-409F-9118-3194F0887067}" type="datetime1">
              <a:rPr lang="en-US" smtClean="0"/>
              <a:t>4/6/2021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039DD-487D-4050-BA11-7A5534BF668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349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Pakistan Affairs  Jihad Movement </vt:lpstr>
      <vt:lpstr>Reform Movements – Jihad Movement</vt:lpstr>
      <vt:lpstr>Reform Movements – Jihad Movement</vt:lpstr>
      <vt:lpstr>Reform Movements – Jihad Movement</vt:lpstr>
      <vt:lpstr>Reform Movements – Jihad Movement</vt:lpstr>
      <vt:lpstr>Jihad Movement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Pakistan Affairs  Jihad Movement </dc:title>
  <dc:creator>Hp</dc:creator>
  <cp:lastModifiedBy>Yousaf Gondal</cp:lastModifiedBy>
  <cp:revision>5</cp:revision>
  <dcterms:created xsi:type="dcterms:W3CDTF">2020-07-12T18:32:31Z</dcterms:created>
  <dcterms:modified xsi:type="dcterms:W3CDTF">2021-04-06T14:55:24Z</dcterms:modified>
</cp:coreProperties>
</file>