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A9C8B0-289F-624D-BC7E-8FEE841F1B01}" v="59" dt="2025-08-28T09:38:44.0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ubakar Ilyas" userId="08e58344d610965c" providerId="LiveId" clId="{A8385608-F74A-5E4C-828C-529D1153D563}"/>
    <pc:docChg chg="modSld">
      <pc:chgData name="Abubakar Ilyas" userId="08e58344d610965c" providerId="LiveId" clId="{A8385608-F74A-5E4C-828C-529D1153D563}" dt="2025-08-28T09:38:44.018" v="6" actId="12"/>
      <pc:docMkLst>
        <pc:docMk/>
      </pc:docMkLst>
      <pc:sldChg chg="modSp mod">
        <pc:chgData name="Abubakar Ilyas" userId="08e58344d610965c" providerId="LiveId" clId="{A8385608-F74A-5E4C-828C-529D1153D563}" dt="2025-08-28T09:38:44.018" v="6" actId="12"/>
        <pc:sldMkLst>
          <pc:docMk/>
          <pc:sldMk cId="3489797918" sldId="256"/>
        </pc:sldMkLst>
        <pc:spChg chg="mod">
          <ac:chgData name="Abubakar Ilyas" userId="08e58344d610965c" providerId="LiveId" clId="{A8385608-F74A-5E4C-828C-529D1153D563}" dt="2025-08-28T09:38:44.018" v="6" actId="12"/>
          <ac:spMkLst>
            <pc:docMk/>
            <pc:sldMk cId="3489797918" sldId="256"/>
            <ac:spMk id="2" creationId="{7BF287F9-59AA-F042-6C1A-4F3B189D7C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057481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366581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3691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978993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3548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003066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753157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64072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84664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746784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297921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49136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910341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092847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43698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6552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07122-FC4B-6349-A1E7-1C55637C6E12}" type="datetimeFigureOut">
              <a:rPr lang="en-PK" smtClean="0"/>
              <a:t>08/28/2025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AF86047-20C5-844E-A6B0-5483820C7C4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766115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287F9-59AA-F042-6C1A-4F3B189D7C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565484"/>
            <a:ext cx="8915399" cy="5209674"/>
          </a:xfrm>
        </p:spPr>
        <p:txBody>
          <a:bodyPr>
            <a:noAutofit/>
          </a:bodyPr>
          <a:lstStyle/>
          <a:p>
            <a:pPr algn="r" rtl="1"/>
            <a:r>
              <a:rPr lang="ar-SA" sz="4000" b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۲۔ نبی </a:t>
            </a:r>
            <a:r>
              <a:rPr lang="ar-SA" sz="4000" b="1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4000" b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000" b="1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4000" b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sz="4000" b="1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sz="4000" b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000" b="1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sz="4000" b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ar-SA" sz="4000" b="1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sz="4000" b="1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  <a:t>۔ فرد کے </a:t>
            </a:r>
            <a:r>
              <a:rPr lang="ar-SA" sz="400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b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  <a:t>۔ معلم (استاد) کے طور </a:t>
            </a:r>
            <a:r>
              <a:rPr lang="ar-SA" sz="4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b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4000" err="1">
                <a:latin typeface="Calibri" panose="020F0502020204030204" pitchFamily="34" charset="0"/>
                <a:cs typeface="Calibri" panose="020F0502020204030204" pitchFamily="34" charset="0"/>
              </a:rPr>
              <a:t>سپہ</a:t>
            </a:r>
            <a: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000" err="1">
                <a:latin typeface="Calibri" panose="020F0502020204030204" pitchFamily="34" charset="0"/>
                <a:cs typeface="Calibri" panose="020F0502020204030204" pitchFamily="34" charset="0"/>
              </a:rPr>
              <a:t>سالار</a:t>
            </a:r>
            <a: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  <a:t> کے طور </a:t>
            </a:r>
            <a:r>
              <a:rPr lang="ar-SA" sz="4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b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4000" err="1">
                <a:latin typeface="Calibri" panose="020F0502020204030204" pitchFamily="34" charset="0"/>
                <a:cs typeface="Calibri" panose="020F0502020204030204" pitchFamily="34" charset="0"/>
              </a:rPr>
              <a:t>سفارت</a:t>
            </a:r>
            <a: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000" err="1">
                <a:latin typeface="Calibri" panose="020F0502020204030204" pitchFamily="34" charset="0"/>
                <a:cs typeface="Calibri" panose="020F0502020204030204" pitchFamily="34" charset="0"/>
              </a:rPr>
              <a:t>کار</a:t>
            </a:r>
            <a: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  <a:t> کے طور </a:t>
            </a:r>
            <a:r>
              <a:rPr lang="ar-SA" sz="4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b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  <a:t>۔ صلح جو اور امن قائم </a:t>
            </a:r>
            <a:r>
              <a:rPr lang="ar-SA" sz="400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00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  <a:t> کے طور </a:t>
            </a:r>
            <a:r>
              <a:rPr lang="ar-SA" sz="4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br>
              <a:rPr lang="ar-SA" sz="4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sz="4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797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B0401-B1F8-A7DF-3DD3-D164C4BD8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38B28-1345-63B8-7E7C-ACEDD3D08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معلم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D6E44-40D4-1E50-430F-5770B128E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082844"/>
            <a:ext cx="10022304" cy="5883440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نبی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اکرم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ﷺ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بطور معلم</a:t>
            </a:r>
            <a:endParaRPr lang="ar-SA" sz="2000" b="1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۴۔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جسمانی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تربیت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حوصلہ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افزائی</a:t>
            </a:r>
            <a:endParaRPr lang="ar-SA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/>
              <a:t> 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نبی کریم </a:t>
            </a:r>
            <a:r>
              <a:rPr lang="ur-PK">
                <a:latin typeface="Calibri" panose="020F0502020204030204" pitchFamily="34" charset="0"/>
                <a:cs typeface="Calibri" panose="020F0502020204030204" pitchFamily="34" charset="0"/>
              </a:rPr>
              <a:t>ﷺ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قبیلہ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اسلم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طرف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گزرے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جو بازار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تیراندازی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اولاد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اسماعیل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! خوب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تیراندازی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تمہارے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باپ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حضرت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اسماعیل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علیہ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السلام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تیرانداز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ﷺنے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فلاں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جماعت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ساتھ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سن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دوسری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جماعت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والوں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ہاتھ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روک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دریافت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کیابات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ہوئی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؟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انہوں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عرض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کہ جب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فریق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ساتھ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گئے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کیسے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تیراندازی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کریں ؟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آنحضرت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ﷺنے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کہ تم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تیراندازی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جاری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رکھو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تم سب کے ساتھ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۔</a:t>
            </a:r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بخاری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3507)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تیر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اندازی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گھڑ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سواری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مشق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ترمذی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1637)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طاقتور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مومن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کمزور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مومن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بہتر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محبوب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اگرچہ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دونوں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خیر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(ابن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4168)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۵۔ 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آداب و اخلاق کی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endParaRPr lang="ar-SA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حضرت عمر بن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ابی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سلمہ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عنہ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کہتے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رسول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پرورش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کھانے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وقت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میرا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ہاتھ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پلیٹ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اِدھر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اُدھر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گھومتا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رہتا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تھا۔آپ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 “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نام لو،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دائیں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ہاتھ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کھاؤ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کھاؤ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بخاری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5376)</a:t>
            </a: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“مسلمان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مسلمان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پانچ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حقوق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سلام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جواب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بیمار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عیادت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جنازے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ساتھ جانا، دعوت قبول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چھینکنے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جواب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بخاری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1240)</a:t>
            </a: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11BB11-183E-D5C1-E32E-5C40B5035DB5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09566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A7B9D-7DA9-9100-292A-7D230ADA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680EE-13DA-4281-CEAF-B62B7F209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معلم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94C6F-64A6-C7B5-18E1-C0DB07DA1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082844"/>
            <a:ext cx="10022304" cy="5883440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نبی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اکرم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ﷺ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بطور معلم</a:t>
            </a:r>
            <a:endParaRPr lang="ar-SA" sz="2000" b="1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۶۔ عمل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endParaRPr lang="ar-SA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جب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عمل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عمل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کروانا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چاہتے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خود اس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عمل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کرام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اس عمل کی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پیروی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باتوں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اعمال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تضاد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جب حضرت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عائشہ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عنہا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اخلاق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بارے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پوچھا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انہوں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“نبی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اخلاق قرآن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۔” 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(مسلم: 746)</a:t>
            </a:r>
          </a:p>
          <a:p>
            <a:pPr marL="0" indent="0" algn="r" rtl="1">
              <a:buNone/>
            </a:pPr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۷۔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ہمیشہ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تدریجی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انداز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اختیار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endParaRPr lang="ar-SA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حالات و ظرف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خیال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رکھتے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بتدریج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منظم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طریقہ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مؤثر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ہوتا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تاکہ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شاگرد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اچھی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طرح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سمجھ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سکیں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اگلے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مرحلے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طرف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بڑھیں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اچانک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بہت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بوجھ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ڈال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انسان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الجھا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دیتا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مزید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الجھن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پیدا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دیتا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حضرت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عبداللہ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بن عمر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عنہما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فرماتے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ایمان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قرآن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سیکھا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جب قرآن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سیکھا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ایمان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اضافہ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ہوگیا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۔” 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(ابن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61)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531BB0-0239-8D2C-48E7-1FF60D701A46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591793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2CB40-CD53-3B08-468E-2DDEEBF4E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71A83-20F0-8397-AEA8-D887CDB2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معلم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AE9CF-306E-FF14-6F95-D36EE4993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082844"/>
            <a:ext cx="10022304" cy="5883440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نبی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اکرم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ﷺ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بطور معلم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endParaRPr lang="ar-SA" sz="2000" b="1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۸۔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سوال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و جواب اور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مکالمے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حوصلہ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افزائی</a:t>
            </a:r>
            <a:endParaRPr lang="ar-SA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نبی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کرام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بات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چیت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سوال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و جواب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شریک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ترغیب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دیتے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کبھی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کبھی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خود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سوال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فرماتے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تاکہ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غور 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فکر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کریں۔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آنحضرت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r-PK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درختوں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درخت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ایسا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کہ اس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جھڑتے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مسلمان کی مثال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اسی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درخت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۔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بتاؤ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کون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سا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درخت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؟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سن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خیال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جنگل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درختوں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طرف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دوڑا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عبداللہ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عنہ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میرے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دل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کھجور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درخت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مگر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(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سنی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) شرم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بولا ۔ آخر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آنحضرت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پوچھا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کون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درخت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؟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ﷺنے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کھجور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درخت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۔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۹۔ علم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پھیلانے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endParaRPr lang="ar-SA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اس شخص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تروتازہ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رکھے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بات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سنی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اسی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طرح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آگے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پہنچایا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جس طرح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سنی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ممکن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کہ جس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بات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پہنچے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سننے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سمجھنے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والا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ترمذی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2657)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میری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طرف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دوسروں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پہنچاؤ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خواہ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قرآن کی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آیت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کیوں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مشکاة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198</a:t>
            </a:r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8BAD09-8AD0-77EE-C737-933FE6426C95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589260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30E05-249D-A79C-B156-59B91D6B1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0F437-D638-0075-9262-9DD9530D7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سپہ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سالار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F3FCE-C66B-AC62-3592-4D6FA2225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082844"/>
            <a:ext cx="10022304" cy="5883440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نبی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اکرم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ﷺ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نے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میدانِ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جنگ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کے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لیے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دو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نئے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تصورات متعارف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کرائے</a:t>
            </a:r>
            <a:endParaRPr lang="ar-SA" sz="2800" b="1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endParaRPr lang="ar-SA" sz="2800" b="1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۱۔ 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جہاد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فی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سبیل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لفظ "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جہاد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لغوی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معنی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تمام طاقت اسلام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استعمال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علم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ہوسکتا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غیر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مسلموں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خلاف قتال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جہاد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اسی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وقت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حقیقی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جہاد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ہوگا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جب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رضا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شخص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رسول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راستے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قتال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بارے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پوچھا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شخص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غصے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وجہ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لڑتا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قومیت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بنا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لڑتا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اپنا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سر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اٹھایا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کیونکہ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شخص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کھڑا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) اور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“جو اس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لڑے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کلمہ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بلند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وہی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راستے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لڑتا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۔” 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(مسلم: 1904)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۲۔ 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میدانِ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جنگ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کامیابی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صرف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کے فضل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غزوۂ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بدر کے موقع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مسلسل دعا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مشغول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835340-2284-5E69-76A9-7D15B4E72655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196178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0B4FE-1A84-3D29-888F-CE43D87D8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3E9FD-8879-52ED-E24B-B928278F5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سپہ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سالار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2B58-3774-6468-8FCD-EFD209A97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082844"/>
            <a:ext cx="10022304" cy="588344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جنگ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مشاورت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فرماتے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بدر: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لڑنا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احد: مدینہ کے اندر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لڑنا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باہر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خندق: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دشمن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کثرت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کیسے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نمٹا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جاسوسی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خفیہ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اطلاعات کی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سرگرمیاں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غزوۂ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بدر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خود جاسوس کے طور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کام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غزوۂ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خندق کے دوران حضرت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حذیفہ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عنہ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جاسوسی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بھیجا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۳۔ 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نہایت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رازداری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جنگی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تدبیر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راستے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وضاحت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کبھی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فرماتے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سوائے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قریبی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کے۔</a:t>
            </a: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5A91A4-F321-3D9F-704C-5320A64DA07D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299556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7B845-C0D6-F067-4C5C-FFF7ADD5C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AE434-42C9-A04A-8A70-ABDB35554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سپہ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سالار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31BD7-9471-6164-80E8-5C4ADF6F6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082844"/>
            <a:ext cx="10022304" cy="588344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۴۔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اہلیت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بنیاد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عسکری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تقرریاں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فوجی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کمانڈرز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ہمیشہ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انہی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مقرر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جنگی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مہارت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رکھتے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چاہے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انہوں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اسلام بعد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قبول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جیسے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حضرت خالد بن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ولید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اور حضرت عمرو بن عاص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عنہما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حضرت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اسامہ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بن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زید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عنہ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صرف 18 سال کی عمر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نہایت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اہم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لشکر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سپہ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سالار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مقرر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حالانکہ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لشکر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بڑے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بڑے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موجود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۵۔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جنگ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حکمتِ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چالاکی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استعمال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۔“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جنگ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چال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بازی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نام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۔” (ابو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داؤد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: 2636)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غزوۂ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خندق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مدد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علاوہ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کامیابی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بڑے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اسباب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یہی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۶۔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جنگ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تیاری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ترغیب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“اور ان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مقابلے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ممکن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قوت اور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بندھے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ہوئے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گھوڑے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تیار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رکھو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جن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دشمنوں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دشمنوں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ڈرا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۔” (الانفال: 60)</a:t>
            </a: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غزوۂ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تبوک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چندے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اپیل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فرمائی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FA2501-BA8D-2B98-2C4C-104690CF7F39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851128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38D60-1B46-8596-AE75-9F5C715D0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C2340-0768-47DE-5B18-6815E2EB1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سپہ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سالار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2FC66-C351-8462-4032-FFB83F85F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082844"/>
            <a:ext cx="10022304" cy="588344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۷۔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بہادری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لڑنے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حوصلہ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افزائی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فرماتے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سعد!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تیر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چلاتے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رہو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میرے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ماں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باپ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قربان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بخاری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: 4059)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۸۔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جنگ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نئی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حکمتِ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عملیاں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اپنایئں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چاہے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غیر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مسلموں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کیوں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غزوۂ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خندق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خندق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کھودنے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طریقہ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طائف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محاصرے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دوران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منجنیق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استعمال۔</a:t>
            </a:r>
          </a:p>
          <a:p>
            <a:pPr marL="0" indent="0" algn="r" rtl="1">
              <a:buNone/>
            </a:pPr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۹۔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جنگ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کے آداب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سکھائے</a:t>
            </a:r>
            <a:endParaRPr lang="ar-SA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ایمان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والو! جب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لشکر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ملو تو ثابت قدم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رہو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کثرت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یاد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تاکہ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کامیاب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جاؤ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اس کے رسول کی اطاعت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آپس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جھگڑا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ورنہ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کمزور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جاؤ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تمہاری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اکھڑ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اور صبر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لو،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شک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صبر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والوں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ساتھ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اور ان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طرح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جاؤ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گھروں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اکڑتے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ہوئے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دکھاتے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ہوئے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نکلے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راستے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روکتے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ان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کاموں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گھیرے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ہوئے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(الانفال: 45-47)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5B78A3-BF3B-69F6-2D3F-91B463E35E14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021412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DE12D-BD77-4EDA-74C0-E175D90DE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6AB4-B344-D7A5-DDDB-056106F3A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سپہ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سالار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C4406-4EBB-54F2-B8D3-D723E9DF0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082844"/>
            <a:ext cx="10022304" cy="588344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آدابِ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جنگ</a:t>
            </a:r>
            <a:endParaRPr lang="ar-SA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ثابت قدم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رہنا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ذکر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اس کے رسول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اطاعت۔</a:t>
            </a:r>
          </a:p>
          <a:p>
            <a:pPr algn="r" rtl="1"/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جھگڑا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صبر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تکبر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فخر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دیگر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آدابِ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جنگ</a:t>
            </a:r>
            <a:endParaRPr lang="ar-SA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عورتوں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بچوں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بوڑھوں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قتال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جو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تمہارے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ہتھیار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ڈال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، اس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قتال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درختوں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کھڑی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فصلوں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نقصان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پہنچاؤ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دشمن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لاشوں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مثلہ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رات کے وقت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حملہ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3CD8E5-1E44-8C20-7F9E-652036A6748E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2429754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E6FF3-5DD6-5D38-76EE-158BA3EAF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18774-A5EB-E215-0527-F7E878070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سفارتکار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B11EE-009E-4963-49F2-B3DBB93C0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156" y="974560"/>
            <a:ext cx="10022304" cy="588344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سفارت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کاری</a:t>
            </a:r>
            <a:endParaRPr lang="ar-SA" sz="2800" b="1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(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سفارت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کاری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مراد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بین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الاقوامی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تعلقات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سنبھالنے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فن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مہارت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جو عموماً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ملک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نمائندے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انجام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دیتے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۔)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نبی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نہایت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اعلیٰ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درجے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سفارت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اسلام کی دعوت کے دوران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سفارتی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حکمت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اختیار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جیسے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خطوط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لکھنا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تحائف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بھیجنا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اور قبائل و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ممالک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پاس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سفراء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بھیجنا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اگرچہ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مکہ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سفارت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کاری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دکھائی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لیکن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اصل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صلاحیت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مدینہ ہجرت کے بعد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آئی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جب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خود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ریاست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قائم کی۔</a:t>
            </a:r>
          </a:p>
          <a:p>
            <a:pPr marL="0" indent="0" algn="r" rtl="1">
              <a:buNone/>
            </a:pPr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مکہ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میں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سفارتی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سرگرمیاں</a:t>
            </a:r>
            <a:endParaRPr lang="ar-SA" sz="2800" b="1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۱۔ حلف الفضول</a:t>
            </a: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اس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معاہدے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واحد مقصد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کہ مظلوم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انصاف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دلایا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نوجوانی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معاہدے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حصہ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ساری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زندگی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فخر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: 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مجھے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دوبارہ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ایسے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معاہدے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بلایا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ضرور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شریک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گا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7AE6EE-3570-823B-4A3E-3893B50F29F3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465647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5D38D-B17A-E0E0-F40E-6C0F2191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06B2B-FDCB-BCAA-2E7C-AAE9EA87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سفارتکار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6FEF3-2238-0D16-BEAA-01FDD3200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156" y="974560"/>
            <a:ext cx="10022304" cy="588344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۲۔ دعوت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حکیمانہ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آغاز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باوجود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 کے کہ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پاس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آخری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سچائی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ابتدائی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3 سال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انتہائی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رازداری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دعوت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اس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حکمت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وجہ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ابتدا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ٹکراؤ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تنازعہ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بچا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ص۔ رف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انہی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بات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جن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بارے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یقین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ہوتا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قبول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کرلیں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انکار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کریں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خاموشی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کریں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فساد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بغیر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اہلِ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خاندان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اعلانِ نبوت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خاندان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والوں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کھانے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مدعو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تاکہ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نبوت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بارے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بتائیں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حضرت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علی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عنہ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خود اس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کھانے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مینو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بتایا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۴۔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پورے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مکہ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اعلانِ نبوت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صفا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پہاڑی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چڑھ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جمع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سب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سچائی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دیانت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ثابت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81DD3D-EE7C-B045-A9BD-1C573655B962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264811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02ED3-5B3B-8BE2-4F40-3C3093F3C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43637"/>
            <a:ext cx="8911687" cy="843743"/>
          </a:xfrm>
        </p:spPr>
        <p:txBody>
          <a:bodyPr/>
          <a:lstStyle/>
          <a:p>
            <a:pPr algn="ctr" defTabSz="457200" rtl="1" eaLnBrk="1" latinLnBrk="0" hangingPunct="1">
              <a:spcBef>
                <a:spcPct val="0"/>
              </a:spcBef>
              <a:buNone/>
            </a:pPr>
            <a:r>
              <a:rPr lang="ur-PK" b="1">
                <a:latin typeface="Calibri" panose="020F0502020204030204" pitchFamily="34" charset="0"/>
                <a:cs typeface="Calibri" panose="020F0502020204030204" pitchFamily="34" charset="0"/>
              </a:rPr>
              <a:t>تعارف (ابتدائ پیرا کے طور پر)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24040-E877-8871-A6D7-D0A108C68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67853"/>
            <a:ext cx="8915400" cy="5257799"/>
          </a:xfrm>
        </p:spPr>
        <p:txBody>
          <a:bodyPr>
            <a:normAutofit fontScale="92500" lnSpcReduction="20000"/>
          </a:bodyPr>
          <a:lstStyle/>
          <a:p>
            <a:pPr algn="r" rt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اہمیت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عمومی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گفتگو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(اختصار کے ساتھ)</a:t>
            </a:r>
          </a:p>
          <a:p>
            <a:pPr algn="r" rt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ہستی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جن کے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دین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سمجھتے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بغیر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قرآن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سمجھا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جاسکتا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عمل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جاسکتا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قرآن مختلف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احکام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دیتا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جیسے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نماز،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روزہ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زکوٰۃ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وغیرہ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لیکن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بتاتا کہ ان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کس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طرح ادا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نبی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ہمیں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ان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احکام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طریقے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بتاتے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خود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ہمیں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اس کی اور اس کے رسول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کی اطاعت کریں:</a:t>
            </a:r>
          </a:p>
          <a:p>
            <a:pPr algn="r" rt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’’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ایمان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والو!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کی اطاعت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اور رسول کی اطاعت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۔‘‘</a:t>
            </a:r>
            <a:br>
              <a:rPr lang="ar-SA" sz="2400"/>
            </a:b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(النساء: 59)</a:t>
            </a:r>
          </a:p>
          <a:p>
            <a:pPr>
              <a:lnSpc>
                <a:spcPct val="160000"/>
              </a:lnSpc>
            </a:pPr>
            <a:endParaRPr lang="en-PK" sz="2000"/>
          </a:p>
        </p:txBody>
      </p:sp>
    </p:spTree>
    <p:extLst>
      <p:ext uri="{BB962C8B-B14F-4D97-AF65-F5344CB8AC3E}">
        <p14:creationId xmlns:p14="http://schemas.microsoft.com/office/powerpoint/2010/main" val="22522667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388E1-C9ED-D8E3-FCED-F8D5493F5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A46ED-55E8-45FF-DC58-2C684B29D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سفارتکار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37CFA-B7F3-200C-4F49-B015094F5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156" y="974560"/>
            <a:ext cx="10022304" cy="588344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۵۔ حج کے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مہینے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آنے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قافلوں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رابطہ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جب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دیکھا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مکہ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اکثر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لوگ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اسلام قبول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تو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ذوالحجہ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حاجیوں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خفیہ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ملاقاتیں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شروع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اسلام کی دعوت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۶۔ صبر و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برداشت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انتہا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کبھی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بدامنی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پھیلائی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مکہ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سرداروں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خلاف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بغاوت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ابھارا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۷۔ طائف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سفر –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نئے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مرکز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کی تلاش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یثرب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بجائے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طائف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رخ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کیونکہ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وہاں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لوگ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مہمان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نواز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اور اس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کہ طائف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جزیرۂ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عرب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مکہ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بعد دوسرا سب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اہم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شہر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BDA9D8-D236-3DDF-098A-FC744591119A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1653688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284FC-21F8-054A-F1AD-604F3F77A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3FEE2-1C62-F74E-362F-45DCA4F82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سفارتکار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93AC8-2AE0-BC36-C0E6-8BF8F09ED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156" y="974560"/>
            <a:ext cx="10022304" cy="588344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۸۔ ہجرت کی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منصوبہ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بندی</a:t>
            </a:r>
            <a:endParaRPr lang="ar-SA" sz="24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11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نبوی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یثرب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5 افراد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آئے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اور اسلام قبول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12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نبوی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یثرب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12 افراد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آئے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اور اسلام قبول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 (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بیعتِ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عقبہ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اولیٰ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 algn="r" rtl="1">
              <a:buNone/>
            </a:pP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13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نبوی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یثرب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75 افراد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آئے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، اسلام قبول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اور نبی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شہر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آنے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کی دعوت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 (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بیعتِ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عقبہ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ثانیہ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 algn="r" rtl="1">
              <a:buNone/>
            </a:pPr>
            <a:endParaRPr lang="ar-SA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ان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مکمل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اطاعت اور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وعدہ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لیا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حال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حفاظت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کریں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اور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بدلے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جنت کی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خوشخبری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سنائی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یقین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دہانی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کرائی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ہمیشہ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ان کے ساتھ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رہیں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4C57B0-C63D-2BB8-C9CD-6C8D4DC40AFC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129234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39FB1-FA48-B2BC-ED1E-8839AE939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34491-47E8-A8B6-9626-C6931553F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سفارتکار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AF6A8-5B22-1B7C-7604-AAC490D5F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156" y="974560"/>
            <a:ext cx="10022304" cy="5883440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مدینہ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سفارتی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سرگرمیاں</a:t>
            </a:r>
            <a:endParaRPr lang="ar-SA" sz="2800" b="1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میثاقِ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مدینہ</a:t>
            </a:r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سب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پہلا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معاہدہ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نبی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درمیان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اس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25 دفعات شامل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کئی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جدید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محققین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انسانی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تاریخ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سب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پہلا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تحریری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دستور قرار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پہلی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شق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اتحاد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یقینی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بنایا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آخری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شق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نبی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ذات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حرفِ آخر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تسلیم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دوسرا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معاہدہ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مدینہ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گرد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و نواح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رہنے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یہودیوں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ساتھ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اس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مزید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24 دفعات شامل کی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گئیں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اس طرح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مدینہ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کثیر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مذہبی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کثیر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ثقافتی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کثیر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قبائلی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معاشرہ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بنانے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کامیاب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ہوئے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مہاجرین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اور انصار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بھائی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چارہ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قائم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نبی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نہایت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حکیمانہ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قدم۔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مضبوط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قبائلی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نظام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کمزور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کامیاب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کوشش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امت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قیام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طرف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کامیاب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پیش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رفت۔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D74027-66EB-E54E-1474-9C8645DB9100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7739314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FF22A-958C-15D1-3598-DFF228330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F3B98-50DD-FDB0-E1DE-C29BFB615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سفارتکار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3849D-D5E0-E95C-ED47-79034DE37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156" y="974560"/>
            <a:ext cx="10022304" cy="5883440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مدینہ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سفارتی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سرگرمیاں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۳۔ مؤثر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خارجہ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پالیسی</a:t>
            </a: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مقصد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مسلمانوں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تحفظ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یقینی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بنانا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حضرت عمر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عنہ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 کی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ذمہ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داری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سونپی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گئی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خارجہ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پالیسی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کے اصول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۱۔ دعوت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۲۔ امن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مسلمانوں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طاقت کے طور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منوانا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۴۔  صلح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حدیبیہ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صرف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معاہدہ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ہونا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مسلمانوں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پہچان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دلانے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ذریعہ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بنا۔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بظاہر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معاہدہ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مسلمانوں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خلاف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لگتا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لیکن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حقیقت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ان کے حق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مفید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ثابت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ہوا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82F871-BA11-53BB-7FC4-FD979FE77EE2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0480887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DF4A3-4E37-55FA-131C-048A9B318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F6076-C9D0-8049-2EF0-04BC0011B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سفارتکار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156E3-8702-0E12-D6CC-B0E9FCA98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156" y="974560"/>
            <a:ext cx="10022304" cy="5883440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مدینہ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سفارتی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سرگرمیاں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۵۔ 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دیگر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بادشاہوں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حکمرانوں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خط و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کتابت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حبشہ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روم، فارس، مصر،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بحرین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عمان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وغیرہ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حکمرانوں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خطوط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بھیجے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نمائندے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بھیجے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تحائف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ساتھ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جاتے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اس عمل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بہت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زور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۶۔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مہمانوں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بیت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الضیافہ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قائم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مہمانوں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ملاقات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باقاعدہ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لباس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زیب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تن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فرماتے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ان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پرجوش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استقبال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بہترین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طریقے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ضیافت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جاتی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49C02A-205A-D0B2-FCD8-7575B86CDB44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972999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0840E-DE0C-4AD4-DBD6-7F2817E43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EA3A1-9CD8-C540-B05D-C3D15B1AD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4464" y="17894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امن قائم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B15AE-A4F9-9079-20D9-A33EC16F3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155" y="1154442"/>
            <a:ext cx="10022304" cy="5883440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“اور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بھیجا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مگر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تمام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جہانوں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رحمت بنا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الانبیاء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: 107)</a:t>
            </a: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مکہ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قریش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کے ظلم و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ستم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باوجود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ہمیشہ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پُرامن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رہنے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رویہ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اپنایا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مہاجرین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اور انصار کے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درمیان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بھائی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چارہ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قائم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میثاقِ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مدینہ: امن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یقینی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بنانے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کامیاب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کوشش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۴۔ مدینہ کی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خارجہ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پالیسی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مقصد امن قائم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رکھنا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۵۔ صلح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حدیبیہ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عمرہ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امن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ترجیح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۶۔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دیگر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حکمرانوں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کے ساتھ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سفارتی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تعلقات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قائم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کیے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تاکہ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امن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یقینی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بنایا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سکے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۷۔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غیر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ملکی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سفیروں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عزت و احترام کے ساتھ خوش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آمدید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تاکہ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پُرامن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پیغام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دنیا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ملے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۸۔ فتح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مکہ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کے بعد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قریش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کے ساتھ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رویہ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۹۔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خطبہ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حجۃ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الوداع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امن و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سلامتی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فروغ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B37F9-59CA-CA09-F1A7-A6DD20B46492}"/>
              </a:ext>
            </a:extLst>
          </p:cNvPr>
          <p:cNvSpPr txBox="1"/>
          <p:nvPr/>
        </p:nvSpPr>
        <p:spPr>
          <a:xfrm>
            <a:off x="5927312" y="135956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457200" rtl="1" eaLnBrk="1" latinLnBrk="0" hangingPunct="1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926916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E075C-5007-3B98-3E08-777AD8FF0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07542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فرد کے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8AD66-A22F-FF0E-06D9-66D72135A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3811" y="1299410"/>
            <a:ext cx="9769641" cy="5907505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بلند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اخلاق کے حامل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شخصیت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جنہیں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خود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سراہا</a:t>
            </a:r>
            <a:endParaRPr lang="ar-SA" sz="22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“اور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بے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شک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عظیم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اخلاق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۔” (القلم: 4)</a:t>
            </a:r>
            <a:b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مکہ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مشرکین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‘صادق’ اور ‘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امین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’</a:t>
            </a:r>
          </a:p>
          <a:p>
            <a:pPr marL="0" indent="0" algn="r" rtl="1">
              <a:buNone/>
            </a:pP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صادق اور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امین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</a:p>
          <a:p>
            <a:pPr marL="0" indent="0" algn="r" rtl="1">
              <a:buNone/>
            </a:pPr>
            <a:b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شفیق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والد</a:t>
            </a:r>
          </a:p>
          <a:p>
            <a:pPr marL="0" indent="0" algn="r" rtl="1">
              <a:buNone/>
            </a:pP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طرزِ عمل حضرت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فاطمہ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عنہا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اور حضرت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زید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بن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حارثہ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عنہ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کے ساتھ۔</a:t>
            </a:r>
          </a:p>
          <a:p>
            <a:pPr marL="0" indent="0" algn="r" rtl="1">
              <a:buNone/>
            </a:pPr>
            <a:b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۴۔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محبت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200" b="1">
                <a:latin typeface="Calibri" panose="020F0502020204030204" pitchFamily="34" charset="0"/>
                <a:cs typeface="Calibri" panose="020F0502020204030204" pitchFamily="34" charset="0"/>
              </a:rPr>
              <a:t> نانا</a:t>
            </a:r>
          </a:p>
          <a:p>
            <a:pPr marL="0" indent="0" algn="r" rtl="1">
              <a:buNone/>
            </a:pP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طرزِ عمل حضرت حسن اور حضرت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حسین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err="1">
                <a:latin typeface="Calibri" panose="020F0502020204030204" pitchFamily="34" charset="0"/>
                <a:cs typeface="Calibri" panose="020F0502020204030204" pitchFamily="34" charset="0"/>
              </a:rPr>
              <a:t>عنہما</a:t>
            </a:r>
            <a:r>
              <a:rPr lang="ar-SA" sz="2200">
                <a:latin typeface="Calibri" panose="020F0502020204030204" pitchFamily="34" charset="0"/>
                <a:cs typeface="Calibri" panose="020F0502020204030204" pitchFamily="34" charset="0"/>
              </a:rPr>
              <a:t> کے ساتھ۔</a:t>
            </a:r>
          </a:p>
        </p:txBody>
      </p:sp>
    </p:spTree>
    <p:extLst>
      <p:ext uri="{BB962C8B-B14F-4D97-AF65-F5344CB8AC3E}">
        <p14:creationId xmlns:p14="http://schemas.microsoft.com/office/powerpoint/2010/main" val="1649685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E9F12-8052-243C-66A9-0878B4387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D7E79-79E1-4117-CD67-500157A9F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07542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فرد کے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E3BCB-C040-8446-A38E-A53822F2E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203158"/>
            <a:ext cx="10022304" cy="5955631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۵۔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مثالی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شوہر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11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بیویاں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وقت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9)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باوجود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شدید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مالی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مشکلات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کے، سب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خوش رکھا۔</a:t>
            </a: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مومنوں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سب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کامل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ایمان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والا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اخلاق سب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اچھا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۔ اور تم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سب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بہتر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بیویوں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کے ساتھ سب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بہتر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ترمذی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: 1162)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۶۔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دوست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مزاج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داماد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نواز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حضرت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علی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اور حضرت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فاطمہ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عنہما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درمیان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جھگڑے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موقع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طرزِ عمل۔ (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بخاری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: 6280)</a:t>
            </a: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۷۔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ہمدرد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پڑوسی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جبرائیل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مجھے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بار بار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پڑوسی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ساتھ حسنِ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سلوک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وصیت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یہاں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خیال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شاید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وراثت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شامل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کردیں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بخاری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: 6014)</a:t>
            </a: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ابوذر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! جب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شوربہ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پکاؤ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تو اس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پانی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کردو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پڑوسی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دو۔” (مسلم: 2625)</a:t>
            </a: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602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A3918-84E5-3240-D201-06F3E9225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36B64-2D63-17A2-CC09-F14717CD7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07542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فرد کے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761A2-0921-7F47-9983-AD6E4A047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203158"/>
            <a:ext cx="10022304" cy="5955631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۸۔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کامل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دوست</a:t>
            </a: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فجر کے بعد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معمول: اشراق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کرام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ساتھ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بیٹھے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رہتے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، ان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کٹ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رہتے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حضرت جابر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عنہ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ساتھ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نکاح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بارے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گفتگو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(مسلم: 715)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۹۔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شکر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گزار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انسان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“جس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احسان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محسن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دعا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تمہیں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بہترین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جزا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، تو اس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شکر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ادا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حق ادا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کردیا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مشکاة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3024)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“جو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شکر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ادا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شکر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ادا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(ابو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داؤد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4811)</a:t>
            </a: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۱۰۔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بردبار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اور صابر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راہ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مجھے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ایسی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تکلیفیں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گئیں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گئیں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خاطر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ایسے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خوف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سہی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ابن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151)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(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مکہ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مکرمہ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زندگی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صبر۔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طائف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سفر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صبر۔</a:t>
            </a:r>
          </a:p>
          <a:p>
            <a:pPr marL="0" indent="0" algn="r" rtl="1">
              <a:buNone/>
            </a:pP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205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CAFF7-E938-3329-CB4E-12F036672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F75CA-89C7-DC33-7913-E3989E8CF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فرد کے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75732-F565-6226-D885-BC1783C72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902369"/>
            <a:ext cx="10022304" cy="5955631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۱۱۔ رحم دل انسان</a:t>
            </a:r>
          </a:p>
          <a:p>
            <a:pPr marL="0" indent="0" algn="r" rtl="1">
              <a:buNone/>
            </a:pP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غلاموں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ساتھ طرزِ عمل (حضرت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زید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بن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حارثہ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بیٹا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بنایا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)۔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“تم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شخص اس وقت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کامل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مومن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ہوسکتا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جب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بھائی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وہی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چاہے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پسند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بخاری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13)</a:t>
            </a:r>
          </a:p>
          <a:p>
            <a:pPr marL="0" indent="0" algn="r" rtl="1">
              <a:buNone/>
            </a:pP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۱۲۔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صفائی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خاص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اہتمام</a:t>
            </a:r>
            <a:endParaRPr lang="ar-SA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سفید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کپڑا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پسند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پاک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صاف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رکھتے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مسواک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باقاعدہ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استعمال۔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بالوں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داڑھی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تیل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لگانا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کنگھی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پاکیزگی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ایمان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نصف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حصہ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ترمذی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3519)</a:t>
            </a:r>
          </a:p>
          <a:p>
            <a:pPr marL="0" indent="0" algn="r" rtl="1">
              <a:buNone/>
            </a:pPr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۱۳۔ متوازن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شخصیت</a:t>
            </a:r>
            <a:endParaRPr lang="ar-SA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عبادت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گزار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خاندان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خیال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رکھنے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ضرورت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کے وقت مخلص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دوست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بہترین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داعی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و مبلغ۔</a:t>
            </a:r>
          </a:p>
          <a:p>
            <a:pPr marL="0" indent="0" algn="r" rtl="1">
              <a:buNone/>
            </a:pP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133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DC4DD-D37B-CA7D-259E-B21CDBCB3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6C254-38FF-3E82-DB2B-91FB527EC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معلم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F83E7-D539-1614-6048-15C8CE99D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082844"/>
            <a:ext cx="10022304" cy="53420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SA" sz="36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نبی </a:t>
            </a:r>
            <a:r>
              <a:rPr lang="ar-SA" sz="36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اکرم</a:t>
            </a:r>
            <a:r>
              <a:rPr lang="ar-SA" sz="36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36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ﷺ</a:t>
            </a:r>
            <a:r>
              <a:rPr lang="ar-SA" sz="36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36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کا</a:t>
            </a:r>
            <a:r>
              <a:rPr lang="ar-SA" sz="36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مقام </a:t>
            </a:r>
            <a:r>
              <a:rPr lang="ar-SA" sz="36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بحیثیت</a:t>
            </a:r>
            <a:r>
              <a:rPr lang="ar-SA" sz="36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معلم</a:t>
            </a:r>
          </a:p>
          <a:p>
            <a:pPr marL="0" indent="0" algn="r">
              <a:buNone/>
            </a:pPr>
            <a:endParaRPr lang="ar-SA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نبی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بنیادی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فرائض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بیان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r">
              <a:buNone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وہی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ان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پڑھ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انہی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رسول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بھیجا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، جو ان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اس کی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آیات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پڑھتا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پاک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کتاب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حکمت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سکھاتا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حالانکہ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کھلی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گمراہی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الجمعہ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: 2)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ان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چار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فرائض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تین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متعلق </a:t>
            </a:r>
            <a:r>
              <a:rPr lang="ar-SA" sz="240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4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مجھے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معلم بنا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بھیجا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۔” (ابن </a:t>
            </a:r>
            <a:r>
              <a:rPr lang="ar-SA" sz="2400" b="1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: 229)</a:t>
            </a:r>
            <a:b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620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5D2BD-A01A-397A-0B29-A0CAE99AF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4CF6F-DEA9-4D62-2D93-9390A8675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معلم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E01D0-DDCE-D385-1B63-99DEF4487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082844"/>
            <a:ext cx="10022304" cy="5883440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نبی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اکرم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ﷺ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نے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اپنے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صحابہ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کے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دلوں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میں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تعلیم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کی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اہمیت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کس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طرح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بٹھائی</a:t>
            </a:r>
            <a:endParaRPr lang="ar-SA" sz="2800" b="1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r" rtl="1"/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دینی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فریضہ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قرار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“علم حاصل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مسلمان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فرض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(ابن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224)</a:t>
            </a:r>
          </a:p>
          <a:p>
            <a:pPr algn="r" rtl="1"/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علم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اضافہ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دعائیں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سکھائیں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میرے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رب!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میرے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علم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اضافہ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فرما۔” (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طٰہٰ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114)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تجھ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ایسا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علم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مانگتا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جو نفع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(ابن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925)</a:t>
            </a:r>
            <a:b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تجھ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ایسے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علم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پناہ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مانگتا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جو نفع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دے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err="1">
                <a:latin typeface="Calibri" panose="020F0502020204030204" pitchFamily="34" charset="0"/>
                <a:cs typeface="Calibri" panose="020F0502020204030204" pitchFamily="34" charset="0"/>
              </a:rPr>
              <a:t>نسائی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: 4570)</a:t>
            </a:r>
          </a:p>
          <a:p>
            <a:pPr algn="r" rtl="1"/>
            <a:endParaRPr lang="ar-SA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و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تبلیغ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علاقوں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بھیجا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0" lvl="1" indent="0" algn="r" rtl="1">
              <a:buNone/>
            </a:pP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۔ حضرت معاذ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عنہ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یمن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بھیجا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0" lvl="1" indent="0" algn="r" rtl="1">
              <a:buNone/>
            </a:pP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۔ حضرت مصعب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عنہ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مدینہ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بھیجا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0" lvl="1" indent="0" algn="r" rtl="1">
              <a:buNone/>
            </a:pPr>
            <a:endParaRPr lang="ar-SA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صفہ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مرکز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بنایا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0" lvl="1" indent="0" algn="r" rtl="1">
              <a:buNone/>
            </a:pP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حضرت بلال، حضرت عمار، حضرت خباب، حضرت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عبداللہ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بن مسعود، حضرت ابو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ہریرہ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عنہم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سب اس کے فارغ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التحصیل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18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850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B0F67-DB26-0D8B-7FD5-F70D0F9DD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2D55F-2967-747F-00C1-E4D2CF38C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90974"/>
            <a:ext cx="8911687" cy="795616"/>
          </a:xfrm>
        </p:spPr>
        <p:txBody>
          <a:bodyPr/>
          <a:lstStyle/>
          <a:p>
            <a:pPr algn="ctr" rtl="1"/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بطور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نمونہ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معلم </a:t>
            </a:r>
            <a:r>
              <a:rPr lang="ar-SA" b="1" err="1">
                <a:latin typeface="Calibri" panose="020F0502020204030204" pitchFamily="34" charset="0"/>
                <a:cs typeface="Calibri" panose="020F0502020204030204" pitchFamily="34" charset="0"/>
              </a:rPr>
              <a:t>کیلئے</a:t>
            </a:r>
            <a:r>
              <a:rPr lang="ar-SA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PK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3E4E0-6388-34B4-FC0D-907D822CD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17" y="1082844"/>
            <a:ext cx="10022304" cy="5883440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نبی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اکرم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ar-SA" sz="2800" b="1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ﷺ</a:t>
            </a:r>
            <a:r>
              <a:rPr lang="ar-SA" sz="28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بطور معلم</a:t>
            </a:r>
            <a:endParaRPr lang="ar-SA" sz="2000" b="1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بلا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امتیازِ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جنس عام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“علم حاصل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مسلمان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فرض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۔” (ابن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: 224)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اس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مرد و عورت سب شامل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حضرت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عائشہ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عنہا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نکاح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بڑی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حکمت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خواتین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علم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پہنچے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کتابت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فروغ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b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“علم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لکھنے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محفوظ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دارمی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: 514)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ہدایت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دیتے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کہ قرآن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نگرانی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لکھیں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ذمہ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داری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کُتّاب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وحی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” انجام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دیتے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عصری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حوصلہ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افزائی</a:t>
            </a:r>
            <a:r>
              <a:rPr lang="ar-SA" sz="20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err="1">
                <a:latin typeface="Calibri" panose="020F0502020204030204" pitchFamily="34" charset="0"/>
                <a:cs typeface="Calibri" panose="020F0502020204030204" pitchFamily="34" charset="0"/>
              </a:rPr>
              <a:t>فرمائی</a:t>
            </a: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 نبی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خود حضرت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زید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بن ثابت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عنہ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عبرانی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زبان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سیکھنے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ہدایت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00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8599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Application>Microsoft Office PowerPoint</Application>
  <PresentationFormat>Widescreen</PresentationFormat>
  <Slides>25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Wisp</vt:lpstr>
      <vt:lpstr>۲۔ نبی اکرم ﷺ بطور عملی نمونہ:  ۔ فرد کے لیے ۔ معلم (استاد) کے طور پر ۔ سپہ سالار کے طور پر ۔ سفارت کار کے طور پر ۔ صلح جو اور امن قائم کرنے والے کے طور پر </vt:lpstr>
      <vt:lpstr>تعارف (ابتدائ پیرا کے طور پر)</vt:lpstr>
      <vt:lpstr>نبی اکرم ﷺ بطور عملی نمونہ فرد کے لیے </vt:lpstr>
      <vt:lpstr>نبی اکرم ﷺ بطور عملی نمونہ فرد کے لیے </vt:lpstr>
      <vt:lpstr>نبی اکرم ﷺ بطور عملی نمونہ فرد کے لیے </vt:lpstr>
      <vt:lpstr>نبی اکرم ﷺ بطور عملی نمونہ فرد کے لیے </vt:lpstr>
      <vt:lpstr>نبی اکرم ﷺ بطور عملی نمونہ معلم کیلئے </vt:lpstr>
      <vt:lpstr>نبی اکرم ﷺ بطور عملی نمونہ معلم کیلئے </vt:lpstr>
      <vt:lpstr>نبی اکرم ﷺ بطور عملی نمونہ معلم کیلئے </vt:lpstr>
      <vt:lpstr>نبی اکرم ﷺ بطور عملی نمونہ معلم کیلئے </vt:lpstr>
      <vt:lpstr>نبی اکرم ﷺ بطور عملی نمونہ معلم کیلئے </vt:lpstr>
      <vt:lpstr>نبی اکرم ﷺ بطور عملی نمونہ معلم کیلئے </vt:lpstr>
      <vt:lpstr>نبی اکرم ﷺ بطور عملی نمونہ سپہ سالار کیلئے </vt:lpstr>
      <vt:lpstr>نبی اکرم ﷺ بطور عملی نمونہ سپہ سالار کیلئے </vt:lpstr>
      <vt:lpstr>نبی اکرم ﷺ بطور عملی نمونہ سپہ سالار کیلئے </vt:lpstr>
      <vt:lpstr>نبی اکرم ﷺ بطور عملی نمونہ سپہ سالار کیلئے </vt:lpstr>
      <vt:lpstr>نبی اکرم ﷺ بطور عملی نمونہ سپہ سالار کیلئے </vt:lpstr>
      <vt:lpstr>نبی اکرم ﷺ بطور عملی نمونہ سفارتکار کیلئے </vt:lpstr>
      <vt:lpstr>نبی اکرم ﷺ بطور عملی نمونہ سفارتکار کیلئے </vt:lpstr>
      <vt:lpstr>نبی اکرم ﷺ بطور عملی نمونہ سفارتکار کیلئے </vt:lpstr>
      <vt:lpstr>نبی اکرم ﷺ بطور عملی نمونہ سفارتکار کیلئے </vt:lpstr>
      <vt:lpstr>نبی اکرم ﷺ بطور عملی نمونہ سفارتکار کیلئے </vt:lpstr>
      <vt:lpstr>نبی اکرم ﷺ بطور عملی نمونہ سفارتکار کیلئے </vt:lpstr>
      <vt:lpstr>نبی اکرم ﷺ بطور عملی نمونہ سفارتکار کیلئے </vt:lpstr>
      <vt:lpstr>نبی اکرم ﷺ بطور عملی نمونہ امن قائم کرنے والے  کیلئے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Abubakar Ilyas</dc:creator>
  <cp:revision>1</cp:revision>
  <dcterms:created xsi:type="dcterms:W3CDTF">2025-08-28T07:49:34Z</dcterms:created>
  <dcterms:modified xsi:type="dcterms:W3CDTF">2025-08-28T09:38:51Z</dcterms:modified>
</cp:coreProperties>
</file>