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331" r:id="rId3"/>
    <p:sldId id="332" r:id="rId4"/>
    <p:sldId id="333" r:id="rId5"/>
    <p:sldId id="334" r:id="rId6"/>
    <p:sldId id="336" r:id="rId7"/>
    <p:sldId id="335" r:id="rId8"/>
    <p:sldId id="337" r:id="rId9"/>
    <p:sldId id="338" r:id="rId10"/>
    <p:sldId id="339" r:id="rId11"/>
    <p:sldId id="340" r:id="rId12"/>
    <p:sldId id="341" r:id="rId13"/>
    <p:sldId id="342" r:id="rId14"/>
    <p:sldId id="346" r:id="rId15"/>
    <p:sldId id="347" r:id="rId16"/>
    <p:sldId id="348" r:id="rId17"/>
    <p:sldId id="349" r:id="rId18"/>
    <p:sldId id="355" r:id="rId19"/>
    <p:sldId id="366" r:id="rId20"/>
    <p:sldId id="350" r:id="rId21"/>
    <p:sldId id="351" r:id="rId22"/>
    <p:sldId id="352" r:id="rId23"/>
    <p:sldId id="353" r:id="rId24"/>
    <p:sldId id="356" r:id="rId25"/>
    <p:sldId id="357" r:id="rId26"/>
    <p:sldId id="358" r:id="rId27"/>
    <p:sldId id="359" r:id="rId28"/>
    <p:sldId id="360" r:id="rId29"/>
    <p:sldId id="361" r:id="rId30"/>
    <p:sldId id="364" r:id="rId31"/>
    <p:sldId id="362" r:id="rId32"/>
    <p:sldId id="363" r:id="rId33"/>
    <p:sldId id="36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662" autoAdjust="0"/>
    <p:restoredTop sz="94660"/>
  </p:normalViewPr>
  <p:slideViewPr>
    <p:cSldViewPr>
      <p:cViewPr varScale="1">
        <p:scale>
          <a:sx n="81" d="100"/>
          <a:sy n="81" d="100"/>
        </p:scale>
        <p:origin x="157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5:56.05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17 0 25,'0'0'11,"0"0"2,0 0-2,0 0 0,0 0-1,0 0 0,0 0 0,0 0-1,0 0 0,0 0 0,0 0-1,0 0-1,0 0-1,0 0-1,0 0 0,0 0-2,0 0-1,0 0 0,0 0 0,0 0 0,0 0-1,0 0 1,0 0-1,0 0 1,0 0-1,0 0 0,0 0 0,0 0 0,0 0-1,0 0 1,0 0-1,0 0 0,0 0 1,0 0-1,0 0 1,0 0-1,0 0 1,0 0-1,0 0 1,0 0-1,0 0 0,0 0 0,0 0 0,0 0 0,0 0 0,0 0 1,0 0-1,0 0 0,0 0 0,0 0 0,0 0 1,0 0-2,0 0 1,0 0 0,0 0 0,0 0 0,0 0 0,0 0 0,0 0 0,0 0 0,0 0 0,0 0 0,0 0 0,0 0 0,0 0 0,0 0 1,0 0-1,0 0 0,0 0 0,0 0 0,0 0 0,0 0 0,0 0 0,0 0 0,0 0 0,0 0 0,0 0 0,0 0 0,0 0 0,0 0 0,0 0 0,0 0 0,0 0 0,0 0 0,0 0 0,0 0 0,0 0 0,0 0 0,0 0 0,0 0 0,0 0 0,0 0 0,0 0 1,0 0-1,0 0 0,0 0 0,0 0 0,0 0 0,0 0 0,0 0 1,0 0-1,0 0 0,0 0 0,0 0 0,0 0 0,0 0 0,0 0 0,0 0 0,0 0 0,0 0-1,0 0 1,0 0 0,0 0 1,0 0-1,0 0 0,0 0-1,0 0 1,0 0 0,0 0 0,0 0 0,0 0 0,0 0 0,0 0 0,0 0-1,0 0 1,0 0 0,0 0 0,0 0 0,0 0 0,0 0 0,0 0 0,0 0 0,0 0-1,0 0 1,0 0 1,0 0-1,0 0 0,0 0 0,0 0 0,0 0 0,0 0 0,0 0 1,0 0-1,0 0 0,0 0 1,0 0 0,0 0 0,0 0-1,0 0 1,0 0 0,0 0 1,0 0-2,0 0 1,0 0 0,0 0-1,0 0 1,0 0-1,0 0 1,0 0-1,0 0 0,0 0 0,0 0 1,0 0-1,0 0 0,0 0 0,0 0 1,0 0-1,0 0 0,0 0-5,0 0-29,0 0 0,0 0-1,-17 0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14.14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80 120 28,'0'0'18,"0"-24"1,-5 8-2,5 16 0,-6-24-3,6 24 0,-10-20-3,10 20 0,0-18-2,0 18-1,0 0 0,0 0-1,-6-20-1,6 20 0,0 0-1,0 0 0,0 0-1,0 0-1,0 0 0,0 0-1,0 0 0,0 0-1,0 0 0,0 16 0,0-16 0,0 26 1,0-4 1,0 4-2,0 1 2,0 4-1,0 1 1,0 3-1,-6 2 1,6 1-3,0-4 1,0 1 0,0 1 0,0 0 0,0-2 0,0 5 0,-4-3-1,4 0 1,0 1-1,0 2 1,0-1 0,0-1-1,0 1 0,0-4 1,0 0-1,6-2 1,-6-2-1,6-2 1,-6 0-1,8-1 3,-8-1-3,7 0 0,-7 0 0,10 5 0,-10-2 0,7 1 0,-2-1 0,-2 0 0,-3 1 0,10-2 0,-10 0 0,5-3 0,-5 0 0,0 1 0,0 1 0,0-1 0,0 5 0,0 0 0,0 1 0,0 3 0,0-1 0,0 4 0,0-2 0,-5 4 0,5 0 0,0-2 0,-5-1 0,5 1 0,-8 1 0,1-5 0,2 2 0,-5-3 0,5-1 0,-3-2 0,-2 0 0,5-2 0,-1-2 0,3 4 0,3-4 0,-9-2 0,9-1 0,-5-2 0,5 0 0,-6 0 0,6-3 0,0-3 0,-3 1 0,3-2 0,0 4 0,-6-3 0,6 1 0,0 0 0,0 2 0,0 0 0,-5 2 0,5 2 0,0 1 0,0 2 0,0 4 0,0 0 0,0 6 0,7 2 0,-7 0 0,7 5 0,2-2 0,-2 2 0,-2-1 0,4-2 0,-3-1 0,2-6 0,-2 1 0,1-4 0,-1-3 0,0 0 0,0-3 0,-2-2 0,4-2 0,-3-1 0,0-1 0,-5-2 0,0-15 0,7 24 0,-7-24 0,6 24 0,-6-24 0,5 22 0,-5-22 0,5 26 0,-5-26 0,0 27 0,4-13 0,-4-14 0,0 25 0,0-25 0,4 23 0,-4-23 0,0 23 0,0-23 0,7 19 0,-7-19 0,0 21 0,0-21 0,5 23 0,-5-23 0,0 23 0,0-23 0,7 26 0,-7-26 0,0 22 0,0-22 0,4 20 0,-4-20 0,0 0 0,0 20 0,0-20 0,0 0 0,0 0 0,0 18 0,0-18 0,0 0 0,6 20 0,-6-20 0,0 14 0,0-14 0,0 16 0,0-16 0,0 20 0,0-20 0,0 18 0,0-18 0,0 16 0,0-16 0,0 0 0,0 19 0,0-19 0,0 0 0,0 0 0,0 0 0,0 0 0,0 0 0,0 0 0,0 0 0,-6 15 0,6-15 0,0 0 0,0 0 0,0 0 0,0 0 0,0 0 0,0 15 0,0-15 0,0 0 0,0 0 0,0 0 0,0 0 0,0 16 0,0-16 0,0 0 0,0 0 0,0 16 0,0-16 0,0 0-29,-7-14-15,7-3 0,0-2 0</inkml:trace>
</inkml:ink>
</file>

<file path=ppt/ink/ink1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19.20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11 161 8,'-20'-13'29,"20"13"1,0 0-5,0 0-3,0 0-1,0 0-3,0 0-3,0 0-3,0 0-1,0 0-2,0 0-1,0 0-3,0 0-1,0 0-1,0 0 0,0 0-1,0 0 0,0 0 0,0 0-1,0 0 1,0 0-1,0 0 0,0 0 0,20 0 0,-20 0 0,27 0 0,-5 0 0,1 0 0,4 0 0,5 0 0,-2 0-1,4-5 1,-1 5 0,2-5 0,-2 5-1,6-6 1,-2 1 0,5-1-1,1 1 1,2-2 0,-1 1-1,-1-1 1,-3 1-1,0-1 1,-1 1-1,-3 1 1,-1 5-1,1-6 0,0 6 0,-1-5 0,2 5 1,-1-5-2,2 5 4,3 0-3,-3 0 0,-1 0 0,7-6 0,-3 0 0,-6 6 0,1 0 0,0 0 0,-1 0 0,1 0 0,0-6 0,5 6 0,-1 6 0,1-6 0,3 6 0,-5-6 0,6 6 0,-2-6 0,-3 6 0,-3-6-2,0 0 2,-1 0 0,2 6 0,5-6 0,-2 4 2,3-4-2,4 0 0,4 0 0,-6 5 0,1-5 0,-1 0 0,-1 0 0,-6 0 0,-5 0 0,-1 0 0,-2 0 0,-2 0 0,-4-6 0,-2 6 0,-3 0 0,0-5 0,3 5 0,0-10 0,-1 10 0,-1-5 0,4 5 0,-1-9 0,2 9 0,0-10 0,-1 10 0,5-5 0,-4 5 0,2-7-2,-1 7 4,0 0-2,1 0 0,-4 0 0,2 7 0,-2-2 0,8-5 0,1 6 0,5-6 0,3 6 0,-1-6 0,3 6 0,5-6 0,-5 0 0,-6 0 0,-4 0 0,-3 0 0,-10 0 0,-4 0 0,-16 0 0,20 0 0,-20 0 0,0 0 0,0 0 0,0 0 0,0 0 0,0 0 0,0 0 0,16 0 0,-16 0 0,0 0 0,0 0 0,0 0 0,0 0 0,17-6 0,-17 6 0,0 0 0,17-11 0,-17 11 0,18-5 0,-18 5 0,18-4 0,-18 4 0,22 0 0,-22 0 0,26-6 0,-9 6 0,2 0 0,-1-4 0,1 4 0,3-5 0,-4 5 0,1 0 0,-2 0 0,-17 0 0,21-7 0,-21 7 0,21 0 0,-21 0 0,0 0 0,17 0 0,-17 0 0,0 0 0,20 0 0,-20 0 0,13 0 0,-13 0 0,17-4 0,-17 4 0,0 0 0,16 0 0,-16 0 0,0 0 0,0 0 0,0 0 0,0 0 0,0 0 0,0 0 0,0 0 0,0 0 0,0 0 0,0 0 0,0 0 0,0 0-2,0 0-4,-20 19-30,-2-19-8,-6 5 2,-11-5-3</inkml:trace>
</inkml:ink>
</file>

<file path=ppt/ink/ink1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23.84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2541 14 35,'0'0'22,"0"0"0,0 0-3,0 0-1,0 0-4,0 0-1,0 0-2,0-16-1,0 16-1,0 0-1,0 0-2,0 0 0,0 0-1,0 0-1,0 0 0,0 0-1,0 0 0,0 0-1,0 0 0,0 0 0,0 0-1,0 0 0,0 0 0,0 0 0,-7 17-1,7-17 1,-5 16 0,5-16 0,-10 25-1,5-7 1,-4 2 0,-5 6 0,-1-2 0,-2 2 0,4 0 0,-9 0-1,7 0 1,-3 0-1,3-2 1,2-3-1,1 1 0,-1-4 1,2 0-1,1-1 1,1-1-1,-1-2 0,10-14 0,-19 26 1,19-26-1,-23 28 0,23-28 0,-16 26 0,16-26 1,-20 25-1,20-25 0,-17 26 1,17-26-1,-19 28 0,6-13 1,2 1 1,-1 0-1,-2 0 1,0 1-1,-1-1 0,1 5 0,2-5 1,2 2-2,-4 2 0,2-3 0,5 1 0,-1 2 1,-3-2-1,0-4 0,4 6 0,-3-5 0,1 2 0,-1-1 0,0 0 0,1 0 0,2 0 0,-3 2 0,0-2 1,1 1-1,2-1 0,-4 0 0,1-1 0,1 1 1,-1 1-1,2-1 0,-4 0 0,2 2 0,-3-1 0,2 1 1,-5 2-1,2 1 0,-2 0 0,1 2 0,-2 0 0,0 1 0,0 2 0,-1 2 2,4-4-2,-2 2 0,0 2 0,2-3 0,1 1 0,0-2 0,-4 0 0,2 0 0,4 0 0,-3-3 0,2 2 0,-1-2 0,2 0 0,-1-1 0,1 1 0,-2 0-2,1-1 1,1-1 1,-2-1-1,1 3 1,1-3-1,1 2 1,2-2 0,-2-1 1,2 0-1,-4 1 1,-1-1-1,3-2 1,-3 1 1,2-2-2,-2 2 0,1-2 0,12-14 0,-24 30 0,24-30 0,-23 28 0,23-28 0,-23 28 0,13-12 0,-3 1 0,1-2 0,-2 4 0,0-1 0,-1 0 0,-3 3 0,-1 0 0,2 1 0,-5-2 0,5 4 0,-2-2 0,3 1 0,-2 3 0,5-5 0,0 3 0,0 2 0,-3 0 0,2 0 0,-2 0 0,0 0 0,0 0 0,-1 1 0,-2 2 0,2-2 0,-2 0 0,-1 0 0,1-2 0,1-1 0,0-2 0,1 0 0,0 4 0,-2-2 0,0 1 0,2 0 0,-5-1 0,2 0 0,1 1 0,-3-1 0,2-4 0,1-1 0,-1 1 0,6-2 0,-6-1 0,10 0 0,-6-1 0,6 1 0,-2-1 0,2 0 0,-4 0 0,1 2 0,3 0 0,-3 0 0,1-3 0,1 1 0,-1 1 0,12-17 0,-20 26 0,20-26 0,-17 26 0,17-26 0,-16 27 0,16-27 0,-18 30 0,12-13 0,-3 0 0,-1 3 0,3-3 0,0 1 0,-2 0 0,0-2 0,4-2 0,5-14 0,-13 24 0,13-24 0,-12 22 0,12-22 0,-10 22 0,10-22 0,-14 24 0,4-8 0,0 0 0,-2 2 0,-2 2 0,2-1 0,-1-1 0,3-3 0,10-15 0,-17 23 0,17-23 0,0 0 0,-10 16 0,10-16 0,0 0 0,0 0 0,0 0 0,0 0 0,0 0 0,-16 18 0,16-18 0,0 0 0,0 0 0,0 0 0,-14 14 0,14-14 0,0 0 0,0 0 0,0 0 0,0 0 0,0 0 0,0 0 0,-6 15 0,6-15 0,0 0 0,0 0 0,0 0 0,0 0 0,0 0 0,0 0-5,20-41-38,0 12 0,-4-12-2,1-6 1</inkml:trace>
</inkml:ink>
</file>

<file path=ppt/ink/ink1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42.72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 28 32,'0'0'32,"0"-14"2,0 14 2,0 0-14,0 0-5,0 0-3,5-15-3,-5 15-2,0 0-2,0 0-2,0 0-1,0 0 0,0 0-1,9 26-1,-9-8 1,6 5-1,0 5 0,-6 6 0,6 2 0,2 7-1,-8-4 1,4 3-1,-4-4 0,0 0-1,0-1 1,0-5-1,0-4 0,0-8 0,0 0 1,0-6-1,0-14 0,3 17 0,-3-17 0,0 0 0,0 0-1,0 0-1,0 0-1,0 0-5,0 0-32,12-18 0,-12 18-1,0-27-1</inkml:trace>
</inkml:ink>
</file>

<file path=ppt/ink/ink1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43.22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38 11 68,'0'0'33,"16"-6"1,-16 6-4,21-6-19,-21 6-2,24 0 0,-24 0-3,31 10-1,-16-3 0,2 6-1,4-1-1,0 2-1,-3 2 0,-2 4 0,-1 1 0,-3 2 0,-7 3-1,-5 3 0,0 3 1,-5 0-1,-17 3 0,-1 1 0,-5 0 0,-6 0 0,0-2-1,4-5 1,-1-4-1,6-3 0,13-5 1,-4-6-1,16-11 1,0 0 1,-10 15-1,10-15 1,27 0 0,-4-8 0,13 1-1,9 1 1,6-2-1,8 1 0,1-1-1,-5 0 0,3 3 2,-11 5-2,-9-7 0,-4 7 0,-15 0 0,2-5 0,-21 5-2,16 0 1,-16 0-1,0 0-2,0 0-8,-13-6-29,13 6 0,-17-10 0,17 10-1</inkml:trace>
</inkml:ink>
</file>

<file path=ppt/ink/ink1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43.829"/>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223 33 72,'0'0'37,"0"-18"1,0 18 1,0 0-23,0 0-5,-21-16-2,21 16-3,0 0-2,0 0-1,-20 21-1,4-5 0,-3 6-1,-2 7 1,-4 5-1,-1 4 0,0 2 0,3 2 0,8 1 0,6 1-1,9-1 1,4-4 0,15-5-1,10-5 1,11-6-1,13-6 1,6-9-1,3-8 0,-2 0-1,2-12-1,-9 2-2,-14-12-7,1 9-30,-19-12 0,-3 6 0,-11-7 0</inkml:trace>
</inkml:ink>
</file>

<file path=ppt/ink/ink1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44.21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-5 77 63,'0'0'36,"5"-15"0,-5 15 1,14-4-20,-14 4-5,0 0-3,0 0-3,17 0-1,-17 0-1,0 0-1,17 6-1,-17-6 1,12 18-2,-12-18 1,8 21 0,-8-4-1,6 3 0,-6 3 1,0-1-2,0 2 1,0-2-1,0 0 0,-6 0 0,6-22 0,0 24 1,0-24-1,0 0 1,0 0-1,0 0 1,0 0-1,20-28 1,-2 7-1,0-4 1,6-3-1,1-4 0,6 1 0,-4 3 0,-4 4 1,0 4-1,-9 7-1,1 2 1,-15 11 0,0 0-1,17 4 1,-17-4 0,4 28 0,-4-12-1,0 8 1,8 2 0,-8-1 1,5-1-2,-5 0 1,0-4 0,0-2 0,0-4 1,0-14-1,0 0 0,18 10 0,-18-10 1,29-24-1,-10 4 1,5-2-1,3-8 1,6-1-1,-2-2 0,-3 4 1,-6 3-1,0 4 0,-5 4 1,-17 18-1,20-16 0,-20 16 1,7 18-1,-7-2 2,0 6-2,0 6 0,4 4 0,-4 2 0,7-1 0,-7-1 0,11-4-4,-11-28-24,8 36-13,-8-36-1,0 0-1,0 0 0</inkml:trace>
</inkml:ink>
</file>

<file path=ppt/ink/ink1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53.98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 0 28,'0'0'25,"0"0"-1,0 0-2,0 0-2,0 0-5,0 0-2,0 0-3,0 0-3,0 0-1,0 0-1,0 0-1,0 0 0,0 0-1,0 16-1,0-16 0,0 20 0,0-20 0,0 22 0,0-22-1,6 18 1,-6-18-1,0 17-1,0-17 1,0 0 0,0 0-1,0 0 1,0 0-1,0 0 0,0 0 1,0 0-1,0 0 0,0 0 0,7 17-2,-7-17 0,0 0-2,0 0-1,0 0-1,0 0 0,19 12-1,-19-12 0,0 0 2,0 0-1,22 8 3,-22-8 0,0 0 1,0 0 0,10 23 1,-10-23 0,0 17 1,0-17 0,0 21 0,0-21 0,-8 18 1,8-18 1,-3 19 0,3-19 0,0 15 0,0-15 1,0 0 1,-10 18-1,10-18 1,0 0-1,0 0 0,0 14-1,0-14 0,0 0 0,0 0-1,0 0 0,0 16-1,0-16 1,0 0-1,0 18 1,0-18-1,0 15 0,0-15-2,0 18 1,0-18-2,0 21 1,0-6-1,0-15-1,-5 25 1,5-25 1,-6 26-1,6-26 2,-5 22 0,5-22 0,0 22 1,0-22 0,-8 19 0,8-19 0,0 17 1,0-17-1,-3 14 1,3-14 0,0 16 0,0-16 1,-9 16 1,9-16-1,0 18 1,0-18-1,0 18 1,0-18-1,0 18 0,0-18 0,6 20-2,-6-20 2,6 18-2,-6-18-1,11 24-2,-11-24 0,6 25-2,-6-25-1,7 28-1,-7-28 0,0 26 0,0-26 2,0 20 0,0-20 2,0 24 2,0-24 0,0 18 1,0-18 1,0 18 1,0-18 1,-5 16 0,5-16 1,0 14 0,0-14 0,0 0-1,0 20 0,0-20 0,0 0-1,0 18-1,0-18 0,0 14-1,0-14 1,11 18-2,-11-18-1,0 20-2,0-20-2,5 21-1,-5-21-3,0 19-6,0-19-2,0 22 0,0-22 1,0 19 2,0-19 1,-5 23 3,5-23 3,0 25 6,0-25 4,0 19 1,0-19 2,0 19-1,0-19 2,10 16 0,-10-16 0,8 17 0,-8-17 0,9 19 0,-9-19-1,4 20 0,-4-20 0,0 18-2,0-18 0,0 14-1,0-14-1,0 0-4,0 28-16,0-28-2,6 18-1,-6-18 1</inkml:trace>
  <inkml:trace contextRef="#ctx0" brushRef="#br0" timeOffset="1421">85 1463 13,'0'0'12,"0"15"-1,0-15-2,7 18-3,-7-18-2,9 18-3,-5-2-17,-4-16-1,0 20-1,0-20 14</inkml:trace>
  <inkml:trace contextRef="#ctx0" brushRef="#br0" timeOffset="1670">88 1696 12,'8'21'11,"-8"-21"-1,6 16-1,-6-16-1,0 18-1,0-18-2,0 18-1,0-18-1,0 15-2,0-15-3,0 0-7,13 26-9,-13-26-1,0 15 0</inkml:trace>
  <inkml:trace contextRef="#ctx0" brushRef="#br0" timeOffset="1850">124 1877 33,'0'0'28,"0"16"-3,0-16-2,4 14-6,-4-14-3,0 16-4,0-16-2,0 18-3,0-18-2,0 20-1,0-20-1,11 18 0,-11-18 0,3 20-1,-3-20 1,0 18-1,0-18 0,7 16 0,-7-16-2,0 16-1,0-16-1,0 15-1,0-15-1,0 0 0,7 19 0,-7-19 1,0 0 1,0 15 1,0-15 0,0 0 2,0 20 1,0-20 0,-5 16 0,5-16 0,-9 18 0,9-18 0,-4 23 0,4-23 1,-6 26-1,6-26 1,-5 24 0,5-24 0,0 25-1,0-25 1,-5 26-4,5-10-21,0-16-2,-8 28 0,8-28 0</inkml:trace>
  <inkml:trace contextRef="#ctx0" brushRef="#br0" timeOffset="2594">85 2777 33,'0'16'21,"0"-16"-2,6 16-3,-6-16-3,0 0-3,0 0-2,4 19-3,-4-19-2,0 15-1,0-15-1,0 14 0,0-14 0,0 15-1,0-15-5,-6 16-17,6-16-5,0 0 1,-5 15-2</inkml:trace>
  <inkml:trace contextRef="#ctx0" brushRef="#br0" timeOffset="2867">108 3018 15,'6'15'24,"-6"-15"-4,5 17 0,-5-17-7,8 16-3,-8-16-2,0 18-2,0-18-2,6 18 0,-6-18-2,0 19 1,0-19 0,0 18-1,0-18 0,-6 21-1,6-21 1,-10 23-1,10-23-1,-12 23 0,12-23 0,-4 26 0,4-26 0,0 24-1,0-24 1,0 20-1,0-20 1,13 18 0,-13-18-1,0 0 1,0 0 0,14 13 0,-14-13-1,0 0 1,0 0 0,0 0 1,0 0-1,11 14 0,-11-14 1,0 0-1,0 0 1,0 20-1,0-20 1,0 0-1,0 16 1,0-16-1,0 0 0,0 20 0,0-20-1,0 14 0,0-14-1,-12 18-1,12-18 0,-5 18-1,5-18-1,-8 18 1,8-18 1,-6 18 0,6-18 0,0 16 1,0-16 1,0 15 0,0-15 1,0 0 1,0 15 0,0-15 0,0 0 1,17 10 0,-17-10 1,0 0 1,17 8 2,-17-8 1,0 0 0,22 20 1,-22-20 0,8 18-1,-8-18-1,0 17-1,0-17-3,0 0-6,0 0-27,0 15-1,0-15-1,0 0 0</inkml:trace>
</inkml:ink>
</file>

<file path=ppt/ink/ink1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58.32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54 150 52,'-18'4'35,"18"-4"0,-18 0 0,18 0-17,0 0-6,-19 0-3,19 0-2,0 0-2,0 0-1,0 0 0,0 0-1,19 7-1,-19-7 0,15 0 0,-15 0-1,28 0 0,-10 0-1,3 0-1,-4 0-1,7 0-3,-2 0-6,8 7-10,-13-13-17,6 6 0,-5 0 0,3 0 0</inkml:trace>
  <inkml:trace contextRef="#ctx0" brushRef="#br0" timeOffset="263">387 133 44,'0'0'29,"25"0"-4,-25 0-4,28 7-2,-28-7-4,36 0-3,-21 0-3,8 4-3,-5-4-2,4 0-1,-5 0-1,3 0 0,2 0-2,-3 0-2,4 0-5,-5-4-18,5 4-10,2-5 2,-1 5-2</inkml:trace>
  <inkml:trace contextRef="#ctx0" brushRef="#br0" timeOffset="503">952 114 34,'23'0'31,"-23"0"1,26-7-8,-1 14-2,-10-7-8,14 0-4,-10 0-4,10 4-2,-8-4-1,3 0-1,-5 0-1,2 0-2,2 0-4,-8-8-5,14 8-17,-11 0-6,5 0 0,0 0-1</inkml:trace>
  <inkml:trace contextRef="#ctx0" brushRef="#br0" timeOffset="721">1508 92 29,'0'0'27,"19"-10"-2,0 10-3,-19 0-3,28 0-4,-28 0-3,36-5-4,-17 0-1,1 5-3,-1-5 0,4 5-1,-4-5-1,-1 5-1,2-6 0,-5 1-3,8 5-5,-23 0-21,24-12-4,-11 7-1,-13 5 1</inkml:trace>
  <inkml:trace contextRef="#ctx0" brushRef="#br0" timeOffset="954">1970 2 27,'0'0'25,"0"0"2,19 0-8,-19 0-1,14 0-7,-14 0-5,22 5-2,-22-5-2,17 0 0,-17 0 0,19 0 0,-19 0-2,21 0-4,-21 0-6,20 0-6,-20 0-3,26 0 1,-26 0-1,25-5 3,-25 5 5,17-5 11,-17 5 10,20 0 9,-20 0 4,19 0 1,-2 0 2,-17 0-2,17 0-3,-17 0-8,0 0-4,0 0-3,20 0-3,-20 0-16,0 0-22,10 19-2,-10-19 0,0 0 0</inkml:trace>
</inkml:ink>
</file>

<file path=ppt/ink/ink1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9:02.50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37 56 35,'0'0'35,"-7"-24"0,4 6-6,3 18-9,0-17-3,0 17-4,0 0-3,0 0-2,0 0-2,0 0-1,0 0-2,0 0 0,0 0 0,0 0-2,0 0 1,-9 26 0,9-8-1,0 8 1,-3 0 0,3 12-1,-4 2 1,4 2 0,-7 5-1,7 6 0,-3 3 0,3 2 0,0 4 0,0-1-1,0 1 1,0 1 0,0-1 0,10 1 1,-6-3-1,5 0 0,-3 0 1,2 0-2,1-4 2,-2 4-2,2-1 2,-2-1-2,-3 2 0,-4 2 0,3 0 0,-3 1 0,0 2 0,0-2 0,0 3 0,0-3 0,0 1 0,0-1 0,0-3 0,0 2 0,0-2 0,0 2 0,0 0 0,-3 1 0,3 0 0,-4 3 0,4 3 0,-6-1 0,6-3 0,-6 1 0,6-1 0,-5 1 0,5-3 0,-6-4 0,6 1 0,-7 0 0,7 1 0,0 0 0,0 2 0,0 0 0,0 0 0,0 4 0,0-1 0,7 0 0,-7-4 0,0-2 0,0-4 0,0-4 0,4-5 0,-4-5 0,3-1 0,-3-1 0,0-1 0,7-1 0,-7-2 0,0 2 0,5-1 0,2-1 0,-7-4 0,4-3 0,-4-5 0,9-1 0,-9-5 0,5-3 0,-5-15 0,6 18 0,-6-18 0,0 0 0,0 0 0,0 0 0,0 0 0,0 0 0,0 0 0,0 0 0,0 0 0,0 0 0,13 20-9,-13-20-33,22-22-2,-9 0 0,3 4-1</inkml:trace>
  <inkml:trace contextRef="#ctx0" brushRef="#br0" timeOffset="1902">41 4065 13,'0'-15'22,"0"15"0,0 0-2,0-15-1,0 15-2,0 0-2,0 0 0,0 0-1,0 0-1,0-15-3,0 15 0,0 0-3,0 0-2,0 0 0,0 0-2,0 0-1,0 0 0,0 0-1,0 0 0,0 0 0,0 0 0,0 0 0,7 18 0,-7-18 1,0 20-2,0-20 2,5 31-1,-5-11 1,8 1-2,-8 3 2,9-1-2,-9 3 2,6 3-1,-6-1 0,8 6 0,-8 0 0,3 2 0,-3-2 0,0 9 0,0-3 0,0 4 0,0-1 0,0 2-1,0-2 1,9 0 0,-9-2-1,4-5 1,3-4-1,-7-2 1,5-6 0,-5-4-1,7-4 1,-7-1-1,0-15 0,4 18 1,-4-18-1,0 0 0,0 0 0,0 0 0,0 0 1,0 0-1,0 0 0,0 0 1,0 0-1,0 0 0,0 0 1,0 0-1,0 0 0,0 0 0,0 0 0,0 0-1,0 0-3,0 0-4,0 0-32,0 0-1,0 0 0,0 0-1</inkml:trace>
  <inkml:trace contextRef="#ctx0" brushRef="#br0" timeOffset="3120">268 5028 23,'-16'-18'23,"16"18"0,-20-14-1,20 14-3,-14-13-2,14 13-4,0 0-1,-23-11-2,23 11-1,0 0-2,0 0-1,0 0-1,0 0-1,-16 0 0,16 0-1,0 0 0,0 0-1,0 0 0,0 0 0,0 0 0,0 0 0,0 0-1,0 0 1,0 0-1,0 0 0,0 0 1,0 0-1,0 0 1,14 4 0,-14-4 0,37 0 0,-8 5 0,13-5 0,11 0 0,15 0-1,18 0 1,18-8-1,19 3 0,14-1-1,17-2 1,15 0 0,22-2 0,13 2 0,20-1 0,12 3 0,20-1 0,17 2 0,20 5 0,26 0 0,7 0 0,18 0 0,10 10 0,-1 2-1,0 1 2,-2 1-2,-4 6 0,-19 0 0,-17-2 0,-16 2 0,-22-4 0,-17 0 0,-28-5 0,-27-1 0,-30-5 0,-26 0 0,-34-5 0,-27 0 0,-22 0 0,-22 0 0,-14-5 0,-26 5 0,17 0 0,-17 0 0,0 0 0,0 0 0,0 0 0,0 0 0,0 0 0,0 0 0,0 0 0,0 0 0,0 0 0,0 0 0,0 0 0,0 0 0,0 0 0,0 0 0,0 0 0,0 0 0,0 0 0,0 0 0,0 0 0,0 0 0,0 0 0,0 0 0,0 0-2,0 0-8,-20 0-32,-3-15-1,2 7 0,-10-8-1</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33.47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12 1569 48,'0'0'31,"0"0"-1,-13-16-4,13 16-5,0 0-5,0 0-2,0 0-3,0 0-2,0-17-2,0 17-1,0 0-1,0 0-1,0 0-1,0 0 0,0 0-1,13 15 1,-13-15-1,20 22 0,-7-5 0,2 4 0,3 3 0,0 4-1,0 0 0,1 2-1,1-2 0,0 4-1,-3-5 1,5 0-1,-5-4 0,1-2 3,-4-3-2,-1-2 1,-2-1-1,-11-15 1,22 19-1,-22-19 1,0 0-1,0 0 0,15 12 0,-15-12-1,0 0 0,0 0-2,16-12-10,-9-5-28,2 2 0,-9-1-2,0-2 2</inkml:trace>
  <inkml:trace contextRef="#ctx0" brushRef="#br0" timeOffset="549">426 1143 73,'-9'-23'35,"-1"4"0,10 19-4,-26-13-17,26 13-3,-17 5-4,17-5-1,-16 13 0,16-13-2,-14 24-1,11-5 0,-6 1 0,9 1 0,-9 2-1,9 3 0,-5 3-1,5 0 0,0 1 0,9-6-1,-1-1 1,11-4-1,1-2 1,7-8 0,6-9-1,2 0 1,2 0 0,2-8 0,1-1 0,-4-3 0,0 3 0,-3-1 0,-7 3 0,-1 2-1,-4 5 1,-2 0-1,-2 0 0,-1 8 0,-16-8 2,20 25-2,-13-4 0,-7 2 0,0 7 0,-7 1 0,-4 3 0,-5 0 0,-7 4 0,1-6-3,-1 0-1,-1-13-5,9-1-31,-6-11-2,21-7 2,-26-12-1</inkml:trace>
  <inkml:trace contextRef="#ctx0" brushRef="#br0" timeOffset="1115">705 837 72,'-4'-18'36,"4"18"1,-11-25 0,11 25-22,-7-18-3,7 18-4,0 0-1,0 0-3,-20 0 0,20 0-1,-27 26-1,12-5 0,-10 7-1,3 0 0,-4 4 0,0 0 0,2-4 0,2-2-1,6-8 1,3-2-1,13-16 1,-15 15-1,15-15 0,0 0-2,0 0-3,0-25-34,0 25 0,7-29-2,1 12 0</inkml:trace>
  <inkml:trace contextRef="#ctx0" brushRef="#br0" timeOffset="1692">1029 871 49,'0'-20'32,"0"2"2,0 18-6,6-37-6,-6 37-5,0-25-4,0 25-2,0-17-2,0 17-1,0 0-2,0 0-2,-20 14-1,20-14 0,-24 32-1,12-8 0,2 5 0,10 1-1,-9 6 0,9-2 0,12-4 0,1 3 0,6-7-1,1-1 1,3-9-1,4-6 0,3-10 0,0-10 1,5-6-1,1-10 1,-3-5-1,-1-5 0,-5 0 0,-4-1 0,-6 1-2,-7 8-1,-4 1-3,-12-1-3,6 28-5,-17-34-2,17 34-1,-23-32 1,23 32 1,-19-28 1,19 28 5,-10-25 4,7 6 7,3 19 5,-5-29 2,5 29 2,0-22 0,0 22 2,0-18-3,0 18 0,7-19-2,-7 19-1,11-19-2,-11 19-1,15-18 0,-15 18-2,17-12 1,-17 12-1,16 0 0,-16 0-1,14 13 0,-5 2 1,-2-1-1,0 6 0,3 1 1,-3 4-1,-1-1 1,1 4-1,-2-6 1,2 1-2,-7-1 2,0-6-2,4-2 0,-4-14 0,0 15 2,0-15-2,0 0 0,9-25 0,-5 3-2,2-4 2,0-10-2,4-5 1,-3-1 0,4-7-1,2 5 1,-3 0 0,0 7 1,2 3 0,-1 6 0,-1 9 0,-2 4 0,-8 15 0,17-13-1,-17 13 1,19 8 0,-19-8 0,22 23 0,-10-8 0,-1 3 0,-1 1 0,0 0 0,0 1 0,-4 0 0,0-4 0,-6 0 0,0-16 1,7 21-1,-7-21 0,0 0 0,0 0 1,0 0-1,6-19 0,-6-5 0,8-10 0,-3-8 1,2-5-1,-1-5 0,4 0 0,0 4 0,-2-1 0,0 11 0,2 6 0,0 8 0,-3 4 0,-7 20 0,20-18 0,-20 18 1,23 0-1,-23 0 1,27 31-1,-14-8 1,-1 7 0,-4 4-1,3 4 1,-4 1-1,-2-1 0,1-4-4,-6-18-19,6 3-19,-6-19-1,0 0 0,0 0-1</inkml:trace>
</inkml:ink>
</file>

<file path=ppt/ink/ink2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9:21.349"/>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7792 89 24,'0'-16'28,"0"16"-3,0 0 0,0 0-4,0 0-2,0 0-4,0 0 0,0 0-2,0 0-2,0 0-3,0 0-2,0 0-1,0 0-1,0 0 0,8 29-1,-8-10 1,6 4-3,-6 2 1,6 2 0,-6 4-1,4 4 0,-4-1 0,6 0-1,-6-2 1,0 8 0,0 0 0,0 3 1,0 1-1,-9 3 0,9 2 0,0 1-1,-4 0 1,4 0-1,0-2 1,0 2-1,0-2 1,4-4-1,-4 0 0,9-5 0,-6 2 0,-3 1 2,10-4 0,-7 4-2,-3-2 2,8 1-2,-8 0 0,6 1 0,-6 1 0,6-3 0,-6 2 0,5 2 0,-5 0 0,8 4 0,-8-4 0,5 1 0,-5-1 0,6-2 0,-6 0 0,0-4 0,-6 0 0,1-4 0,5 0 0,-6-1 0,0 1 0,6 0 0,-10 1 0,10 4 0,-6 0 0,6 3 0,-8 2 0,8 0 0,-6 3 0,6 2 0,0 3 0,-6-5 0,6 4 0,-7 6 0,3 0 0,4 2 0,-8 2 0,3-1 0,5 0 0,-3 2 0,3-3 0,0-4 0,0 1 0,0 1 0,0-2 0,0 0 0,-7-1 0,7 2 0,-3 0 0,3-2 0,0 2 0,-6 1 0,6-3 0,0 2 0,0-2 0,0 0 0,0-2 0,0-3 0,0-2 0,0-4 0,0-3 0,0-4 0,0-2 0,-4 0 0,4-2 0,0 4 0,0-4 0,0 0 0,0 1 0,-6-2 0,6 0 0,0-2 0,0 3 0,0-6 0,0 2 0,0-2 0,6 2 0,-6 0 0,0-2 0,5-2 0,-5 4 0,0-2 0,6 2 0,-6-1 0,0 2 0,0 2 0,0 2 0,6 1 0,-6 1 0,6-3 0,-6 2 0,5-4 0,-5-2 0,6-2 0,-6-8 0,3 0 0,-3-1 0,0-17 0,7 25 0,-7-25 0,0 22 0,0-22 0,7 25 0,-7-25 0,0 27 0,0-12 0,6 1 0,-6-1 0,0-15 0,0 26 0,0-26 0,0 23 0,0-23 0,0 20 0,0-20 0,0 0 0,3 18 0,-3-18 0,0 0 0,0 0 0,0 0 0,0 0 0,0 0 0,0 0 0,23 0 0,-26-12-39,3 12-4,-16-33-3,-1 9 2</inkml:trace>
  <inkml:trace contextRef="#ctx0" brushRef="#br0" timeOffset="2596">60 336 47,'0'0'29,"-16"-19"-3,16 19-3,-12-15-4,12 15-4,0 0-2,0 0-3,-20-22-1,20 22-2,0 0-1,0 0 0,-13-14-2,13 14 1,0 0-2,0 0 0,0 0 0,0 0-1,0 0-1,0 0 1,0 0-1,0 0 1,0 0-1,0 0 1,25-6-1,-1 6 1,8-10 1,8 10-1,15-11 0,8 1 1,10-1 0,11-1-3,8-2 0,4 2 0,7 2 0,-3-4 0,5 4 0,0-1 0,-6 3 0,0-2 0,-4 2 0,-2 0 0,-2 1 0,5 0 0,-1 3 0,-1-2 0,-1 6 0,-1-6 0,2 1 0,-5 5 0,-1-8 0,-12 3 0,3 1 0,0-4 0,0 4 0,3-1 0,6 0 0,-3 1 0,2-2 0,-2 6 0,-4-6 0,-8 6 0,-3-6 0,-6 6 0,-7-4 0,-5 4 0,-2 0 0,-2-5 0,-5 5 0,9 0 0,-3 0 0,-3 0 0,0 0 0,7 7 0,-4-3 0,-2 2 0,1-6 0,-1 8 0,1-8 0,-1 6 0,3-6 0,2 6 0,1-6 0,6 0 0,2 6 0,1-6 0,5 4 0,-5-4 0,3 7 0,-9-7 0,1 5 0,-1-5 0,-8 6 0,1-6 0,-2 5 0,2-5 0,-2 0 0,8 5 0,-5-5 0,1 0 0,3 0 0,-6 5 0,2-5 0,-2 0 0,-1 0 0,-1 0 0,0 0 0,-1-5 0,5 5 0,0-5 0,1 5 0,-2 0 0,4 0 0,-1 0 0,1 5 0,1-5 0,1 8 0,-2-8 0,3 8 0,-1-3 0,7 2 0,-2-3 0,-1 3 0,4 3 0,1-3 0,-5 2 0,0-2 0,-2 1 0,1-2 0,1 2 0,0-3 0,-5 0 0,4 5 0,-2-5 0,0 3 0,-1-8 0,-8 10 0,-2-10 0,-7 8 0,0-8 0,-4 0 0,-2 0 0,-2-7 0,-1 7 0,1 0 0,3-4 0,-7 4 0,4 0 0,-4-5 0,0 5 0,0 5 0,1-5 0,-1 0 0,-3 0 0,4 4 0,-8-4 0,7 9 0,-7-9 0,1 0 0,-6 4 0,2-4 0,0 0 0,-16 0 0,26 9 0,-26-9 0,24 5 0,-24-5 0,25 0 0,-25 0 0,17 0 0,-17 0 0,0 0 0,16 4 0,-16-4 0,0 0 0,0 0-4,0 0-43,-28-18 1,1-4 1,5-9 0</inkml:trace>
</inkml:ink>
</file>

<file path=ppt/ink/ink2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9:33.285"/>
    </inkml:context>
    <inkml:brush xml:id="br0">
      <inkml:brushProperty name="width" value="0.05292" units="cm"/>
      <inkml:brushProperty name="height" value="0.05292" units="cm"/>
      <inkml:brushProperty name="fitToCurve" value="1"/>
    </inkml:brush>
  </inkml:definitions>
  <inkml:trace contextRef="#ctx0" brushRef="#br0">810 502 14,'0'-20'30,"0"20"3,0-14 1,0 14-10,0 0-5,0 0-2,0 0-3,15-7-3,7 14-3,1-7-2,13 11 0,1-3 0,18 5-2,-2 0 0,5 5-1,-1 2-1,-7 6 1,-5 2-1,-8 3-2,-11 2 0,-9 2 0,-17 1 1,-8 2-1,-18 2 0,-10-2 1,-17 1-1,-9 2 1,-10-2-1,-8 1 0,3-6 1,4-2-1,8-6 0,17-1 0,12-11 1,20-2 0,16-12 1,27 0-1,16-6 1,10-4 0,16 2 0,11-5-2,7 5 0,4-2 0,-7 4 0,-8 0 0,-8 6 0,-10 0 0,-17-4 0,-8 4 0,-11 0 0,-22 0 0,17 0 0,-17 0 0,0 0-7,0 0-34,0 0-1,-21 0-1,21 0 1</inkml:trace>
  <inkml:trace contextRef="#ctx0" brushRef="#br0" timeOffset="609">1658 710 58,'0'0'36,"0"-22"0,7 6 2,-7 16-17,24-24-11,2 18 0,-9-6-2,12 12-3,-2-5 0,8 10-2,-1 5 0,4 2-1,-2 5-1,1 2 1,-3 1-2,-1-2 1,-8 6 0,-7-2 0,-6 5-1,-12 1 1,-6 1 0,-13 2 0,-8 0-1,-4 3 1,-8-2-1,-1-5 0,2-2 1,7-8-1,5-1 0,4-6 1,22-10-1,0 0 0,26-30 0,12 6 0,6-8 0,13-7 1,5-7-1,6-3 0,-5-3 0,-8 1 1,-14 5-1,-6 4 1,-11 7 0,-12 5-1,-12 9 0,-4 6 1,-15 15-1,-6 0 0,1 13 0,-11 12 1,-1 3-1,1 8 0,-3 5 2,4 5-2,11 1 0,10 1 0,5-3 0,16-5 0,10-5 0,13-6 0,10-8 0,4-7 0,7-6 0,-2-8-5,3 0-26,-11-18-10,0 1-1,-15-7-1,-1 1 0</inkml:trace>
  <inkml:trace contextRef="#ctx0" brushRef="#br0" timeOffset="1263">2701 772 112,'0'0'43,"14"-15"-1,11 15-1,0 0-33,11-5-1,3-1-5,4 0-2,0 6 0,-5-16-9,1 16-33,-15-8 0,2 2-1,-13-8-1</inkml:trace>
  <inkml:trace contextRef="#ctx0" brushRef="#br0" timeOffset="1865">3398 411 26,'0'0'35,"0"0"2,-16-12 1,16 12-12,0 0-8,0-20-2,13 20-5,-13 0-4,39-15-1,-15 6-1,14 1-2,5-1 0,1 4-1,-1 5 0,-2 0-1,-7 0-1,-8 8 1,-7 4-1,-9 2 0,-10 6 0,-6 2 1,-10 4-1,-3 2 2,-6 1-1,-4 5 1,-1-4-1,-1 2 1,3-3-1,0-4-1,12-3 1,0-4-1,10-4 0,6-14-1,0 0 1,35 16 0,-9-16 0,13 0 1,4 4-1,5-4 0,-1 10 1,1-2-1,-11 2 0,-4 3 1,-14 5-1,-11 4 1,-10-1-1,-17 4 0,-8 1 1,-11 3-1,-9-1 1,-8 2-1,-2-2-1,-4-4-1,8 3-6,-7-13-32,25-2-1,11-12-1,24 0 0</inkml:trace>
  <inkml:trace contextRef="#ctx0" brushRef="#br0" timeOffset="2444">4186 22 72,'11'-20'40,"6"20"1,1-6 0,10 27-24,-2-2-8,17 21 0,-7 12-3,10 18 0,-7 17-2,5 10-1,-9 11 0,-15 8 1,-14 4-4,-18 5 0,-22-4 0,-25-4 0,-25-3-8,-33-16-34,-24-6-1,-30-17 0,-18-12-1</inkml:trace>
  <inkml:trace contextRef="#ctx0" brushRef="#br0" timeOffset="2978">395 236 66,'11'-26'39,"-11"2"0,8 9 1,-29 4-25,11 27-4,-15 8-1,0 20-3,-17 15 0,-6 19-2,-9 17 0,-5 17-1,-1 16-1,20 9-1,25 2 0,41-4-2,51 0-12,45-29-29,58-12-1,27-31-1,43-27 0</inkml:trace>
  <inkml:trace contextRef="#ctx0" brushRef="#br0" timeOffset="3622">4995 507 56,'0'-25'39,"4"6"-1,-4-2 2,0 21-19,0-24-5,0 24-4,0 0-4,0 0-3,0 0-1,-16 30 0,3 1-1,-4 13 0,-2 8-1,-4 9 0,2 5 0,1 2-2,2 0 0,11-6 0,7-6 0,13-12 0,7-8 0,13-11 0,3-15 0,10-10 0,5-16-2,-1-10 1,3-10 0,-6-5 0,-7-5 0,1 1 0,-8-4 1,-4 7 0,-5 3 0,-4 10 0,-4 3 0,-2 4 0,-5 8 0,-9 14 1,14 0-1,-14 0-1,22 16 1,-16 0 0,4 8 0,0 10 0,3 2 0,-5 3 0,-2 3 1,-6 3-1,0-1 0,0-3 1,0-3-1,0-8 1,0-5-1,0-6 1,0-19-1,0 0 1,0 0-1,12-22 2,5-4-2,2-10 0,4-5 0,8-4 0,1 1 0,1 2 0,0 6 0,-7 5 0,4 11 0,-13 8-2,6 8 2,-7 8 0,1 8-1,-2 7 1,-4 7 0,5 3 0,-8 4 0,5 1 0,-13-2 0,0 1 0,0-6 0,0-3 1,-10-8-1,10-16 0,0 0 2,0 0-2,20-14 0,3-12 0,13-9 0,3-4 0,7-1 0,-1 0 0,-4 4 0,0 7 0,-13 11 0,-5 14 0,-8 14 0,-5 12 0,-3 15 0,-7 9 0,4 15 0,-17 7-39,3 7-4,-7 0 0,-13-5-1</inkml:trace>
</inkml:ink>
</file>

<file path=ppt/ink/ink2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9:41.069"/>
    </inkml:context>
    <inkml:brush xml:id="br0">
      <inkml:brushProperty name="width" value="0.05292" units="cm"/>
      <inkml:brushProperty name="height" value="0.05292" units="cm"/>
      <inkml:brushProperty name="fitToCurve" value="1"/>
    </inkml:brush>
  </inkml:definitions>
  <inkml:trace contextRef="#ctx0" brushRef="#br0">734 734 48,'0'0'35,"0"0"1,-21-8-8,21 8-6,0 0-3,0 0-5,0 0-4,0 0-2,0 0-2,0 0-2,0 0-1,0 0-1,27-18 0,6 18-1,9-8 0,5 8 0,8 0-1,4 0 1,1 0-1,-5 8 0,-9 5 0,-9 1 0,-9 8 0,-17 4 0,-11 6-1,-16 6 2,-13 4-1,-6 0 0,-10 2-1,-1-2 1,-3-3 0,4-8 0,10-5-1,7-8 1,8-5 0,20-13 0,0 0 0,0 0 0,39 10 0,0-10 0,12 0 0,7 0 0,11 4 1,1 4-1,1 6-1,-11 3 1,-8 6 0,-12 4 0,-17 6 1,-23 3 0,-20 3-1,-17-1 1,-22 4 0,-13-4 0,-11-1 0,-2-6-1,4-7-1,14-7-3,26-4-7,23-21-29,31-7-1,18-15-1,27-8 1</inkml:trace>
  <inkml:trace contextRef="#ctx0" brushRef="#br0" timeOffset="594">1701 901 50,'12'-16'37,"3"-3"0,8 6 1,1-5-12,11 18-15,-6-11-2,9 16-2,-5 3-3,6 8 0,-4 7-2,-8 8 0,-7 5 0,-8 8 1,-19 2-1,-6 7 0,-22-4-1,-2 3 1,-12-5 0,0-5-1,-6-6 0,11-8 0,5-6 0,12-9 0,11-13 0,16 0-1,23-35 0,14 2 0,16-11 0,12-10 0,11-12 0,2-3 0,1-2 0,-9 9 0,-12 4 1,-15 7 0,-14 12 0,-13 11-1,-8 12 1,-8 16-1,-21 8 1,-4 13-1,-5 10 1,-12 13-1,-2 8 0,-2 8 2,3 4-2,10 5 0,18-7 0,18-1 0,23-12 0,20-10 0,22-15 0,2-6 0,6-6-12,-11-18-31,-2-7 1,-17-11-2,-7-2 0</inkml:trace>
  <inkml:trace contextRef="#ctx0" brushRef="#br0" timeOffset="1165">2780 1098 106,'18'21'44,"-18"-21"-1,23 11 0,-23-11-34,34 10-3,-2-10-2,11 0-4,22 5-5,-2-15-37,32-6-1,7-9-2,23-17 1</inkml:trace>
  <inkml:trace contextRef="#ctx0" brushRef="#br0" timeOffset="3566">3702 628 49,'10'-16'35,"-10"16"0,7-26 1,-7 26-21,0 0-4,0 0 0,0 0-3,0 0-3,0 28 0,-5-2-1,-7 6-1,6 10 0,-4 3-1,2 5 0,-4-3-1,8 0-1,4-7 0,0 0 1,6-11-1,12-8 0,7-8 1,8-13-1,7-8 1,8-11 1,6-11-1,1-9 0,2-8 0,-5-5-1,-4 2 1,-7 0 0,-8 5 0,-8 5 0,-9 8-1,-5 8 1,-4 8 0,-7 16 0,0-14-1,0 14 0,0 0 1,-11 30-1,-1-4 0,-1 8 0,-4 10 0,3 10 0,-8 7 0,5 5 0,-5 2 0,1 7 0,-1 3 1,5 0-1,-3 1 1,7 0-1,0 4 1,3 1-1,6-6 0,4-1 1,-8-11-1,8-8 0,0-11 0,-2-9 1,-7-12-1,-4-13 1,-9-13-1,-3-8 1,-13-9 0,-6-7 0,-5-6-1,-10-5 1,1-7 0,5-4-1,-3-5 0,4-8-2,15-3-3,5-17-11,22 3-25,20-13-2,16 1 1,19-9-1</inkml:trace>
  <inkml:trace contextRef="#ctx0" brushRef="#br0" timeOffset="4318">4844 51 92,'7'-22'38,"-3"7"2,-4-1-1,0 16-28,0 0-4,22 21 0,-9 7-2,10 17-3,1 15-1,5 16 1,1 20 0,-1 19-1,-4 12-1,-11 6 1,-14 6-1,-23 4 1,-20-5-1,-16-2-1,-13-3-5,-36-16-35,-11-10-1,-31-15 0,-19-12-1</inkml:trace>
  <inkml:trace contextRef="#ctx0" brushRef="#br0" timeOffset="4905">333 342 78,'0'-17'41,"0"17"-2,-10-19 2,10 19-29,-19 23-3,2 14 0,-15 13-4,-2 20-1,-11 20-3,-2 20 2,-2 15-2,1 15 1,18 3-1,26 3-2,40 1-4,33-24-27,56-10-9,35-25-1,41-23 0</inkml:trace>
  <inkml:trace contextRef="#ctx0" brushRef="#br0" timeOffset="5477">5678 690 68,'0'-35'39,"7"8"1,-13 0 0,6 27-22,0-29-6,0 29-2,0 0-4,-17 0-1,0 21-2,0 8 0,-11 12-2,0 11 0,-7 11-1,5 5 1,0 9-1,7-6 0,11 0 0,12-6 0,10-13 0,12-8 1,7-13-1,9-14 0,4-11 1,6-15-1,2-12 0,3-13 1,3-10-1,-1-8 1,-2-4-1,-3-3 0,-8 3 1,-3 3-1,-9 7 1,-10 11-1,-4 9 0,-16 26 0,0 0-1,0 0 1,13 31 0,-13 2-1,-6 7 1,0 4 0,1 4-1,-1 2 2,3-5-1,-3-8 0,1-4 0,5-9 0,-5-4 0,5-20 0,0 22 0,0-22 1,0 0-1,28-24 1,-8 3-1,3-5 2,7-10-2,4-5 0,5-6 0,1 3 0,-5 4 0,-5 4 0,-5 6 0,-2 10 0,-9 11 0,-14 9 0,20 21 0,-17 4 0,-3 8 0,0 4 0,9 6 0,-9 0 0,3-4 0,-3-5 0,5-8 0,-5-6 0,0-20 0,26 0 0,-11-13 0,9-15 0,5-12 0,5-11 0,2-3 0,2-2 0,-4 6 0,-5 4 0,-5 12 0,-9 14 0,-15 20 0,23 30 0,-15 15 0,-5 20 0,9 18-5,-12 11-37,5 10-1,3 6-1,0 1 0</inkml:trace>
</inkml:ink>
</file>

<file path=ppt/ink/ink2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9:49.391"/>
    </inkml:context>
    <inkml:brush xml:id="br0">
      <inkml:brushProperty name="width" value="0.05292" units="cm"/>
      <inkml:brushProperty name="height" value="0.05292" units="cm"/>
      <inkml:brushProperty name="fitToCurve" value="1"/>
    </inkml:brush>
  </inkml:definitions>
  <inkml:trace contextRef="#ctx0" brushRef="#br0">816 293 73,'-29'-14'35,"3"0"-1,10 4 0,16 10-28,0 0-2,0 0-1,41 11-1,-7 2 0,11 7 1,7 4-1,7 7 0,1 6 1,-1 2-2,-9 2 1,-8 3-1,-9 1 1,-13 6-1,-20 0 0,-7 1 1,-22 0 0,-13 5 0,-18-1 0,-6 0 0,-6-5-1,3-5 1,7-8-1,9-2 1,17-8-1,25-8 1,25-9 0,25-6 0,21-5-1,22-10 1,13-6 0,14-2-1,8-5-1,-1-2 0,-5-1-1,-8 0-3,-15 6-3,-28-8-16,-7 11-17,-18-9 1,-15 13-1,-20-9 0</inkml:trace>
  <inkml:trace contextRef="#ctx0" brushRef="#br0" timeOffset="421">1739 639 37,'0'-26'31,"5"-1"1,5 4 2,-2-6-16,20 14-4,-2-7-1,13 12-2,4-5-3,6 15-1,2-6-2,5 11-1,-8 3-1,0 6 0,-12 4-1,-4 8-1,-12 5 1,-10 8 0,-10 6-1,-15 4 1,-12 2-1,-12 4 0,-4-1 0,-3-3 0,-3-7-1,5-10 0,8-8 0,11-8 1,25-18-1,0 0 0,20-37 0,22-2 0,17-16 1,20-8-1,6-12 0,8-8 0,2 0 1,-11 10-1,-15 6 0,-17 8 1,-14 14-1,-19 16 1,-19 29-1,-23 0 2,-11 21-2,-13 15 0,-1 16 0,-4 13 0,-3 12 0,6 4 0,12 5 1,11-2-2,17-4 1,25-8 1,27-11-1,19-17-1,22-13-3,6-25-12,10 0-23,-8-23-2,-7-6 0,-23-15-1</inkml:trace>
  <inkml:trace contextRef="#ctx0" brushRef="#br0" timeOffset="1308">3209 815 58,'-23'-5'34,"0"-5"2,5 10-8,-13-9-11,18 14-1,-11-15-4,24 10-3,-26 0-2,26 0-2,-17 0-1,17 0-2,0 0 1,34 0-2,4-5 0,18 0 0,14-1-1,12-2 1,15-1-2,0-4-1,8 5-3,-20-8-7,-10 11-27,-24-8 0,-15 5-1,-29-7 0</inkml:trace>
  <inkml:trace contextRef="#ctx0" brushRef="#br0" timeOffset="1572">3627 508 48,'-5'-19'35,"5"4"1,-11-3 2,11 18-18,0-23-5,0 23-2,0-15-3,0 15-2,0 0-4,0 0 0,-8 15-2,8 6-1,-11 8 0,-1 12 0,1 10-1,-2 5 0,0 13 0,-3 2 1,5-2-1,2-4-1,9-6 0,0-9-1,10-14 0,7-10-2,16-17-1,3-18 0,14-11-1,5-18 1,7-9 0,4-15 1,0-2 0,-7-8 1,-3 3 2,-13 2 1,-4 7 1,-10 7 1,-9 9 1,-6 15 2,-11 4-2,-3 25 1,7-19 0,-7 19-1,0 0 0,0 29-1,0-3-1,0 5-1,0 9 1,0 6-1,0 6 1,5-1 0,3-4 0,1 0 0,-1-9-1,11-7 1,7-12 0,10-12-1,10-16 1,6-10-1,1-14 1,-1-9 0,1-10-1,-6-6 1,-13-1-1,-10 2 3,-12 5-2,-4 8 0,-8 8 0,0 7 0,0 10-1,0 19 2,0 0-2,-18 10-1,10 18 1,-2 10 0,0 13 0,-6 12 0,0 18 1,-4 15-2,-4 5 2,5 9-1,0 10 1,-1 7 0,3 3 0,-2 6-1,5 0 1,0 0-1,-4-6 0,1-5 0,-3-18 1,0-13-1,-3-19 1,-2-19-1,-3-27 1,-7-22 0,-11-27 0,-6-21 0,-7-24 0,-10-20 0,0-18-1,5-17 1,8-7-2,17-10 0,29 4-2,34 0-1,36 16-6,22 2-31,46 21-1,10 8 0,15 23 0</inkml:trace>
  <inkml:trace contextRef="#ctx0" brushRef="#br0" timeOffset="2715">5165 50 78,'-11'-18'36,"11"18"2,-10-33-7,10 33-20,0 0-1,21 14-2,-3 7-2,8 14-1,2 12-1,10 22 1,1 11-2,-1 18 0,-3 18-1,-6 12 0,-12 10 0,-17 6 0,-20 5-1,-28 0-2,-32 2 0,-38-10-11,-37 6-28,-51-16-2,-45-7 1,-54-12-4</inkml:trace>
  <inkml:trace contextRef="#ctx0" brushRef="#br0" timeOffset="3294">407 100 70,'21'-21'39,"-9"-3"0,-1 9 1,-11-9-26,0 24-3,-10 21-2,-12 16 0,-18 15-3,-14 23-3,-11 16 1,-11 26-1,-5 25-1,15 11 0,31 12-2,44 0-2,63 6-4,59-8-34,95-4-2,67-22-1,80-20 0</inkml:trace>
  <inkml:trace contextRef="#ctx0" brushRef="#br0" timeOffset="5466">6029 791 70,'30'-39'37,"-1"7"1,-10-8-6,4 22-18,-14-7-3,-9 25-2,11-22-3,-11 22-1,-24 18-2,1 9 0,-9 7-1,-4 12-1,-6 11 0,-2 10 0,-1 5-1,9 2 1,9-6-1,14-2 0,13-7 0,6-12 0,17-12 1,13-14-1,11-13 0,9-8 1,2-21-1,2-7 0,-5-13 1,1-9-1,-7-6 0,-8-2 0,-9-2 0,0 5 0,-12 5 0,-4 9 0,-5 10 0,-4 12 0,-7 19 0,0 0 0,0 0-1,12 31 1,-12 3 0,0 6 0,0 11 0,-6 3 0,6-1 0,-6 4 0,1-6 0,5-8 0,-6-7 0,6-8 1,0-11-1,0-17 1,0 0-1,16 0 1,-1-24 0,10-5-1,7-9 1,-1-7-1,5-6 1,4-2-1,-4 6 0,-4 3 0,-2 6 0,-12 6 0,-2 14 0,-16 18 0,18 0 0,-13 15-1,-5 12 1,3 9 0,-3 4 0,0 8 0,0-1 0,0-3 0,0-4 0,0-9 1,0-8-1,0-23 1,0 0-1,33-7 1,-7-22 0,9-11 0,6-11 0,13-5 0,0-8 0,1 7 0,-6 7-1,-8 11 1,-9 19 0,-10 20-1,-12 31 1,-10 21-1,-10 26-1,-2 11-4,21 24-35,-18 4-2,9 13-1,0-2-1</inkml:trace>
</inkml:ink>
</file>

<file path=ppt/ink/ink2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26.672"/>
    </inkml:context>
    <inkml:brush xml:id="br0">
      <inkml:brushProperty name="width" value="0.05292" units="cm"/>
      <inkml:brushProperty name="height" value="0.05292" units="cm"/>
      <inkml:brushProperty name="fitToCurve" value="1"/>
    </inkml:brush>
  </inkml:definitions>
  <inkml:trace contextRef="#ctx0" brushRef="#br0">190 204 34,'-7'-46'33,"7"6"0,-4 8 3,-7-2-9,11 34-6,-11-36-4,11 36-5,-4-16-3,4 16-2,-6 18-1,2 12-2,-5 9-1,5 16 0,-12 17-1,2 16 0,-1 16 0,-6 18-1,-1 3 0,9 4-1,0 0 0,2-8-1,8-5 1,3-15-2,4-14-1,8-22-2,11-18-4,-5-29-27,21-18-3,-4-23-1,5-13 1</inkml:trace>
  <inkml:trace contextRef="#ctx0" brushRef="#br0" timeOffset="316">490 704 71,'0'0'32,"9"-21"1,-9 21 0,0 0-22,13 20-2,-13-20 1,17 37-3,-6-6-2,9 13-1,-8 6 1,1 9-1,-8 3-2,-5 2 1,0 0-2,0-6 1,-14-7-1,10-10 0,-5-12 1,6-8-1,3-21 1,0 0 0,3-21-1,9-16 1,8-17-1,1-14 1,8-8-1,0-4-1,2 3 1,2 7 0,-5 10-1,-4 18 0,2 18 1,-6 24-1,0 15 1,-3 23-1,5 14 0,-4 13 0,0 12 1,2 3-2,-5 16-7,-4-12-32,11-4 0,-3-23-2,7-17-1</inkml:trace>
</inkml:ink>
</file>

<file path=ppt/ink/ink2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27.724"/>
    </inkml:context>
    <inkml:brush xml:id="br0">
      <inkml:brushProperty name="width" value="0.05292" units="cm"/>
      <inkml:brushProperty name="height" value="0.05292" units="cm"/>
      <inkml:brushProperty name="fitToCurve" value="1"/>
    </inkml:brush>
  </inkml:definitions>
  <inkml:trace contextRef="#ctx0" brushRef="#br0">759 395 91,'-9'-40'39,"-8"-4"1,7 14 0,-4-6-28,8 18-4,-1 0-1,7 18-1,0 0-3,-10 15 0,10 24-1,-6 19-2,0 21 0,-1 17-1,-3 18 1,3 12 0,-5 6 0,6-11-2,1-9 1,5-16 0,0-20 0,5-21-1,11-22 1,6-28-1,14-29 0,10-24 1,7-30-1,8-25 0,3-24 1,3-21 0,-7-8 1,-8 6 0,-12 9 0,-15 13 1,-6 27 0,-9 21 0,-10 26 0,0 26 0,0 28 0,0 0 0,-19 54 1,9 4-2,-2 18 1,-1 17-1,2 19 0,-5 19 1,-1 1-1,2-2 0,4-3 0,-1-11-1,5-14 1,0-17-1,-2-20 1,9-19-1,-3-14 2,3-32-1,0 0 1,31-27 0,-6-21 0,7-9 1,7-16-1,3-6 1,5-7-1,-1 5 0,-8 15-1,-2 5 0,-13 20 0,-2 9 0,-21 32-1,25-14 1,-25 14-1,26 38 1,-12-6-1,6 13 1,1 5 0,2 11 0,4 0 0,-3 8 0,-3-4 0,-1-8-1,1-5 1,1-11-1,4-13 2,3-22-1,13-17 0,6-22 1,12-21-1,7-18 1,-3-17 0,3-10 0,-6-7 0,-9 9 0,-11 8 0,-13 11 1,-15 18-2,-3 14 0,-10 18 0,0 28 0,-15 7 0,-3 21 0,3 16-2,-5 14 2,4 10-2,2 10 2,4 0-1,10-8 1,10-12-1,16-12 0,14-22 0,18-24-1,12-15-2,2-29-7,10-1-27,-10-23-2,-1-6 0,-24-10 0</inkml:trace>
  <inkml:trace contextRef="#ctx0" brushRef="#br0" timeOffset="993">75 496 112,'-50'29'40,"22"-16"-1,28-13-1,56 13-36,19-22-1,42-3-36,15-20-1,38-11-2,18-20-2</inkml:trace>
</inkml:ink>
</file>

<file path=ppt/ink/ink2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30.553"/>
    </inkml:context>
    <inkml:brush xml:id="br0">
      <inkml:brushProperty name="width" value="0.05292" units="cm"/>
      <inkml:brushProperty name="height" value="0.05292" units="cm"/>
      <inkml:brushProperty name="fitToCurve" value="1"/>
    </inkml:brush>
  </inkml:definitions>
  <inkml:trace contextRef="#ctx0" brushRef="#br0">170 1525 50,'-43'0'34,"1"0"0,10 0 1,7-13-15,25 13-10,-28-5-2,28 5-2,0 0-3,0 0-1,0 0 0,0 0-1,16 16 0,6-10 0,5-6 1,16 0 0,12-8 0,14-11 0,14-17 0,9-14 0,9-21 0,11-16-1,3-23 0,2-15 0,-9-20 0,-6-11 0,-19 3 1,-14 4-1,-26 13 0,-20 18 0,-23 22 0,-18 27 0,-21 41 0,-12 38-1,-5 43 0,0 31 1,4 35 0,8 31-1,9 32 1,8 26-1,13 18 0,14 7 0,0 2 0,8 1-1,4-5 1,-1-10-1,-1-15 1,-4-19-3,0-17-3,-15-31-18,9-16-14,-8-34-1,0-20 0,-9-35 0</inkml:trace>
  <inkml:trace contextRef="#ctx0" brushRef="#br0" timeOffset="512">505 2166 75,'0'-61'35,"7"-1"1,19 5 0,12-9-27,26 9-2,20-12-1,25 4-1,18-8-1,15 0 0,2-8-2,5 9-1,-12 3 1,-9 7-1,-24 8 1,-23 9 0,-24 9 0,-17 15 0,-21 9 0,-19 12 0,0 0-1,0 24 0,-16 13 0,-6 16-1,3 14 0,1 13 0,-5 15 0,1 12-1,8 3 1,4-4-1,10-8 0,7-11 0,7-13-2,-1-18-3,13-15-26,-4-29-6,2-16-1,-1-27 0</inkml:trace>
  <inkml:trace contextRef="#ctx0" brushRef="#br0" timeOffset="888">1952 924 80,'-12'-18'32,"12"18"0,0 0-1,-15 12-28,35 10-2,6 8 0,11 7-1,9 3 0,4 3 0,8 0 0,-1-5 0,-2-5 1,-2-7-1,-4-11 1,-1-10 0,-2-10 0,3-10-1,4-13 2,3-8-2,11-11 1,3-10 0,-4-2 1,3 0-1,-12-1 2,-8 5 0,-13 5 1,-10 8 0,-16 8 0,-10 13 1,-13 5-2,-10 22 2,-10 10-2,-4 15-1,-4 15-1,-5 18 0,-1 13 1,1 22-1,0 11 0,10 9-1,9 13 2,8 11-2,13 16 2,9 12-1,14 8 0,12 8 0,6 6 1,9 10-1,8 5 1,-3-1-1,-8-9 0,-5-5 0,-13-13 1,-15-9-1,-16-15 0,-20-14-2,-14-21-3,-24-28-34,-5-22-2,-12-37-2,-6-34-1</inkml:trace>
  <inkml:trace contextRef="#ctx0" brushRef="#br0" timeOffset="1722">3420 1283 63,'-8'-58'36,"8"12"0,-5 0 1,5 25-22,-8-8-4,8 29-1,0-23-3,0 23-2,-12 26-2,2 13-1,4 10-1,-5 13 1,-2 11-2,3 9 2,-2 5-2,4 1 1,8-4 0,-6-14-2,10-11 2,4-10-1,-1-14 1,14-15-1,2-13 1,3-16 1,7-17-1,3-10 2,-1-15-2,4-10 1,-3-10-1,-2 1 0,-9 0 0,-1 9-1,-7 10 0,-4 10 0,-8 15 0,-5 26 0,0 0-1,0 28 1,0 13-1,-3 8 0,3 12 0,0 9 1,5 8 0,7-5-1,4-4 1,-2-9 0,2-13 0,4-9-1,2-15 1,4-18 0,-1-13 0,3-13 2,5-17-2,0-9 1,1-14 0,4-6 0,1-2 0,-9 5-1,-3 5 1,-4 10-2,-7 13 1,-3 10-1,-13 26 1,22-6-1,-12 24 1,-6 6-1,5 10 1,-2 4 0,-2 6 0,4 4 0,-9-6 0,3-1 1,-3-8 0,0-5 1,-3-11 0,3-17-1,0 0 1,9-17-1,8-18 1,15-17-2,12-17 0,12-11 0,10 0-4,-2-6-2,5 23-33,-19 2-1,-2 25-2,-24 11 1</inkml:trace>
  <inkml:trace contextRef="#ctx0" brushRef="#br0" timeOffset="2475">4827 1612 52,'0'18'34,"0"0"2,0-18-1,13 18-13,-13-18-4,21 0-6,1-14-4,7 2-1,5-10-2,9-2-1,2-12 0,3-10-2,-4-13 1,4 0-2,-12-5 1,-3 0-1,-13 2 0,-7 8 0,-13 9-1,-13 18 0,-17 22 0,-9 18 0,-10 24 0,-7 16 0,1 16-1,3 13 1,9 8 1,19 5-1,24-1 0,21-9 0,25-13 0,23-18-3,23-4-17,5-32-21,3-18 0,-6-22-1,-12-26-1</inkml:trace>
</inkml:ink>
</file>

<file path=ppt/ink/ink2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34.711"/>
    </inkml:context>
    <inkml:brush xml:id="br0">
      <inkml:brushProperty name="width" value="0.05292" units="cm"/>
      <inkml:brushProperty name="height" value="0.05292" units="cm"/>
      <inkml:brushProperty name="fitToCurve" value="1"/>
    </inkml:brush>
  </inkml:definitions>
  <inkml:trace contextRef="#ctx0" brushRef="#br0">371 684 66,'-17'-86'36,"-4"4"1,1 20 0,-13 7-24,27 22 0,-10 0-3,16 19-2,0 14-3,0 0-1,-26 32-1,16 19-2,-5 17 0,-10 22-2,0 22 1,-3 19 0,-3 12 0,7 2 0,-1-11 0,2-12 0,12-17 0,-1-21 0,9-22 1,3-25-1,0-37 0,16-8 1,12-33-1,9-19 1,9-24-1,9-13 1,14-10-1,-1-2 1,3 9-2,-11 12 1,-3 16 0,-7 21-1,-5 25 1,1 19-1,-6 25 1,-4 16 0,-2 20-1,-3 12 2,-9 16-1,-13 6 1,-14 10-1,-21 1 0,-16-5 1,-10-2-2,-8-12 2,-4-12-3,-2-9-1,6-21-7,16-10-30,4-18 1,18-10-2,8-20 1</inkml:trace>
  <inkml:trace contextRef="#ctx0" brushRef="#br0" timeOffset="524">856 1400 76,'15'7'37,"-15"-7"1,0 0 0,0 0-25,15 0-5,-15 0 1,0 0-4,0 0-2,0 0 0,0 0-1,22 9 0,-22-9 0,17 0-1,-17 0 1,33 0-1,-13-10 1,5-6-1,2-4 0,8-13 0,2-12 0,1-11-1,2-11 1,-2-7-1,-11-5 1,-2 1-1,-12 5 0,-13 9 0,0 15 0,-15 13 0,-11 22-1,-8 18 1,-4 22-1,-5 19 1,5 17-1,2 16 0,7 12 1,8 7 0,11 2-1,10 1 1,13-9 0,11-11 0,11-15 0,12-18-1,14-19 1,10-22 0,11-19 0,4-22-1,15-25 1,2-27-1,2-27 1,-1-23-1,-16-16 1,-7-11 0,-19-7 0,-13 1 0,-25 15 0,-12 23 1,-15 26 0,-13 27 0,-14 35-1,-6 44 0,-12 31 0,-2 32 0,1 28 0,2 25-1,3 22 1,8 23-1,10 7 1,4-3 0,16-3-1,6-8 0,5-13 1,2-15-1,0-17 0,3-25-1,10-20-3,-2-26-6,25-12-9,-7-30-19,22-16-1,1-28 1,14-12 1</inkml:trace>
  <inkml:trace contextRef="#ctx0" brushRef="#br0" timeOffset="1193">2472 1013 81,'13'-80'37,"0"20"0,-17 5-8,8 32-10,-18 5-7,14 18-3,-36 39-5,10 8 0,-9 15-2,-2 12 0,-6 14-1,-1 9 1,3 2-1,3-4-1,15-7 0,10-14 0,13-15 1,22-15-2,14-21 2,14-23-1,11-16 0,1-18 2,-2-14-2,-1-14 1,-11-10 0,-13-6 0,-22-3-1,-13 8 0,-16 1-1,-9 11 1,-9 9-1,-1 12 0,0 17 0,7 14 0,7 9 0,21 0-1,-8 32 1,25-8 0,12 2 0,5 0 1,11-4 0,1-8-1,3-6 1,0-8 1,0-8-1,2-8 0,-3-10 0,-2-4 1,-3-2-1,-4 0 1,-4 4-1,-10 5 1,-3 5 0,-22 18 0,16-13-1,-19 28 1,-10 8-1,-7 14 1,-6 7-1,-1 9 0,-4 5 0,2 4 0,2-5 0,10-5 0,5-5 0,12-10 1,9-12-1,8-8 1,13-17 0,4-6-1,7-14 1,6-12 0,2-10 0,0-12-1,0-5 1,-2-1-1,-11 4 1,-1 2-1,-13 8 1,-8 8-1,-7 14 0,-7 24 0,-18-6 0,2 22-1,-6 12 1,-1 9-1,0 10 1,7 5-1,4 4 1,12-4 0,8-7 0,12-7 1,19-15-1,16-17 1,7-14-1,11-16 1,-4-14 0,5-14-1,-9-12 1,-5-6-1,-18 0 0,-16 0 0,-14 8-2,-18 11-1,-10 16-5,-24 12-30,9 23-4,-9 18 1,10 18-1</inkml:trace>
  <inkml:trace contextRef="#ctx0" brushRef="#br0" timeOffset="2118">4268 1278 95,'19'12'40,"-19"-12"1,0 19-1,-27-2-28,11 15-4,-9 9-2,-9 14-3,-11 13-2,-14 16-3,-6 25-37,-40 0-3,-15 5 0,-23-2-1</inkml:trace>
</inkml:ink>
</file>

<file path=ppt/ink/ink2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38.725"/>
    </inkml:context>
    <inkml:brush xml:id="br0">
      <inkml:brushProperty name="width" value="0.05292" units="cm"/>
      <inkml:brushProperty name="height" value="0.05292" units="cm"/>
      <inkml:brushProperty name="fitToCurve" value="1"/>
    </inkml:brush>
  </inkml:definitions>
  <inkml:trace contextRef="#ctx0" brushRef="#br0">115 1477 46,'0'0'36,"0"-16"0,0 16 0,0 0-11,0 0-16,0 0-2,0 0 0,0 0-2,0 0-1,0 0 0,15-15-1,-15 15 0,32-28 0,-8 4-1,17-10 0,6-18 0,12-21-2,9-16 1,14-15 0,1-10 0,-7-5 0,-9 2 0,-10 10 0,-17 11 0,-11 18 0,-25 23 0,-19 22-1,-24 24 0,-13 25 0,-10 16-1,-7 20-1,-7 22 1,-2 18 0,8 17 0,11 8 0,19 6 0,15-1 1,18 4 0,21-3 0,18-9 0,15-8 0,11-8 0,2-3 1,1-9-1,1-1 0,-9-9 0,-9-3 1,-13-5 0,-14 0 0,-17-7-1,0 0 1,-20-1-1,-15-8 1,-11-2 0,-13-6-1,-13-7 1,-8-8-1,-5-7 0,0-14 0,3-8 0,9-20-2,15-14 0,26-20-1,32-22-1,34-28-2,40-18-2,16-31-1,35-6 1,0-15 1,14-1 1,-14 1 2,-4 19 1,-21 20 4,-27 18 3,-11 31 2,-29 16 1,-7 24 0,-13 15-1,-2 15-1,-11 16 0,0 0-1,0 33 0,-4 9-2,-5 13 0,-2 14-1,-1 13 1,-1 10 0,-3 12-2,-2-2 1,3-1-1,1-9 0,2-8 0,4-12-1,8-12 1,0-11-1,0-21 1,20-17 0,9-17 0,8-19-1,11-20 1,9-19 0,5-16 0,6-17 0,-5-12 0,0-6 0,-14 3 1,-9 10-1,-8 14 1,-10 13-1,-9 20 0,-8 14 0,-5 21 0,0 20 0,0 18 0,-4 18 0,-3 13-1,4 13 2,-1 12-1,-4 11 0,0 10 1,3 1 0,-3-5-1,8-13 0,-6-11 0,6-15 1,0-11 0,0-18 0,0-23 0,23-20 1,2-17-1,6-15 2,12-20-2,3-18 1,3-11-1,0-1 0,-6 7-2,-7 10 0,-10 14-3,-13 14-2,0 37-10,-13 20-26,0 20 1,-9 12 0,9 20 1</inkml:trace>
  <inkml:trace contextRef="#ctx0" brushRef="#br0" timeOffset="1158">2025 1300 55,'0'21'35,"0"-21"0,0 0-2,0 0-10,0 0-7,0 0-5,0 0-4,26-26-1,-5 10-2,-1-12-1,10-2-1,-1-16 0,6-6-1,-1-6 0,1-2 0,-9-1 1,-5 4-1,-6 7-1,-4 8 1,-11 14-1,0 28 0,-13 0-1,-8 21 1,-2 21-1,-5 14 1,-2 11-1,0 7 1,-2 9-1,6-4 2,9-1-2,6-7 2,11-11-1,0-14-1,0-10 1,15-11 0,6-17 1,6-8 0,7-17-1,7-10 1,6-9 0,9-7 1,2-9-1,2-7 0,-1 3 0,-7 0-1,-6 4 1,-10 10-1,-4 4 1,-12 10-1,-4 9 0,-16 19 0,0 0-1,10 26 1,-10 7 0,-10 7 0,2 8 0,3 2 0,-3 6 0,4-3 0,-3-7 0,7-10 0,0-8 0,0-8 1,0-20 0,36 0 0,-5-17 0,5-12 0,10-13 0,6-13 0,9-11 0,-1-4 1,-1 4-2,-11 8 0,-13 7 0,0 12 0,-13 18 0,-22 21 0,10 26 0,-19 10-2,-1 6 1,-2 7 1,7-1-1,0 3 1,5-7 0,18-15 0,16-15 0,17-14 0,10-17-1,6-14-4,12-11-32,-19-24-4,0-10 0,-19-16-1</inkml:trace>
  <inkml:trace contextRef="#ctx0" brushRef="#br0" timeOffset="1993">1566 110 113,'-52'4'42,"20"5"0,5-16-1,27 7-33,-20 0-1,20 0-5,0 0-2,0 0 0,22-16 0,-20-6-16,-2 22-25,23-25-2,-20 2-1,-3-7 0</inkml:trace>
</inkml:ink>
</file>

<file path=ppt/ink/ink2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42.817"/>
    </inkml:context>
    <inkml:brush xml:id="br0">
      <inkml:brushProperty name="width" value="0.05292" units="cm"/>
      <inkml:brushProperty name="height" value="0.05292" units="cm"/>
      <inkml:brushProperty name="fitToCurve" value="1"/>
    </inkml:brush>
  </inkml:definitions>
  <inkml:trace contextRef="#ctx0" brushRef="#br0">543 469 81,'-9'-50'39,"-5"4"0,4 11 0,-5 2-27,15 33-4,-20-24 0,20 24-1,-16 44-3,6 10-1,-4 14-1,-6 17 0,-2 19-1,-1 16 1,-1 16-1,-2 2 0,3-6 0,1-5-1,8-11 0,8-14-1,6-19-2,13-24 0,16-33-2,18-38-1,24-28-3,2-42-5,28-16-4,-14-38-3,21-9-1,-25-31 2,8 12 4,-31-7 6,-14 17 8,-13 24 8,-21 13 8,2 34 5,-23 12 1,9 41-1,-17 20-2,10 40-3,-18 11-5,5 29-4,-4 16-2,0 18 0,-7 12-1,4 12 0,3 1 0,2-1 0,6-2 0,2-11 0,4-11-1,0-10 1,5-16-1,5-16-1,0-20 1,0-18 0,0-24-1,31-26 1,-1-18-1,6-20 1,4-16-1,10-9 0,5-5 0,-6 4 0,-3 12-1,-9 13 0,-10 12 0,-7 19 0,-1 22 0,-19 12 0,13 29 1,-9 10 0,-4 11 0,9 11 0,-5 10 1,6 4-2,3 0 1,2-5-2,5-8-1,4-19 0,12-16-1,9-18-1,8-19 1,3-16 0,4-10 0,-2-15 2,-2-8 0,-9-2 1,-7-3-1,-11 4 3,-10 3-1,-8 6 2,-11 5-1,4 12 2,-4 7-1,-7 9 1,7 18 0,0 0-1,-27 23 0,14 11 1,-6 12-1,-4 9 0,-5 7 0,-1 9 0,-3 3-1,5-6 0,7-7 1,4-11-2,9-10 0,7-8 0,6-18 1,11-14 0,14-18 0,4-12-1,5-10 1,5-8 0,2-8-1,3-6 1,-5 2-1,-6 6-1,-8 10 1,-9 9-1,-8 9 0,-2 6 0,-12 20 1,0 0-1,0 0 2,11 34-1,-11-2 0,0 9 1,-6 5 0,6 6-1,0 0 1,0-2 0,11-6-1,0-8 0,11-18 0,12-18 0,12-12 0,11-22 0,11-19-1,14-19 1,7-20 0,6-21-1,-6-12 1,-9-7-1,-11-5 1,-16 5 0,-15 10 0,-17 13 0,-15 21 1,-12 18 0,-5 25-1,-5 24 1,-4 25 0,0 21-1,1 20 1,2 24-1,2 19 1,-6 19-1,2 17 1,-4 9-1,3 2 0,-1 3 0,6-6-2,-3-14-1,8-13-2,-6-29-28,24-18-7,1-26-1,18-24-1</inkml:trace>
  <inkml:trace contextRef="#ctx0" brushRef="#br0" timeOffset="1384">2657 506 87,'-40'-19'42,"4"-1"-2,12 10 1,5-8-21,19 18-14,0 0-2,20-22-2,17 10-1,19-4-3,11 0-1,6-8-3,13 5-33,-14-4-1,-10 2 0,-27 0-1</inkml:trace>
  <inkml:trace contextRef="#ctx0" brushRef="#br0" timeOffset="1633">215 776 101,'-88'18'40,"31"-6"-1,10-12 0,24-6-33,23 6-2,20-26-1,28 4-5,23-16-35,41-4-2,24-12 0,22-9-2</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46.19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14 123 49,'0'0'37,"0"0"2,-20 0 0,20 0-18,0 0-9,0 0-1,0 0-3,0 0-4,0 0-1,0 0-1,0 0-1,0 0 0,0 0-1,0 0 1,0 0-1,0 0 0,0 0-1,0 0-1,0 0-3,22 0-5,-22 0-21,0 0-9,17 0 0,-17 0 1</inkml:trace>
</inkml:ink>
</file>

<file path=ppt/ink/ink3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45.073"/>
    </inkml:context>
    <inkml:brush xml:id="br0">
      <inkml:brushProperty name="width" value="0.05292" units="cm"/>
      <inkml:brushProperty name="height" value="0.05292" units="cm"/>
      <inkml:brushProperty name="fitToCurve" value="1"/>
    </inkml:brush>
  </inkml:definitions>
  <inkml:trace contextRef="#ctx0" brushRef="#br0">301 448 59,'7'-20'37,"-7"0"1,0 20 1,0-33-21,0 33-4,0-16-2,0 16-4,0 0-2,-7 16-2,2 13-2,-3 21 0,-5 12-1,-7 15-1,-5 13 2,-1 11-1,-2 7 1,-7-3-1,1-10 0,1-13 0,7-16 1,4-12-2,7-18 1,4-18-1,11-18 1,3-35-1,17-17-1,8-21 1,6-19 0,4-13-1,6-14 1,5-3-1,-2 9 0,-2 13 0,-5 13 1,-4 21 0,0 18 0,1 21-1,6 27 1,-4 12-1,7 19 1,2 17-1,-1 16 1,2 9 0,-5 12-1,-6 7 0,-5 4-2,-17-7-7,2 3-30,-18-13 0,-7-5 0,-14-17-1</inkml:trace>
  <inkml:trace contextRef="#ctx0" brushRef="#br0" timeOffset="512">248 947 96,'0'0'39,"-25"-29"-1,25 29 0,-8-15-31,8 15-3,14-13 0,16 5-3,12-2-1,15-5-3,16 4-4,11-10-31,24-2 0,5-9-1,1 4 0</inkml:trace>
  <inkml:trace contextRef="#ctx0" brushRef="#br0" timeOffset="722">1460 255 97,'0'0'40,"-14"-18"-1,14 18 0,-16-7-32,16 7-1,-4 25 0,4 9-3,-8 12-1,3 12-1,-7 15 0,2 10 1,-3 9-1,-3 11 0,2-4-1,0-7 0,2-4-2,1-13-2,11-3-5,-16-23-31,20-13 0,-4-36 0,19 0-2</inkml:trace>
  <inkml:trace contextRef="#ctx0" brushRef="#br0" timeOffset="985">1437 326 85,'-13'-47'39,"13"15"-1,-7 6 0,16 12-26,5 6-6,20 13 0,5 6-2,16 11-1,7 12-1,8 14 1,2 13-1,-6 11 0,-14 10 0,-16 6-1,-29 8 1,-20 2 0,-26 1 0,-24-1-1,-16-5-3,-16-8-3,12-1-34,-4-24-1,27-18-2,17-19 0</inkml:trace>
  <inkml:trace contextRef="#ctx0" brushRef="#br0" timeOffset="1437">2535 766 92,'-26'-5'40,"7"5"0,-2-5 0,21 5-30,0 0-2,0 0-1,0 0-4,0 0-1,0 0-1,27-12-1,3 8 0,10-6-2,11 5-2,0-13-15,8 18-20,-4-13-1,-6 13-1,-16-7-1</inkml:trace>
  <inkml:trace contextRef="#ctx0" brushRef="#br0" timeOffset="1670">2443 1044 113,'-19'18'41,"19"-18"-1,0 0-1,42-10-39,17-10-10,24 2-28,9-3-2,8-5 0,7-6-2</inkml:trace>
  <inkml:trace contextRef="#ctx0" brushRef="#br0" timeOffset="3204">3943 249 26,'43'-54'28,"-7"11"3,-9 7-6,-8-2-4,6 16-2,-25-7-2,16 18-4,-16-7-2,0 18-1,0 0-2,0 0-1,0 0-3,-33 14 0,-3 19-1,-10 14-1,-14 19-1,-6 15 1,-15 15-2,-2 13 1,3 5-1,6 2 1,17-6 0,11-4-1,16-11 1,14-10-1,16-13 1,19-12-1,15-17 1,19-21 0,12-14 0,13-18-1,-1-12 2,4-12-1,-15-12-1,-12-5 1,-18 1-1,-23 4 0,-26 9 0,-24 9-1,-21 12 0,-15 16 0,-10 10 1,-6 17-2,8 15-2,9 1-8,29 16-27,22-10-1,41-3 0,29-17-1</inkml:trace>
  <inkml:trace contextRef="#ctx0" brushRef="#br0" timeOffset="4024">4359 1003 76,'0'0'35,"-10"15"1,10-15-6,0 0-18,0 0 0,0 36-1,-14-15-2,8 14-3,-15 9 1,-5 13-3,-19 13-1,-12 8-8,-7 15-34,-23 0-1,-8 3-1,-17-9 0</inkml:trace>
</inkml:ink>
</file>

<file path=ppt/ink/ink3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51.454"/>
    </inkml:context>
    <inkml:brush xml:id="br0">
      <inkml:brushProperty name="width" value="0.05292" units="cm"/>
      <inkml:brushProperty name="height" value="0.05292" units="cm"/>
      <inkml:brushProperty name="fitToCurve" value="1"/>
    </inkml:brush>
  </inkml:definitions>
  <inkml:trace contextRef="#ctx0" brushRef="#br0">549 412 32,'39'-62'32,"-3"-3"-2,0 11-5,-13-6 0,9 21-4,-28-8-4,15 21-5,-19-4-1,0 16-4,0-1-1,0 15-2,-42 13-1,5 20 0,-22 16-2,-12 15 0,-12 16-1,-6 15 0,-9 12 0,7 7 0,11 1 0,27-5 1,23-6-1,30-13 0,44-16 1,27-16-1,32-25 1,25-21-1,23-20 0,6-17-1,-3-20 0,-12-13-2,-18-8-2,-22-10-2,-20 5-1,-29-10-1,-12 8 1,-22-4 1,-2 11 1,-11 3 1,-2 10 4,-4 10 2,0 4 3,0 18 2,0 2 0,0 18 1,0-16-1,0 16 1,0 0-2,0 0 0,0 0-1,0 18-1,-8 4 0,2 14-1,-5 6 0,1 15 0,-6 6-1,-2 17 1,-5 9 0,0 3-1,-2 0 0,3 3 0,2 1 0,5-2-1,11-2-2,4-16 0,4-6-5,-4-29-19,16-5-15,-16-36 0,32 0 0,-21-35 0</inkml:trace>
  <inkml:trace contextRef="#ctx0" brushRef="#br0" timeOffset="639">1274 389 83,'0'-52'38,"10"6"0,3 4 0,19 18-29,7 2-1,17 22-1,4 6-4,12 20 0,5 14-1,5 19 0,-5 12-1,-10 14 1,-16 13 0,-26 8-1,-25 8 0,-18 3 1,-37 3-1,-27-1 0,-31-4-1,-23-5 0,-3-13-1,-1-13-3,21-10-6,13-30-31,48-20 1,34-30-1,60-18-1</inkml:trace>
  <inkml:trace contextRef="#ctx0" brushRef="#br0" timeOffset="1016">2311 852 87,'0'0'40,"18"-18"0,-18 18 1,0 0-30,0 0-1,0 0-4,22-14-3,-3 14 0,8-4-1,10-2-1,11-2-1,9-1 0,6 0-1,6-3-2,3 12-22,-11-16-16,-2 6 0,-15-2-1,-8 4 0</inkml:trace>
  <inkml:trace contextRef="#ctx0" brushRef="#br0" timeOffset="1256">2480 1078 105,'-46'26'41,"22"-3"-1,24-23 1,17 6-36,28-14-1,22-6-4,14 2-12,6-12-28,7-2 0,-11-5-1,-8-2 0</inkml:trace>
  <inkml:trace contextRef="#ctx0" brushRef="#br0" timeOffset="1609">3662 635 29,'0'-23'34,"0"23"0,-13-28 2,0 2-14,13 26-4,0-47-3,20 21-4,-4-13-3,20 4-2,4-8-1,13 2-2,5-1 0,4 6-1,-2 4 0,1 8-1,-4 8-1,-11 8 1,-9 8-1,-2 20 0,-19 10 0,-6 12 0,-14 13 1,-17 10 0,-16 10-1,-13 6 1,-12 10 0,-11 1 0,-1-1 0,2-5-1,11-3 1,7-6-1,17-9 0,21-6 0,16-18 1,25-12-1,12-18 0,18-14 1,4-18-1,1-8 1,-7-10 0,-3-12 0,-21-7-1,-17-2 0,-24-1 0,-22-1 1,-22 1-1,-9 4 0,-14 2 0,-2 6 0,5 10 1,6 5-1,9 10 0,14 5-1,17 2 0,12 5-1,18 9-5,0 0-33,42-10-1,-10 5 0,7 5-1</inkml:trace>
  <inkml:trace contextRef="#ctx0" brushRef="#br0" timeOffset="2226">4599 1018 105,'22'27'42,"-22"-12"0,0 11 0,-19 9-36,-1 19-1,-24 10 0,-14 16-4,-7 21-21,-18-4-20,-12 14-1,-26-3-1,-14-11 0</inkml:trace>
</inkml:ink>
</file>

<file path=ppt/ink/ink3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55.429"/>
    </inkml:context>
    <inkml:brush xml:id="br0">
      <inkml:brushProperty name="width" value="0.05292" units="cm"/>
      <inkml:brushProperty name="height" value="0.05292" units="cm"/>
      <inkml:brushProperty name="fitToCurve" value="1"/>
    </inkml:brush>
  </inkml:definitions>
  <inkml:trace contextRef="#ctx0" brushRef="#br0">434 655 77,'16'-58'38,"-9"4"0,-1 16 1,-12 2-29,6 14-3,0 3 0,0 19-2,0 0-2,-5 14 0,-11 22-1,-6 11 0,-8 19 0,-6 14-1,-7 15 1,-3 12-1,-7 3 0,4 1-1,3-8 1,9-9-1,2-19 1,11-15 0,9-19-1,15-41 1,0 0-1,3-52 1,25-23 0,12-24-1,10-20 0,13-20 0,6-15-1,5 7 1,-5 14 0,-6 15-1,-8 23 1,-12 22-1,-12 27 0,-11 26 1,1 34-1,-3 24 1,-5 20-1,6 13 1,-3 21 1,2 15 0,0 8 0,-7 8-2,-4 3 0,-7-7-4,13-2-34,-19-15-2,6-13 1,-8-23-2</inkml:trace>
  <inkml:trace contextRef="#ctx0" brushRef="#br0" timeOffset="503">312 1028 81,'-8'-17'37,"13"2"-1,10-1 1,18 3-31,9-7-1,16 4-2,11-8-2,15-2 0,14 0-7,-9-9-13,6 4-18,-5-5 0,-2-1 0,-15-9-1</inkml:trace>
  <inkml:trace contextRef="#ctx0" brushRef="#br0" timeOffset="669">1444 248 55,'7'-31'36,"-2"9"1,-5 22-1,0 0-17,0 0-8,-5 18-3,-11 17-2,2 15-2,-11 12-1,-4 14 1,-7 13 0,0 11 0,-4 5 0,3 1-2,7-6 0,5 0 0,9-9 0,16-7-2,6-18 1,17-11 0,19-21 0,18-22 0,16-18-1,8-18 1,2-14 0,2-11-2,-8-3-3,-14-10-4,-1 6-33,-39 5 0,-13 11-1,-20 0 0</inkml:trace>
  <inkml:trace contextRef="#ctx0" brushRef="#br0" timeOffset="1007">1244 889 72,'-35'8'38,"9"-8"1,6 0 0,20 0-25,0 0-5,0-28-2,33 13-2,12-6-4,11-2 1,13-8-1,10-5-1,6-7 0,-2-4-2,-4-2-3,-18-12-4,-13 11-5,-33-15-2,-8 11 1,-39-8 2,-5 13 3,-25-1 6,-5 10 5,3 12 5,-5-3 6,22 18 2,0-7 1,22 20-3,12-18-2,13 18-4,38-17-2,8 8-2,8-2 0,12 1-2,18 3-3,0-8-14,10 15-22,-12 10 0,-3 5-1,-13 6 0</inkml:trace>
  <inkml:trace contextRef="#ctx0" brushRef="#br0" timeOffset="1563">2402 614 84,'0'0'41,"-17"-8"-1,17 8 1,0 0-31,0 0-2,-7-17-3,24 11-2,8-2-1,11 0-1,5 0-1,10 0-1,0 8-5,-5-8-34,3 16 0,-16-4-1,-14 12 0</inkml:trace>
  <inkml:trace contextRef="#ctx0" brushRef="#br0" timeOffset="1766">2348 918 86,'-35'21'41,"21"-3"-2,-2-13 1,16-5-29,0 0-4,23 5-1,16-12-4,13-2-5,17 1-32,-3-7-4,10 0-1,-4-7 0</inkml:trace>
</inkml:ink>
</file>

<file path=ppt/ink/ink3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0:57.579"/>
    </inkml:context>
    <inkml:brush xml:id="br0">
      <inkml:brushProperty name="width" value="0.05292" units="cm"/>
      <inkml:brushProperty name="height" value="0.05292" units="cm"/>
      <inkml:brushProperty name="fitToCurve" value="1"/>
    </inkml:brush>
  </inkml:definitions>
  <inkml:trace contextRef="#ctx0" brushRef="#br0">0 293 42,'11'-14'34,"2"-2"0,6 2 0,-2-7-13,18 12-11,-3-9-2,14 10-1,-4 0-3,6 8-1,-2 7 1,0 11-1,-7 3-1,-6 17 0,-10 8 1,-7 9-1,-16 5 0,-10 8 1,-10 0-1,-13 0 0,-14-2 0,-3-7 0,-8-10-1,0-5 1,6-11-2,9-9 2,7-8-1,13-10 0,23-6-1,11-27 1,33-7-1,15-17 0,19-17 1,19-19-2,14-12 2,3-7-1,-1 5 1,-21 4-1,-10 11 1,-17 12 0,-23 23 0,-14 16 0,-17 20 0,-11 15-1,-43 26 1,-6 18 0,-19 11-1,-6 19 1,-12 12-1,-4 10 1,3 5 0,18-3 0,23-4 0,33-11 1,37-16-2,34-18 1,29-17-1,18-17-2,12-10-3,-6-27-21,6-3-16,-18-16-1,-16 0 1,-22-4-2</inkml:trace>
  <inkml:trace contextRef="#ctx0" brushRef="#br0" timeOffset="1731">1894 897 91,'16'0'41,"-16"0"0,0 0 0,0 0-33,0 0-2,0 0-1,-7 23-2,-6 0-2,-7 5-3,-2 20-24,-13-2-15,-2 5 0,-9-1 0,-5-4-1</inkml:trace>
</inkml:ink>
</file>

<file path=ppt/ink/ink3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00.508"/>
    </inkml:context>
    <inkml:brush xml:id="br0">
      <inkml:brushProperty name="width" value="0.05292" units="cm"/>
      <inkml:brushProperty name="height" value="0.05292" units="cm"/>
      <inkml:brushProperty name="fitToCurve" value="1"/>
    </inkml:brush>
  </inkml:definitions>
  <inkml:trace contextRef="#ctx0" brushRef="#br0">91 1044 41,'14'-65'32,"-9"-2"2,8-1-6,5 17-7,-18-5-4,16 22-4,-16-2-2,10 18-2,-10 18-2,0 0-2,-11 14 0,1 26-4,-3 13 0,-2 16 0,-6 12-1,3 13 1,-3 8-2,-1 4 1,6-4-2,-1-8 3,13-13-2,4-9 1,4-16-1,8-14 1,8-20 1,6-22-1,10-19 1,11-18-1,2-19 2,9-10-1,-1-13 0,2-5 0,-4-1 0,-9 6 1,-11 9 0,-11 12 0,-9 16 0,-10 14-3,-5 28 1,0 0 0,0 0 0,-24 44-1,14 4 0,3 10-1,7 7 1,0 5 2,7-1-2,13-9 1,7-13 0,21-16 0,8-23 0,7-19 1,6-20-1,2-17 1,-3-12 0,-2-13 0,-10-8 1,-13-3-1,-13 3 1,-15 8 0,-8 6-2,-17 10-2,-3 20-5,-22 9-32,4 28 0,1 0-2,8 23 1</inkml:trace>
  <inkml:trace contextRef="#ctx0" brushRef="#br0" timeOffset="609">1526 531 86,'12'-34'37,"-12"-2"1,0 12-1,-3 1-27,3 23-3,0 0 0,0 0-2,0 43-1,-9 3-2,1 18 0,1 12-1,-11 16 0,1 12 1,-9 5-2,-3 0 1,-2-4-2,0-5 1,6-10 0,1-14 1,9-15-1,3-16 1,5-16-1,7-29 1,27 0 0,5-36 0,13-16-1,5-11 1,8-10 1,6-8 0,6-5-1,-7 7 1,-8 12-1,-11 13 1,-14 16-2,-4 13 0,-5 19 0,-7 15 0,1 14-2,-11 11 1,6 12-1,-10 7 0,12 9-1,-7 6 0,6-2-1,-4-2 0,10-8-1,0-15-1,15-11-1,4-22 0,10-13 1,2-23 0,1-13 1,-1-16 1,3-6 2,-8-7 2,-6-1 3,-3 5 1,-16 6 1,0 12 1,-13 8 0,1 15 0,-15 8 0,9 17-4,-31 22 1,8 9-1,-6 7-2,-1 11 1,-6 6-1,0 6 0,0 3-1,6-2 3,4-5-1,5-6-1,8-9 0,9-8 0,4-11 1,0-23-1,29 8 0,0-24 1,7-12 0,6-9 0,4-6 0,4-6 0,3-1-1,-1 2 1,-6 6-1,-10 6 0,-4 12 0,-9 4 0,-6 10 0,-17 10-1,20 0 1,-20 0 0,16 34 0,-9-12-1,1 6 1,2 3 0,1 2 1,1-1-1,5-1 0,2-5-1,7-10 1,10-16 0,11-6 0,11-22 1,11-11-1,4-21 1,11-18 1,2-18-1,3-22 1,-12-12-1,-10-3 0,-18-1 1,-18 6-1,-16 11 0,-15 17 0,-15 20 0,-6 28-1,-9 32 1,-3 29-1,1 30 0,-1 27 2,6 29-2,-5 19-2,6 21 1,-2 18 0,0 10 0,5 5 0,9 0 0,1-9-2,4-16-1,9-11-5,-10-27-32,16-19 0,-3-33-1,13-25 0</inkml:trace>
  <inkml:trace contextRef="#ctx0" brushRef="#br0" timeOffset="1746">3160 854 111,'-48'-29'42,"15"5"-1,19-6-1,25 4-34,30-8-4,28-10-8,34 2-32,17-16-2,24-6-1,23-9-1</inkml:trace>
</inkml:ink>
</file>

<file path=ppt/ink/ink3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03.847"/>
    </inkml:context>
    <inkml:brush xml:id="br0">
      <inkml:brushProperty name="width" value="0.05292" units="cm"/>
      <inkml:brushProperty name="height" value="0.05292" units="cm"/>
      <inkml:brushProperty name="fitToCurve" value="1"/>
    </inkml:brush>
  </inkml:definitions>
  <inkml:trace contextRef="#ctx0" brushRef="#br0">158 464 81,'0'-38'42,"3"9"-2,-7 3 2,4 26-30,-20-27-4,20 27-2,0 0-1,-13 9-3,4 18-2,3 14 1,-5 10-1,-2 13-1,-6 13 0,4 12 0,-5 7 0,5-6 1,4-4-1,11-11 0,4-13-1,18-21-1,25-23-1,12-32 0,21-20-1,6-27 0,8-15 2,-2-21 0,-5-13 2,-8-4 0,-19-3 3,-16 10 0,-18 6 2,-12 18 0,-9 9 1,-5 19-2,0 15 0,-6 17 0,6 23 0,0 0-1,-23 33 0,13 3-1,-3 10 0,2 7-1,-2 8 0,1 5 0,2-2 0,7-3 0,3-6 0,9-1 0,2-5-1,5-1 2,1-6 0,3-4-1,3-3 0,2-1 0,-5-4 1,-5-1-1,-5-1 1,-10 0 0,-11 0 0,-19 4-1,-14 3 0,-25-3-2,-13 8-7,-19-14-32,-4-8 0,-9-18-2,5-19 1</inkml:trace>
  <inkml:trace contextRef="#ctx0" brushRef="#br0" timeOffset="608">74 28 115,'-8'-16'42,"-2"0"-1,10 16-1,0 0-36,0 0-2,0 0-1,0 0-2,18 36-14,4-17-25,16 2 0,6-2-1,12 7-1</inkml:trace>
</inkml:ink>
</file>

<file path=ppt/ink/ink3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04.937"/>
    </inkml:context>
    <inkml:brush xml:id="br0">
      <inkml:brushProperty name="width" value="0.05292" units="cm"/>
      <inkml:brushProperty name="height" value="0.05292" units="cm"/>
      <inkml:brushProperty name="fitToCurve" value="1"/>
    </inkml:brush>
  </inkml:definitions>
  <inkml:trace contextRef="#ctx0" brushRef="#br0">562 222 76,'12'-38'38,"-10"-8"1,7 12 0,-16-6-24,16 21-2,-15-7-2,6 26-4,0-19-2,0 19-3,0 0 0,-6 44-1,-1 4-1,-5 14 0,-5 21-1,-6 10 0,-2 13-1,1 8 2,1-1-2,-2-10 1,8-14-3,4-13 0,13-21-1,17-27-3,21-15-6,-2-37-3,30-12-1,-11-34 1,21-7 2,-14-27 2,8 2 3,-20-12 5,-11 6 11,-5 13 5,-22 2 3,2 29-1,-14 2 2,9 26-1,-19 3 0,10 33-4,0 0-3,0 17-2,-12 19-2,2 14-1,-4 13 0,-5 18-2,-1 13 1,-3 10 0,-2 2-2,0-2 2,3-6-2,2-7 1,7-11-1,3-17 2,7-14-1,3-13 0,0-15 0,0-21 2,13 0-1,11-31 0,7-10 0,7-11 1,3-4-1,6-10 1,5-4 0,-6 7 0,-4 4 0,-12 13-1,-5 8 0,-8 12 0,-7 5-1,-10 21 0,0 0-1,0 0-1,0 0 0,15 41 0,-15-5 1,10 8-1,-3 8 1,0 4 0,5 4 0,-1-9 2,2-8-2,0-5 1,3-10 0,3-15 1,14-13-1,7-25 1,14-11 0,2-10-1,10-16 3,2-12-2,-2-7 1,-1 2 0,-13 5 0,-12 10 0,-10 8 0,-12 12 0,-10 14-2,0 12 2,-8 18-2,0 0 0,-25 34-2,1 6 1,-2 12-1,1 8 1,4 7-1,3 4 1,14-3 0,10-8 1,27-20-2,26-18 2,13-13-1,12-18-3,8-1-19,-17-25-18,-15-8 1,-25-17-1,-35 2 1</inkml:trace>
  <inkml:trace contextRef="#ctx0" brushRef="#br0" timeOffset="992">71 422 114,'-44'20'39,"14"-12"0,30-8 0,17 0-38,31-13-3,37-2-4,20-9-32,49-8 0,22-8-1,32-2 0</inkml:trace>
</inkml:ink>
</file>

<file path=ppt/ink/ink3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06.268"/>
    </inkml:context>
    <inkml:brush xml:id="br0">
      <inkml:brushProperty name="width" value="0.05292" units="cm"/>
      <inkml:brushProperty name="height" value="0.05292" units="cm"/>
      <inkml:brushProperty name="fitToCurve" value="1"/>
    </inkml:brush>
  </inkml:definitions>
  <inkml:trace contextRef="#ctx0" brushRef="#br0">582 570 43,'26'-50'37,"-7"-2"0,-12-2 2,-1 15-14,-21-10-11,8 19-1,-17-7-2,4 21-4,-15 10-2,-5 18-1,-13 18-3,-6 15 1,-7 20-2,1 13-1,-5 12 1,2 5-1,12 2 0,16-5 0,18-8 0,22-15 1,10-18 0,23-16 0,18-25 1,9-19 0,10-18 0,2-15 0,-4-19 1,-1-4 0,-5-14 0,-10-4 0,-12 3-1,-7 4 0,-10 8 1,-4 7-1,-9 13-1,-5 11 0,-5 10 0,0 27-1,0 0 1,-10 15-1,2 15 0,1 7 0,-3 11 1,0 11-2,-2 5 1,3 2 1,2-4-1,1-6 1,6-7-1,0-9 1,12-9-1,-3-13 2,11-18-1,6-8 0,9-16 0,6-13 2,8-14-1,9-9 0,6-13 0,-1-1 0,-4 2 1,-8 10-2,-9 6 1,-7 15-1,-12 11 0,-23 30-1,14-5 1,-20 28 0,-2 11-1,-4 9 1,-2 8-1,1 7 0,-7 1 0,2-5 1,1-8 0,7-9 0,2-12 0,2-7 1,6-18 0,13-18 2,15-11-2,8-12 0,20-11 2,2-11-5,8-6 1,3-2-2,-2 19-6,-25 6-33,1 18 1,-16 8-2,-12 25 2</inkml:trace>
  <inkml:trace contextRef="#ctx0" brushRef="#br0" timeOffset="769">1660 635 44,'0'17'34,"5"-2"1,-5-15-4,7 17-4,-7-17-8,23-17-6,-2-4-4,14 0-2,4-14-1,14-5-1,1-12-2,4-7 0,-2-7-1,-2 0 0,-13-2-1,-6 3 0,-11 6 0,-11 9 0,-13 10 0,0 15-1,-20 21 0,-9 13 1,-8 21-2,-8 16 1,-1 16-1,-4 10 1,1 11 0,-1 7-1,14-1 0,16-6 0,20-7 0,13-12-1,27-13 0,19-17-2,21-10 1,14-20-1,12-12 0,2-16 1,-2-9 0,-10-13 1,-11-5 0,-13-7 2,-14-5 0,-11 1 2,-18-2 1,-9 10 0,-10 2 1,-10 12 0,0 5 0,-15 21-1,-9 14 1,-9 16-1,-9 14-1,-2 14-1,-12 12 1,-3 12-2,-1 3 0,4 0 0,11-1 0,12-11 1,11-9-1,17-12 0,23-17 0,18-21 1,20-10 1,9-14-1,10-14 1,2-9 0,-1-10-2,-7 5 0,-11 3 0,-14 9 0,-16 9 0,-7 11 0,-21 20 0,0 0 0,0 50 0,-13-3 0,0 14 0,-1 5 0,7 13-6,-5-12-16,22 12-21,6-14-1,27-7 2,10-13-2</inkml:trace>
</inkml:ink>
</file>

<file path=ppt/ink/ink3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07.960"/>
    </inkml:context>
    <inkml:brush xml:id="br0">
      <inkml:brushProperty name="width" value="0.05292" units="cm"/>
      <inkml:brushProperty name="height" value="0.05292" units="cm"/>
      <inkml:brushProperty name="fitToCurve" value="1"/>
    </inkml:brush>
  </inkml:definitions>
  <inkml:trace contextRef="#ctx0" brushRef="#br0">279 535 58,'18'-48'36,"1"3"1,-6 2 1,-13-4-17,11 20-10,-19-6-1,8 18-1,0-1-2,0 16-2,0 0-1,0 0-2,-33 34-1,13 7 0,-11 14-1,-5 9 1,-4 8-1,-4 8-1,-2 2 0,7-8 1,9-11-1,17-16 1,20-16 0,17-21 0,24-20 0,15-14 2,6-14-1,6-7 0,2-11 1,-12-4-1,-6-2 0,-17 14 0,-24 5 0,-18 6-1,-2 11 0,-20 10 0,-8 16-1,-6 8 0,-7 12 1,-2 8-1,5 12 0,0 2 1,8 4-1,2-1-1,15 0 1,15-2-1,12-8 0,15-8 1,18-14 0,22-13 0,10-8 0,12-15 2,6-15 0,-6-17 0,6-15 0,-13-6 1,-12-10 0,-14 0-1,-18 0 2,-13 7-1,-16 5 1,-3 14 0,-10 12 0,4 14-3,-16 16 0,16 18 0,-22 36 0,3 24 0,5 26 0,-10 22 0,1 34 0,-9 24 0,8 36 0,-5 18 0,9 11 0,7 11 0,0 8 0,1-3 0,2-7-5,-6-18-4,8-27-35,-18-30-1,-3-38 0,-8-46-1</inkml:trace>
  <inkml:trace contextRef="#ctx0" brushRef="#br0" timeOffset="752">451 1423 111,'46'-61'42,"22"-9"-2,32 1 0,28 6-42,19-3-37,30 2 0,3-8-1,-5 4 0</inkml:trace>
</inkml:ink>
</file>

<file path=ppt/ink/ink3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09.105"/>
    </inkml:context>
    <inkml:brush xml:id="br0">
      <inkml:brushProperty name="width" value="0.05292" units="cm"/>
      <inkml:brushProperty name="height" value="0.05292" units="cm"/>
      <inkml:brushProperty name="fitToCurve" value="1"/>
    </inkml:brush>
  </inkml:definitions>
  <inkml:trace contextRef="#ctx0" brushRef="#br0">0 1912 59,'56'-63'37,"2"-16"0,6-15 0,-3-21-22,11 0-6,-2-12 0,11 13-1,-17 1-2,-2 22-2,-13 12 1,-9 21-1,-15 20-1,-4 20 0,-21 18-1,-19 20-1,-9 16 0,-15 17 0,-6 9 0,-2 9-1,-8 9 0,2 5 0,7-1 1,17-5-3,15-3 2,18-9-1,12-3 1,17-5-1,7-7 1,5-2-1,4-5 1,1-7 1,0-4-1,-10-5 0,-6-3 0,-10-1 0,-10 1 1,-10-3-1,-6 3 1,-14 4 0,-14 3-1,-12-1 1,-13 1 0,-7-2-1,-3-5-1,-5-6-1,14-9-2,4-25-2,29-6-4,9-35-17,41-11-15,23-25 2,29-18 1,13-20 0,18-10 15,-5-15 15,7 4 9,-8 11 13,-17 6 23,-11 17 1,-20 13 1,-9 24 1,-20 12-10,4 36-11,-22 0-7,-5 31-3,0 0-4,0 29 0,-16 21-3,-6 18 0,-2 21 0,-5 12 0,-2 17-1,-1 8 0,5 0-1,5-3 1,9-12 0,3-13-1,10-17 1,0-16-1,7-17 1,-1-13 2,3-16-1,-9-19 0,23-9 0,-3-20 0,9-19 1,11-11 0,13-13-1,7-8 0,4-7 0,3 8 0,-7 11 1,-11 12-2,-4 15-2,-19 17 1,-9 24 0,-10 12 1,-7 24-1,-4 11-1,-5 11 0,2 8 0,3 7-1,4-1-1,0-1-1,6-15-1,12-9-1,5-24 1,20-10-2,5-23 1,14-8 1,-2-21 3,2-9-1,-3-9 3,0-9 0,-9-2 3,-14-7 1,-5 6 3,-18-1 0,-1 12 0,-12 1 1,0 15-1,0 6 0,-10 16-1,10 20-2,-25 0-1,8 30-1,-12 8 0,1 15 0,-13 7-1,-3 14 0,-2 1 0,-3 2-1,6-7 1,8-12 0,11-11-1,7-7 1,9-12 0,8-28 0,26 6 1,7-22 0,5-10 0,8-7 1,3-8-1,7-6 1,-2-3-1,-1 3-1,-15 7 1,-4 10-1,-8 4 0,-3 8-1,-23 18 0,22-12 0,-22 12-1,4 28 0,3-8-2,2 8 0,-3-6 0,17 6-2,1-10 0,19 0-2,-1-18 0,18 0 1,3-20 0,12-1 1,-4-10 1,5-3 2,-6-6 2,-4-5 4,-11 5 3,-12-9 1,-6 8 2,-17-4 0,-1 10 0,-19-2 0,0 10-1,0 6-3,-7 4-2,-10 11-1,-2 16 0,-13 11-2,-8 15 1,-12 10-1,-2 13 0,-14 5 0,-2 8-1,5 5 0,0-9 0,17-7 1,12-11-1,13-8 0,23-16 1,18-20 0,20-14 2,18-20-1,10-18 0,14-22 0,7-17 1,7-25-1,1-13 0,-6-8-2,-10 1 1,-8 2 0,-15 10-1,-17 20 1,-5 16 0,-21 25-1,-4 21-1,-9 36 2,-25 14 0,-6 29 0,-5 17 0,-3 19 0,-8 17 0,-4 16 0,-3 11 1,2-4 0,6-6-1,9-5-1,6-8 0,8-14 1,16-15-1,7-15 0,15-19 1,12-16 0,16-21 1,14-9-1,11-21 2,12-11-1,5-13 0,0-11 0,6-9 0,-9-5 0,-14 6-1,-13 5 1,-12 5-1,-15 9 0,-13 12 0,-15 14 0,0 28 0,-38 0-1,2 22 0,-12 20 0,-2 7 0,0 13-1,-4 3 0,17 5-2,14-7-1,29-3-5,7-22-29,37-10-2,18-18 0,21-10 1</inkml:trace>
  <inkml:trace contextRef="#ctx0" brushRef="#br0" timeOffset="1948">4207 1100 50,'73'-80'39,"-10"7"1,-18-1 0,-5 20-12,-27-6-8,8 25-8,-21 4-4,0 31-4,-36-13-1,-1 30-1,-15 13-2,-12 14 1,-8 13-2,-4 16 1,-5 9 0,8 3-1,14-2 1,13-9 0,23-12 0,23-16 0,26-22 0,18-24 1,23-21-1,16-26 1,15-30-1,9-21 1,8-27-1,-3-18-1,-7-14 2,-16-3-1,-14 10 0,-20 14 0,-19 24 0,-12 26-1,-14 41 2,-10 45-1,-40 46-1,7 43 2,-7 34-1,-8 32 0,-6 28-1,-2 23-2,2 21-6,7-7-33,14-1 1,1-13-3,8-17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5:58.21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113 71 25,'0'0'29,"0"-17"2,0 17-4,0 0-6,0 0-4,0 0-1,0-16-4,0 16-2,0 0-2,0 0-2,0 0-1,0 0-1,0 0-1,0 0 0,0 0-2,-20 18 1,20-18-1,-16 20 0,6-5-1,7 1 1,-4-2-1,7 3 1,0-1-1,0-16 0,20 16 0,-1-16 0,2 0 1,0-10-1,4-3 2,-2-4-2,-3-2 1,-6-3 1,-2 4-1,-8-2-1,-4 2 1,0 18-2,-17-23 1,2 16 0,-3 7 0,-5 0 0,-2 0 0,4 10 0,0 1 0,-1 0 0,2 2-1,3 3 1,2-2-1,7 5 1,0-1-1,3 1 1,5 1-1,0-4 0,5-3 1,8-3-2,9-10 3,-1 0-1,4-6 0,-1-6 1,3-3-1,-5-1 2,-2-2-1,-11 3 1,-9 15-1,7-25-1,-7 25 1,-10-15-1,10 15 0,-16 0 0,16 0 0,-22 0-1,22 0 1,-18 15-1,18-15 0,-16 21 1,16-21 0,-6 27-1,6-13 1,0 1-1,0-15 1,5 20-1,-5-20 2,21 0-1,-21 0 1,24-11 0,-24 11 0,25-26 1,-15 10-1,-3 3 1,-7 13-1,0-20-1,0 20 0,0 0-3,-11 0-14,11 0-21,-26 0-2,13 0 0,13 0-1</inkml:trace>
</inkml:ink>
</file>

<file path=ppt/ink/ink4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12.149"/>
    </inkml:context>
    <inkml:brush xml:id="br0">
      <inkml:brushProperty name="width" value="0.05292" units="cm"/>
      <inkml:brushProperty name="height" value="0.05292" units="cm"/>
      <inkml:brushProperty name="fitToCurve" value="1"/>
    </inkml:brush>
  </inkml:definitions>
  <inkml:trace contextRef="#ctx0" brushRef="#br0">3 809 64,'-10'-33'36,"10"-6"0,11 1 1,11-6-28,22 18-2,2-2 0,16 12-1,0 8 0,8 16-3,1 16-1,-1 14-1,-6 18 0,-7 10 0,-12 13 0,-22 11-1,-23 4 1,-12 4 0,-31-2 0,-9-9 0,-15-11 0,-4-12 1,2-18 0,10-18 0,10-33 0,25-28 0,31-31 0,31-30-1,31-26 0,18-21 0,23-18-1,13 3 0,1 14-1,-9 22-3,-14 35-3,-31 29-30,-12 45-3,-25 31 0,-20 32-1</inkml:trace>
  <inkml:trace contextRef="#ctx0" brushRef="#br0" timeOffset="377">1121 1221 45,'-8'21'37,"8"-21"1,-23 18 0,7-18-16,16 0-7,0 0-4,0 0-3,0-21-3,12 3-2,8-10-1,6-6 0,8-10-1,5-11 0,7-13 0,3-3 0,3-6-1,-5 1 1,-7-3-1,-10 7 1,-9 4 0,-11 15-1,-10 12 0,-13 18 0,-10 23 0,-10 17 0,-6 19 0,-6 19 0,5 16-1,-5 15 0,4 9 1,5 7-1,8 0 1,14-1-1,14-3 0,14-12 0,19-14 1,16-18 0,22-22-1,14-26 1,21-24 0,9-22 0,6-24 0,5-17 0,2-15 0,-11-8 0,-14 0 1,-13 6 0,-19 8-1,-17 12 1,-18 15 0,-18 11 0,-8 22 0,-10 30-1,0 0 1,-21 30-1,12 22 0,1 19 0,-1 20 0,0 23-1,1 21 1,-2 14 0,2 11 2,-2 8-2,2 7 3,-8 5-2,2 1 2,-9-7-1,4-17 1,-10-9 0,-1-19-1,-9-18 0,-3-25 0,-7-24-2,-5-26 0,-5-28 0,1-29 0,4-35 0,12-33 0,19-35 0,23-28-5,30-28 1,28-31-1,19-12 0,25-3 1,11 7 0,5 23 1,-9 23 1,-10 28 2,-17 31 0,-16 36 1,-17 34 1,-12 23-1,-9 21 1,-11 19 0,-8 14 0,-9 8 0,0 4-1,0 3 1,0-1-1,-10 0-1,0 1 1,-1-2-1,4-2 1,-3 4 0,0 9 0,-4 6-1,-1 8 1,-2 3-1,1 6 1,2 0-1,2 1 0,12-4-1,0-14-2,12-4-4,1-22-33,18-12-1,3-25-1,13-7 1</inkml:trace>
  <inkml:trace contextRef="#ctx0" brushRef="#br0" timeOffset="1362">3301 862 81,'0'-42'41,"6"14"0,-13 5 0,7 23-27,-12-19-5,12 19-3,-28 28-2,8-1-2,-5 9-1,-6 13 0,-5 9 0,-2 12-1,1 8 0,2 1 1,7 1-1,10-4 0,11-7 0,13-8 1,8-16-1,19-16 0,13-21 0,9-19 0,5-20 0,-1-15 1,-4-14-1,1-12 1,-16-4-1,-7-2 0,-20 6 1,-13 5-1,-7 15 0,-12 12-1,-9 15 0,-10 18 0,5 14-1,-6 12 0,8 11 0,5 4 0,9 4-1,8-1 1,18-8 0,9-6 1,12-8-1,6-15 1,10 0 1,5-14 0,5-5 0,0-7 0,-1-3 1,2-3 0,-1-4 1,-3 2-1,2-1 1,-2 9-1,-7 0 0,0 9 0,-1 9 0,-9 8-1,-9 15 0,-5 11 0,-12 13-1,-17 7 1,2 10 0,-13 4 1,-3 0-1,1-3 1,-3-9 0,2-8 0,8-14 1,13-26-1,0 0 0,6-33-1,15-9 1,11-10 0,4-7 0,5-12 0,10-3-1,0 9 1,-5 8 0,-10 10 0,-3 11-1,-5 10 0,-5 13 0,-2 19 0,-6 15-1,-4 9 0,-6 9 0,2 8 0,-7 4 0,-10 5-1,-2 4 0,-9-10-2,3 4-1,-15-19-21,9 4-16,-3-12 0,6-8 0,-2-12 0</inkml:trace>
  <inkml:trace contextRef="#ctx0" brushRef="#br0" timeOffset="3001">3270 292 109,'-23'0'44,"6"0"0,-9-16-1,6 10-36,5-1-2,15 7-2,-17-9-3,17 9 0,0 0 0,0 0 0,0 0 0,0 0 0,0 0 0,0 0 0,0 0 0,0 0-2,0 0-5,-6 16-35,6-2-1,0-14-1,-19 23 1</inkml:trace>
  <inkml:trace contextRef="#ctx0" brushRef="#br0" timeOffset="4086">5057 478 57,'-8'-34'38,"8"-4"1,-11-7 0,33 6-21,-12-13-6,17 6-3,7-8-2,7 7-3,7 3-2,6 10 0,-3 8-1,-4 11-1,1 10 1,-5 15-1,-7 18 0,-9 15 0,-7 16 0,-10 12 0,-10 8 0,-8 11-1,-13 11-2,-13-8-8,-3 5-29,-11-11 0,2-9-2,-3-8 1</inkml:trace>
  <inkml:trace contextRef="#ctx0" brushRef="#br0" timeOffset="4404">5266 1200 105,'0'0'44,"0"0"0,0 0-1,0 0-37,0 0-3,0 0 0,18 17-5,-18-17-14,0 30-27,0-2-1,-7-1 0,-4 1-1</inkml:trace>
</inkml:ink>
</file>

<file path=ppt/ink/ink4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23.22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388 191 34,'6'-37'35,"-6"0"1,0 1 2,4 14-19,-11-9-4,7 31-2,0-32-3,0 32-2,0-15-2,0 15-1,0 0-2,0 25 0,0 7-1,8 16 0,-2 20 0,3 17 0,2 19 1,-5 20 0,-6 13 0,0 16 1,-4 13-2,-6 9 1,-8 7-1,-2 11 0,-7 14-2,-2 11 0,2 16 0,-6 4 0,3 14 0,-1 8 0,-2 8 0,7 2 0,1 2 0,0-15 0,4-8 0,3-15 0,7-27 0,4-19 0,1-25 0,6-20 0,0-30 0,7-19 0,5-22 0,-4-16 0,1-16 0,-2-12 0,2-12 0,-9-16 0,0 0-2,-23-19-29,23 19-12,-33-32-1,25 13 0,1-9 0</inkml:trace>
  <inkml:trace contextRef="#ctx0" brushRef="#br0" timeOffset="1035">178 5601 45,'-16'0'34,"-1"0"1,17 0 1,-35-13-18,35 13-6,-15 0-1,15 0-1,0 0-3,0 0-2,-16 0 0,16 0-1,0 0-1,40 6-1,-1-6 0,30 8 1,32-3-1,32 1 0,46-1 1,52-1-1,64-4-1,57 0 1,68 5-1,118-5 0,1 0 0,60 0 0,91 0 0,-16 0 0,21 0 0,59 5-1,-97-5 1,-99 0-1,-15-5 1,-81 0-1,-145-1 2,-41-5-2,-98-3 0,-135-1 0,-6 0 0,-37 15 0,-33-23 0,-13 11-2,6 12-2,-3-7-5,13 14-33,-3-7 0,13 9-1,-2-9-1</inkml:trace>
  <inkml:trace contextRef="#ctx0" brushRef="#br0" timeOffset="2117">677 102 16,'-24'-14'31,"24"14"2,-33-19 1,9 2-16,24 17-3,-25-24 0,25 24-3,-22-17-3,22 17-1,0 0-1,-13-13-2,13 13-1,0 0-1,0 0-1,0 0 0,25 0 0,3 11-1,15-5 1,24 5 0,16 1 0,29 2 0,41-3 0,39 3 0,57-2 0,49 1-1,66-1 1,57 1 0,68-4 0,53 5-1,41-1 1,22-1-1,11-1 0,-8 0 0,-31-2 0,-47-1 0,-54-1-1,-60-7 1,-74 6-1,-63-6 1,-70 0-1,-54 0 1,-54 0-1,-31 0 0,-32 0 0,-20 0 0,-18 0 0,0 0 0,15 19 0,-15-19 0,5 16 0,-5-16 0,0 0 0,8 17 0,-8-17 0,0 0 0,0 0 0,0 0 0,0 0 0,0 0 0,0 0 1,0 0-1,0 0 0,0 0 0,0 0 0,0 0 0,0 0 0,0 0 0,0 0 0,0 0 0,0 0 0,0 0-1,0 0 1,0 0 0,0 0 0,0 0-1,0 0 1,0 0 0,0 0 0,0 0 0,0 0 0,0 0 0,0 0 0,0 0 1,0 0-2,0 0 0,0 0-3,0 0-25,-13-23-14,3 4 0,4-12-1,6-4 0</inkml:trace>
</inkml:ink>
</file>

<file path=ppt/ink/ink4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26.77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54 85 57,'0'-20'29,"0"20"-2,0-31 0,0 31-6,-7-21-4,7 21-3,0-14-4,0 14-2,0 0-1,0 0-3,0 0 0,0 0-1,12 24-1,-4 10 0,0 13 0,3 15 0,-7 21 1,4 16-1,-3 19 1,-5 20-1,0 17 0,-10 11 0,-3 17-1,0 10 0,1 13-1,-5 12 3,5 9-3,-1 2 0,6 3 0,7 9 0,-4-7 0,4-7 0,0-13 0,8-14 0,1-21 0,3-13 0,2-19 0,3-23 0,-3-20 0,2-15 0,-2-12 0,1-14 0,-3-9 0,-1-12 0,-4-9 0,0-7 0,-7-5 0,10-4 0,-10-17 0,4 19 0,-4-19 0,0 0 0,0 0 0,0 0 0,5 15 0,-5-15 0,0 0 0,0 0 0,0 18 0,0-18 0,0 19 0,0-19 0,4 25 0,-4-9 0,0 4 0,0 1 0,-4 2 0,4 5 0,0 0 0,0 6 0,0 2 0,0 4 0,0-1 0,4-2 0,-4 1 0,8-3 0,-4 0 0,-4-2 0,7-5 0,-7 0 0,4-5 0,-4 4 0,0-3 0,0 0 0,0-2 0,0-5 0,0 0 0,0-3 0,0 1 0,0-15 0,0 19 0,0-19 0,-4 16 0,4-16 0,0 17 0,0-17 0,0 15 0,0-15 0,0 14 0,0-14 0,0 0 0,0 18 0,0-18 0,0 0-33,0 0-10,0 0-2</inkml:trace>
</inkml:ink>
</file>

<file path=ppt/ink/ink4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28.802"/>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113 101 24,'0'0'21,"0"0"1,0 0-2,0 0-1,0 0-1,0 0-1,0 0-1,0 0-1,0 0-3,0 0-2,0 0-2,0 0-2,0 0 0,0 0-2,0 0-1,0 0-1,-14-12 0,14 12 0,0 0-1,-17 22 0,5-7-1,2 2 1,2 7-1,-4 0 0,2 0 0,3 0 0,7-4 1,0 0-1,11-5 0,4-10 1,8-5 0,7-10-1,3-5 1,2-6 0,-2-7-1,0-2 1,-9-4 0,-5-1-1,-9 4 0,-10 1 0,-6 6 0,-11 5 0,-6 4 0,-6 7 0,0 8-1,-2 6 1,-5 9 0,7 4-1,-1 7 1,5 6 0,8 2-1,6 2 1,5 0 0,6 1-1,7-4 1,7-7 1,8-10-1,5-11 0,9-10 1,-1-10-1,1-9 1,-7-9 0,-8-3-1,-7 4-1,-14 0-4,-5 10-36,-20 10 0,-2 12-1,-9 10-1</inkml:trace>
</inkml:ink>
</file>

<file path=ppt/ink/ink4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45.51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255 417 53,'10'-32'39,"-3"8"0,-7 2 1,0 22-21,0-14-8,0 14-1,0 23-3,0 2-3,-15 11 0,13 14-2,-12 9 1,-2 11-1,-3 3 0,-4 4-1,-2-2 0,-4 0 1,5-10-1,-7-4 0,8-13 0,-1-8 0,10-11 1,2-10-2,12-19 0,0 0 0,-12-45-1,27-14 1,7-22-1,10-23 1,4-13-1,4-11 1,2-3 1,0 3 0,-5 16-1,-7 17 1,-5 23 0,-9 24-1,-2 18 0,7 30 1,-1 13-2,4 18 0,2 15 0,3 12 0,1 14 0,-2 13 1,-12 9-1,0-3 1,-16 1-1,0 0 1,0-7-2,-13-10-2,9-3-5,-9-23-33,15-10 1,-2-16-1,0-23 0</inkml:trace>
  <inkml:trace contextRef="#ctx0" brushRef="#br0" timeOffset="541">147 736 85,'-35'0'40,"10"-5"0,6 0-1,19 5-30,19-10-3,17-1-5,34-4-38,9-14-3,17-2 0,6-3-1</inkml:trace>
</inkml:ink>
</file>

<file path=ppt/ink/ink4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48.905"/>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214 189 52,'0'-41'38,"0"2"0,-10 3 1,19 13-25,-17-1-4,8 24-2,8-26-2,-8 26-1,0 24-1,0 11 0,-11 8-2,0 16 0,-10 6 0,0 18 1,-7 8 0,2 1-2,-4-1 1,3-1-1,7-4-1,4-8-3,16-2-2,0-27-23,11-4-12,4-17-1,8-14 0,-2-14 0</inkml:trace>
  <inkml:trace contextRef="#ctx0" brushRef="#br0" timeOffset="323">129 310 51,'0'-24'37,"0"-2"0,8-2 1,-1-6-24,19 10-3,-1-10-2,18 10-3,0-6-1,9 9-2,1 2 0,3 7-1,1 6 0,0 6-1,-7 6 0,-8 7-1,-6 5 0,-6 7 1,-9 4-1,-13 5 1,-16 7 0,-15 1-1,-11 3 1,-13 1 0,-12 1 0,-4 0 0,0-8-1,7-2 1,6-11-1,13 0 1,12-11-1,25-15-1,0 0 1,45 0-1,1-7 1,7-6-1,7 5 2,6-3-2,1 6 2,-5 5-1,-15 5 1,-10 9 0,-10 9 2,-17 6-2,-14 9 1,-19 7 0,-21 4 0,-18 8-1,-14 0 2,-11-4-4,-1-1-1,-5-19-13,17-2-27,21-25 1,23-17-2,42-22 1</inkml:trace>
</inkml:ink>
</file>

<file path=ppt/ink/ink4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51.25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501 176 56,'35'-42'36,"-5"10"0,-8-2 2,-3 19-20,-14-10-7,8 13-1,-13-5-1,0 17-2,-17 0-2,-13 17-1,-21 10 0,-11 10-2,-14 13 0,-5 10 0,-9 10-1,7 3 1,14 3-2,21 0 2,31-8-2,31-8 1,35-11 0,36-16-1,28-12 1,14-11-1,1-10-2,-7-13-5,-9 1-33,-43-10-2,-35 5 0,-47-1-1</inkml:trace>
</inkml:ink>
</file>

<file path=ppt/ink/ink4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52.291"/>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650 221 68,'0'-21'38,"0"21"1,0-34 0,0 34-20,-6-19-9,6 19 1,0 0-4,0 14-1,-3 7-2,3 10-2,-10 11 1,4 10-3,-9 10 2,0 10-2,-4 2 0,1 6 0,-3-1-2,6-1-1,4 0-5,-6-17-32,29 2 0,-1-19-2,11-6 1</inkml:trace>
  <inkml:trace contextRef="#ctx0" brushRef="#br0" timeOffset="308">334 165 85,'9'-47'39,"-1"-1"1,20 16-1,3 4-28,23 22-4,8 6 0,17 26-2,5 10-1,4 17-2,-1 17 0,-9 18-1,-21 12 1,-25 12-1,-32 8 0,-29 6-1,-43 6-1,-42-13-17,-36 11-21,-46-16-3,-25-7 0,-28-16-2</inkml:trace>
</inkml:ink>
</file>

<file path=ppt/ink/ink4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54.58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160 384 29,'0'-34'36,"0"4"1,6 6 0,-6-5-16,0 29-6,0-21-3,0 21-2,0 0-4,0 0-1,5 21-2,-5 5 0,-8 9 0,-1 16-1,-8 10 0,0 17 1,-3 7-2,-7 6 0,3 0 0,2-4 0,8-7-1,8-9 1,6-15-1,23-18 1,14-18-1,23-16 0,17-14-1,6-14 0,3-8-3,-8-15-5,2 0-31,-24-3-2,-16 3 1,-29 1-1</inkml:trace>
  <inkml:trace contextRef="#ctx0" brushRef="#br0" timeOffset="368">79 736 56,'-29'-9'38,"9"4"1,6-8 0,14 13-23,0-21-6,26 11-1,-2-9-5,13 1-1,9-6-1,12-2 0,6-4-3,2-4-3,4 9-14,-12-16-21,-8 4-1,-16-5 0,-14 2 1</inkml:trace>
  <inkml:trace contextRef="#ctx0" brushRef="#br0" timeOffset="557">303 110 78,'-26'0'41,"3"0"-3,23 0 2,-18-5-29,18 5-3,18 0-2,19-8-5,23-2-28,12-10-12,20-10 0,7-7-1</inkml:trace>
</inkml:ink>
</file>

<file path=ppt/ink/ink4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1:37.460"/>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30 5481 43,'0'0'29,"0"0"-2,-16 0-2,16 0-5,0 0-4,0 0-4,0 0-3,0 0-1,0 0-1,0 0-2,-16 0 0,16 0-1,0 0-1,0 0 1,0 0-1,0 0 1,0 0-1,0 0 0,0 0 0,0 0-1,0-16-1,0 16 1,21-30-1,-10 4 0,8-8 0,7-6 0,5-10-1,11-5 1,0-5 0,8-4 0,2 0 0,-1-1 0,5-3 0,0-1-1,0-3 1,2-1 0,-1-4-1,-2 3 1,0-4-1,-3 4 0,1 1 1,-7 1-1,0 3 0,-3 2 1,2 0-1,4 2 2,0 2-2,3-3 0,-2-1 0,1-1 0,-2-4 0,4 1 0,-4-5 0,-3 6 0,-4 0 0,-5 4 0,4 2 0,-5 5 0,-5 5 0,2 4 0,2 4 0,-2-3 0,-3 2 0,6 0 0,-1-1 0,-1 3 0,1-1 0,0 2 0,-8 2 0,5 2 0,-6 2 0,-2-2 0,-1 0 0,7-1 0,-2-6 0,5-2 0,0 1 0,4-2 0,1 1 0,-1 3 0,-1 2 0,-2 2 0,-6 6 0,3 2 0,-3-2 0,1 0 0,1-3 0,4-2 0,0-1 0,5-1 0,0 1 0,3 0 0,-3 1 0,-2 0 0,-1 5 0,-1-1 0,-1-1 0,-4-1 0,2-4 0,3-2 0,1-4 0,3 0 0,2-3 0,3 0 0,-1 2 0,3 0 0,-1 8 0,-5 0 0,-1 4 0,-2 3 0,2 0 0,-4 0 0,1-1 0,0-6 0,0 0 0,0-2 0,1 0 0,3-1 0,-6 3 0,0 0 0,-1 5 0,-2 4 0,-6 1 0,0 2 0,-2 1 0,-1-2 0,2-2 0,-1 1 0,-3-1 0,-1 2 0,1 3 0,-4 1 0,1 6 0,-5 4 0,-12 17 0,16-24 0,-16 24 0,11-15 0,-11 15 0,7-15 0,-7 15 0,6-14 0,-6 14 0,0 0 0,7-18 0,-7 18 0,0 0 0,0 0 0,0 0 0,0 0 0,0 0 0,0 0 0,0 0 0,0 0 0,0 0 0,0 0 0,0 0 0,0 0 0,0 0 0,0 0-14,0 16-29,-30 7-1,-4 6-1,-15 1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01.863"/>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-4 21 34,'0'0'27,"0"0"-3,0 0-1,0-22-5,0 22-1,0 0-5,0 0 0,0 0-5,13 0 0,-13 0-2,0 0-1,0 0 0,0 0 1,0 0-1,8 15 0,-8-15 0,4 25-2,-4-11 2,8 8-2,-8-4 0,6 8-1,-6-1 1,7-1-2,-7 0 2,7 4-1,-7-2 0,7 2 1,-7-2-2,6 4 1,-6-2 0,7-2 0,-7-2 0,0 2 0,0 2-1,5 0 1,-5 0-1,0-1 1,0 1-1,0 2 0,0 1 1,0-3-1,0 1 0,0-1 1,0-1-1,0 2 0,0-3 1,8 0-1,-8 2 0,0-2 1,4 0-1,-4 2 1,6-2-1,-6 3 0,6-3 0,-6 0 0,7 0 0,-4 0-1,-3 3 1,7-3-1,-7 5 1,4-1 0,-4 4 1,6 1-1,-6 2 0,0 1 0,5-1 0,-5 2 0,0-2 1,0-1-1,0 0 0,0-1 0,0 0 0,0 1 1,-5-1-1,5-2 0,0-1 0,-6 1 0,6-2 0,0-1 0,0-1 0,6-1 0,-6-1 1,7-1 0,-7 0 0,5 4 0,-5 1-1,6-3 0,-6-1 1,5 0-1,-5 1 0,5 2-1,-5-4 1,6-2-1,-6 2 1,7-4 0,-7 0 0,5 0 0,-5 0 0,0-2 0,8 2 0,-8-2 0,0-2 0,0 0 0,4-2 0,-4-16 0,0 27 0,0-27 0,0 19 0,0-19 1,0 17-1,0-17 0,0 0 0,0 17 0,0-17 0,0 17 0,0-17 0,6 19-1,-6-19 1,0 18 0,0-18 0,0 18 0,0-18 0,0 18 0,0-18 0,3 19 0,-3-19 0,0 25 0,0-10 0,0 0 0,0-15 0,7 26 1,-7-26-2,0 21 2,0-21-1,0 0 0,0 16 0,0-16 0,0 0 0,0 0 1,0 0-1,0 0 0,0 0 0,0 0 0,0 0 0,0 0 0,4 17 1,-4-17-1,0 0 0,0 15 0,0-15 0,0 0 0,0 0 0,0 0 1,0 0-1,0 0-1,0 0 0,0 0-6,0 0-33,0 0-2,0-24 0,-14 0-1</inkml:trace>
</inkml:ink>
</file>

<file path=ppt/ink/ink5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1.647"/>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59 158 30,'-20'0'23,"4"0"0,16 0-1,-23-6-2,23 6-3,0 0-3,0 0-1,25 0-3,6 0-2,-3 0-1,22 0 0,-2-8-2,19 8 0,10-11-1,15 6 0,6-2-1,10 3-1,1-6 0,15 4 0,3-2-1,6 8 1,0-10-1,4 3 0,-1 3-1,1 4 1,0 0 0,-6-8 0,-6 8 0,-4 0 0,-7 0-1,-6 0 1,-10 0 0,-2 0-1,-2 0 1,0 0-1,-2-4 1,-3 4-1,2-5 1,-4 0-1,6 5 0,-7 0 1,-2 0-1,-8-7 0,-1 7 1,-3-5-1,-8 5 1,-2-7-1,-5 7 0,0-8 0,-4 8 1,2-4-1,-3 4-1,0-6 1,-2 6 0,-1 0 1,0 0-1,-1 0 0,-1 0 0,-4 0 1,-2 0 0,-2 0-1,-1 0 0,-6 0 1,0 0-2,-3 0 1,-2 0-1,-7 0 1,0 0 0,-4 0 0,-16 0 0,25 0 0,-25 0 0,15 0 0,-15 0 0,0 0 0,15 0-1,-15 0 1,0 0 0,0 0 1,20-6-1,-20 6 0,0 0 1,19-7-1,-19 7 0,15 0 0,-15 0 1,0 0-4,0 0-8,0 0-29,-15 0-1,-11 0 0,-7 0-1</inkml:trace>
</inkml:ink>
</file>

<file path=ppt/ink/ink5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2.880"/>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107 122 15,'-39'-13'21,"11"7"1,6 6-1,4-10-3,18 10-1,-18-4-2,18 4-3,0 0-1,31 8-2,-8-8-1,20 0-1,8-5-1,27 5 1,16-8 0,35 3-2,27-8 0,38 5 0,27-6-1,35 2 0,33 1-1,28 3-1,21 0-1,17 8 1,-2-6-2,-2 6 1,-12 8-1,-27 1 0,-28-2 0,-40 2 1,-41-1-1,-44 1 0,-44-2 0,-28-3 1,-35-4-1,-20 0 0,-13 6 0,-19-6 0,0 0 0,14 6-1,-14-6-1,0 0-2,25 30-18,-25-30-17,-10 15 0,-8-15-1,-6 6 0</inkml:trace>
</inkml:ink>
</file>

<file path=ppt/ink/ink5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3.767"/>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155 128 23,'-30'-16'25,"6"4"-5,3 4-2,-5-3 0,26 11-1,-35-13-2,35 13-2,-19-8-3,19 8-1,0 0-1,0 0-2,19 0-2,12 0 0,17 0 1,35 0-1,27-5 1,41 0-1,43-5 0,46 2 0,111-5-1,-14 5 0,46 1-1,33 7-1,26 0 0,11 0-1,-7 10 1,-24 4-1,-94 0 0,12 4 0,-55-2 0,-59 0-1,-62 0 0,-58 1-1,-52 2-3,-54-2-30,-23 2-3,-32-3-1,-18 4 0</inkml:trace>
</inkml:ink>
</file>

<file path=ppt/ink/ink5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4.640"/>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66 90 32,'-25'-10'31,"10"2"-5,15 8-1,-28-9-4,28 9-3,0 0-5,0 0-2,0 0-2,0 0-3,28 0 0,13 0 0,30-8-1,35 8 0,35-13 0,49 4-1,50-2 0,53 1-2,47 2 0,41 2 0,23 6-1,13 0 0,9 10-1,-8 2 1,-20 1-1,-21 4 0,-25 0 0,-38-1-2,-37 6-4,-45-10-32,-38 4-2,-44-10 1,-48 0-2</inkml:trace>
</inkml:ink>
</file>

<file path=ppt/ink/ink5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5.544"/>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180 95 10,'-32'0'23,"-3"-13"0,6 5-1,4 8-2,-3-10-1,28 10-2,-31-5-3,31 5-1,0 0-2,0 0-2,16 0-2,22 0-1,15 0-1,36 0 1,36-8-1,45 8 0,47-14-1,52 6 0,44 0-1,46 0-1,38 1-1,29 7 1,24-5-1,14 5 0,9 10-1,-7 2 1,-13 0-1,-23 5-2,-38 3-3,-61-2-34,-55 0 1,-70-12-2,-80-6 0</inkml:trace>
</inkml:ink>
</file>

<file path=ppt/ink/ink5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6.486"/>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74 131 6,'-28'-17'28,"28"17"2,-23-12-3,23 12-6,0 0-3,-23-15-2,23 15-3,0 0-3,0 0-1,26 7-1,10-1-2,22-6-1,24 4 0,35-4 0,39 0 0,35-7-2,45 0 0,41-4-1,46-1 0,43 0-1,36 1 0,34 0 0,23 4 0,14 2 0,5 5-1,-20 0 0,-19 0 0,-46 0 0,-47 6-1,-58 2-1,-54-4-1,-58 3-1,-57-3-3,-32 12-27,-59-3-5,-28 5 1,-20-2-1</inkml:trace>
</inkml:ink>
</file>

<file path=ppt/ink/ink5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7.267"/>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23 10,'0'0'26,"0"0"0,0 0-4,0 0-6,0 0-1,0 0-2,0 0-1,0 0-2,0 0-1,0 0-1,0 0 0,0 0-1,0 0-1,0 0 0,42-2-1,-8 0-1,24 1 0,19-1-1,30 0 0,25 1 0,42-2-1,40 2 0,39 0 0,53-1-1,39 2 0,51 0 0,36 0 0,43 0-1,15 1 1,17 1-1,-5 0 0,-23 1 1,-22 1-1,-50-1 0,-49 0 0,-62-1 0,-56 1 0,-62-2-2,-50-1-2,-42 1-7,-50-2-28,-36 1 1,-16-3-2,-30 1 1</inkml:trace>
</inkml:ink>
</file>

<file path=ppt/ink/ink5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8.125"/>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223 70 12,'-35'0'24,"12"-6"0,-3 6-5,-8 0-1,11 7-3,-3-7-4,6 0-2,2 0-1,18 0-2,-18 10 0,18-10 0,23 14-1,7-1 1,3-3-1,22 5 2,17-7-2,32 4 0,21-12-1,28 9 0,36-9-2,43-9 1,35-1-1,43 0 0,41-1 0,30-1-1,36-2 1,26 6 0,18 1-1,70 0 0,-66 7 0,-9-4 0,-27 4 0,-23-6-1,-37 6 1,-40-6-1,-45 0 0,-105 2 0,14-5 1,-42 1-1,-38 2 0,-36 2 0,-28-1 0,-22 5 0,-11 0-2,-16 0-1,0 0-3,0 0-14,-18 0-18,0-7 0,-5 7-1,-12-10 0</inkml:trace>
</inkml:ink>
</file>

<file path=ppt/ink/ink5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09.027"/>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0 105 23,'0'0'30,"0"0"1,0 0 0,19-25-11,17 25-7,0-20-3,23 12-3,7-9-1,28 9 0,8-6-1,23 10 0,9-4 0,20 8-1,12 0 0,12 0-1,13 0-1,10 10 0,4-1 0,-1-1-1,5-1 0,-6 2-1,-12-3 1,-19-1-1,-24-5 0,-29 5 1,-32-5-1,-20 0 1,-26-5-2,-21 5 1,-20 0-2,0 0 0,-23-15-2,0 10-2,6 14-14,-15-9-17,0 0 1,-5 0 0,2 8 0</inkml:trace>
</inkml:ink>
</file>

<file path=ppt/ink/ink5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1.235"/>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204 194 23,'-36'0'28,"-5"0"2,3-7-10,11 7-3,-2 0-1,29 0-2,-33-8-3,33 8-1,0 0-1,55-6-2,4-3-1,37 9 0,30-12-2,45 4 1,44-4-1,41 4-1,37-4 0,29 4-2,23-1 1,11 9-1,-1-6-1,-9 6 1,-23 0-1,-19 0 0,-49 0 0,-39 0 0,-44 0 0,-47 0 0,-33-7 0,-34-2-1,-32-1-2,-32-8-6,6 18-29,-50-25 0,14 15-1,-6 0 0</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03.577"/>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97 36,'0'0'24,"0"0"-3,0 0 0,0 0-4,0 0-2,0 0-2,0 0-2,0 0-1,0 0-2,0 0-1,0 0-1,0 0-1,0 0 0,0 0-1,0 0 0,0 0-1,0 0 0,21-6 0,-5 6 0,4 0-1,3 0 1,9 0-1,3 0 0,1 0-1,2 0 1,7 0-1,0 0 1,5 0-1,1 4 0,4-4 0,-1 0 0,1 0 0,4 6 0,-4-6 0,-1 0-1,-3 0 1,-1 0-1,-5 0 1,1 0 0,0 0-1,-5 0 1,4 0-1,-2-6 1,3 6-1,0 0 1,-2 0-1,2 0 1,-3 0-1,0 0 1,-4-4-1,6 4 1,-8 0-1,-1-7 0,0 7 1,0 0-1,-1 0 0,1 0 0,0 0 1,-1 0-1,3 0 0,-2 0 0,0 0 0,-1 0 1,0 0-1,-1 0 0,-8 0 0,-1 0 2,-2 7-2,-2-7 0,-5 0 0,3 0 0,-5 4 0,0-4 0,2 0 0,2 0 0,-1 0 0,0 6 0,2-6 0,-1 0 0,3 0 0,-6 0 0,3 0 0,0 4 0,0-4 0,0 0 0,2 0 0,1 0 0,-1 0 0,3 0 0,1-6 0,-1 6 0,2 0 0,-2 0 0,0 0 0,0 0 0,1-6 0,-2 6 0,-1 0 0,-1 0 0,1-4 0,0 4 0,-6 0 0,-2-6 0,-13 6 0,23 0 0,-23 0 0,22-7 0,-22 7 0,19 0 0,-19 0 0,27 0 0,-27 0 0,26 0 0,-13 0 0,1 0 0,3 0 0,-17 0 0,22-4 0,-22 4 0,17 0 0,-17 0 0,0 0 0,0 0 0,0 0 0,13 0 0,-13 0 0,0 0 0,20 0 0,-20 0 0,16-6 0,-16 6 0,15 0 0,-15 0 0,0 0 0,20 0 0,-20 0 0,0 0 0,0 0 0,0 0 0,0 0 0,0 0 0,0 0 0,0 0 0,0 0-34,-12-17-9,1 1 0,-12-17 0</inkml:trace>
</inkml:ink>
</file>

<file path=ppt/ink/ink6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2.130"/>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0 101 26,'13'-14'29,"-13"14"2,0 0-10,0 0-3,0 0-2,10-15-1,-10 15-4,0 0-2,0 0-1,0 0-3,0 0-1,0 0 0,26 0 0,1-9-1,26 4 1,20-3-1,35 3 0,32-6-1,44 2 1,47 1-1,38 2-1,42 0 0,25 6 0,26 0 0,11 0-1,12 4 0,-14 4 1,-23 2-1,-20-1 0,-41 0 0,-37-1 0,-47 2 0,-46-3 0,-42-2 0,-39-5-2,-37 0 0,-39 0-2,0 0-4,-59-9-19,14 9-12,-9-5 1,-5 5-1,-2 0 1</inkml:trace>
</inkml:ink>
</file>

<file path=ppt/ink/ink6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2.882"/>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88 219 15,'-28'-20'26,"11"10"1,0-8 1,2 3-17,15 15-2,-12-17 0,12 17 0,0 0 0,0 0 1,0-23-3,0 23 1,25-10-2,11 10 0,7-17 0,26 11 0,25-6-2,33 4 0,35-3 0,42 4-2,35-3 1,39 6-1,30-1 0,31 5-1,15-5 0,13 5 0,-1 0-1,-7 0 1,-20 6-1,-31-6 0,-39 7 1,-45-7-1,-49 7-1,-43-7-2,-46 0-5,-51-9-28,-35 9-1,-36-21-1,-23 10 0</inkml:trace>
</inkml:ink>
</file>

<file path=ppt/ink/ink6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3.431"/>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246 80 40,'-89'-5'33,"17"-3"0,19-2 0,21 10-20,32 0-4,23-11-1,33 1-1,36 10-2,26-9 0,49 3 0,34-2 0,44 8-1,37-6-1,34 10 0,20 4-1,21 1 0,3 2 0,-7 3-1,-18-2 0,-20-2-1,-39-3 0,-35-7 1,-43 0-1,-47-7 0,-37 1-1,-40-6-2,-29 8-2,-45-16-20,-27 14-13,-32-6 0,-18 6 0,-17-4 0</inkml:trace>
</inkml:ink>
</file>

<file path=ppt/ink/ink6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4.439"/>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85 196 52,'-26'-10'37,"3"2"0,0 0 1,23 8-23,-13-8-5,13 8-2,0 0-2,38-4-3,3-5-1,22 0-1,19-4 0,16-2 0,22 1-2,2-4-2,9 8-16,-16-10-18,-9 5 1,-25-3-3,-21 0 2</inkml:trace>
</inkml:ink>
</file>

<file path=ppt/ink/ink6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4.769"/>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0 259 59,'0'-23'36,"0"6"0,0-2 0,0 19-21,20-29-8,16 16-2,11-5-3,11 0-1,17 2-2,7-12-7,8 8-28,-6 1 1,-5-1-1,-17 1 1</inkml:trace>
</inkml:ink>
</file>

<file path=ppt/ink/ink6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5.032"/>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23 201 58,'-15'-8'35,"15"8"-2,-8-25 1,29 4-24,17 5-7,16-2-1,11-2-3,17 4-20,1-4-12,-6-1 0,-3 5-1,-22-4 0</inkml:trace>
</inkml:ink>
</file>

<file path=ppt/ink/ink6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5.265"/>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0 238 38,'0'0'28,"26"-34"2,7 15-1,15-2-20,3-2-6,17 0-1,6 0-6,2 3-23,-7-9-2,5 9 0,-25-6-1</inkml:trace>
</inkml:ink>
</file>

<file path=ppt/ink/ink6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5.484"/>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0 236 34,'0'0'29,"-4"-20"1,13 1-1,20-2-16,13 2-8,15-2-3,14-5-2,12-6-28,5 8-1,-9-7-1,0 7 0</inkml:trace>
</inkml:ink>
</file>

<file path=ppt/ink/ink6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5.694"/>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11 281 43,'-20'-10'29,"20"10"0,13-24 1,5 6-24,12 2-4,10-8 1,11 2-1,9-3-2,2-6-13,-1 2-16,8 5 0,-18-9-1,-4 8 0</inkml:trace>
</inkml:ink>
</file>

<file path=ppt/ink/ink6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5.906"/>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0 210 45,'-12'-18'29,"12"18"0,25-26-1,3 7-24,16 3-3,9-5 1,11 2-2,14 1-11,7 2-17,-7-7-1,2 8 1,-22-5-2</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06.668"/>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0 7,'0'0'26,"0"0"-3,0 0 1,0 0-2,0 0-2,0 0-1,0 0-2,0 0-1,0 0-5,0 0-1,0 0-3,0 0-1,0 0-2,0 0 0,0 0 0,0 0-1,0 0-1,0 0 1,0 0-2,0 0 1,0 0-1,0 0 1,0 0-2,0 0 1,0 0 0,0 0 0,0 0 0,0 0 0,0 0 1,16 18-1,-16-18 1,0 22-1,0-22 0,0 26-1,0-12 1,0 2-1,0 1 1,0-17-2,0 31 2,0-17-2,0 2 2,0 0 0,0 0-1,0 2 1,0 0-1,0 1 1,0 1-1,0 1 0,0 0 1,9 3-1,-9 0 1,4-2-1,4 2 0,-5 2 0,3 2 0,-1 0 2,1 0-2,-6 0 0,9-1 0,-2 2 0,-7 1 0,4-4 0,-4-1 0,9 1 0,-9-1 0,0-1 0,3 4 0,-3-2 0,0 2 0,7 0 0,-7 0 0,0 0 0,0 0 0,0 0 0,0-1 0,0-2 0,-9-3 0,9 1 0,-8 0 0,8-2 0,-6 0 0,-1-3 0,4 1 0,-3 1 0,2-2 0,4 0 0,-7-2 0,7 0 0,-6 0 0,6-2 0,0 0 0,0-14 0,-7 26 0,7-26 0,0 27 0,0-27 0,0 26 0,0-11 0,0-1 0,0-14 0,0 28 0,0-28 0,0 26 0,0-10 0,0 1 0,0 1 0,7 1 0,-7 4 0,3-2 0,-3 6 0,0 1 0,8 0 0,-8 2 0,9-2 0,-9 4 0,6-2 0,1 2 0,-4-2 0,3 0 0,-1-1 0,1 1 0,-6-3 0,7-2 0,-7 0 0,11 1 0,-8-4 0,-3 2 0,9-5 0,-9 0 0,4-1 0,-4 2 0,9-6 0,-9 1 0,3 0 0,4 1 0,-3-1 0,-4-1 0,7 3 0,-7-17 0,3 27 0,-3-27 0,10 26 0,-10-26 0,0 23 0,0-23 0,13 21 0,-13-21 0,7 22 0,-7-22 0,6 19 0,-6-19 0,6 25 0,-6-25 0,7 20 0,-7-20 0,8 22 0,-8-22 0,6 20 0,-6-20 0,0 0 0,15 20 0,-15-20 0,6 17 0,-6-17 0,0 0 0,9 19 0,-9-19 0,4 15 0,-4-15 0,0 0 0,3 20 0,-3-20 0,0 0 0,0 18 0,0-18 0,0 0 0,0 0 0,0 0 0,0 0 0,0 0 0,0 0 0,0 0 0,0 0 0,0 0 0,0 0 0,0 0 0,0 0 0,0 0 0,0 0 0,0 0 0,0 0 0,0 0 0,0 0 0,0 0 0,7 16 0,-7-16 0,0 0 0,0 0 0,0 14 0,0-14 0,0 0 0,0 20 0,0-20 0,0 0 0,3 15 0,-3-15 0,0 0 0,0 0 0,0 0 0,0 0 0,0 0 0,0 0 0,0 0 0,0 0 0,0 0 0,0 0 0,0 0 0,0 0 0,0 0 0,0 0 0,0 0 0,0-20-6,12 4-36,-17-13-1,-2-7-2,-6-17 0</inkml:trace>
</inkml:ink>
</file>

<file path=ppt/ink/ink7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6.108"/>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12 179 32,'0'0'27,"-12"-20"0,28 10 0,4-4-23,12-4-2,6-1-1,5 2 0,7-2-1,1 4-12,5 7-15,-9-10-1,5 10 0,-21-6 3</inkml:trace>
</inkml:ink>
</file>

<file path=ppt/ink/ink7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6.289"/>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24 0 21,'0'0'26,"-24"12"-8,24-12-6,23 8-2,1-8-1,14 0-4,-3 0-24,17 9-2,-15-14-5,9 11 1</inkml:trace>
</inkml:ink>
</file>

<file path=ppt/ink/ink7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6.717"/>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264 170 41,'-80'0'33,"20"-7"0,2 1 0,16-10-22,18 16-5,24 0 1,10-16-2,30 6-1,28 0-1,27-3-1,31-1-2,32-1 0,27-2-1,25 6-3,14-6-10,12 9-19,5 3-1,-10-1 2,-14 6-2</inkml:trace>
</inkml:ink>
</file>

<file path=ppt/ink/ink7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7.027"/>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55 81 28,'-43'16'24,"18"-16"1,51 11-1,29-11-19,52 0-5,39-8 0,38 2 0,34-5 0,28-3 0,18-1-2,11 3-3,-1-2-9,-19-1-10,4 15-1,-42-13 1</inkml:trace>
</inkml:ink>
</file>

<file path=ppt/ink/ink7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7.281"/>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443 227 33,'-93'0'26,"34"-14"0,59 14-1,43-13-21,50 8-4,43 0-1,33-3 2,41 2 0,30-1-1,19 7-1,20-5 1,4 5-1,-5 0 0,-8 0 0,-28 0 0,-26 7-1,-41-7-1,-38 0 0,-54 0-1,-53 0 0,-47 0 1,-49-5 0,-42 5 0,-46-7 1,-30 7 1,-36-6 1,-22 6 2,-9 0 0,-7 0 1,10 0 0,20 0 1,26 11-1,35-6 0,37 8-1,47-5 1,44 7-2,39-15 1,55 20-2,35-13 1,38 0-1,31-3 1,30-4 0,26 0-1,10 0-1,8-8 0,-5 4 0,-21-2 0,-22-2 0,-31-1 1,-33-2-1,-46-2 1,-39-5 0,-49 2 0,-46-4 1,-41 2-1,-40-3-1,-47 3-1,-35 0 1,-34 4-1,-27-1 1,-16 4 0,0 3 0,4 1 2,27 7-1,28 0 1,43 0-1,43 0 1,60 5-1,63 0-1,60-5 0,65 8-3,45-8-9,52 0-6,45 0-2,32-13-2,24 13 4</inkml:trace>
</inkml:ink>
</file>

<file path=ppt/ink/ink7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7.936"/>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3941 434 13,'-217'-11'12,"-29"4"0,-23-1-1,-8 0-1,9 3-1,11-3-1,32 3-1,34-2-1,41 7-1,41-8 0,50 8-2,43-8-1,45 4-1,35-2 0,37 2-1,30-2-1,22 0 1,22 0-1,5-3-1,0 2 1,-13-4-1,-13 5 2,-27-6-1,-34 4 1,-41-5 0,-52 13 1,-21-19 0,-53 9 0,-35 2 1,-35 0-1,-23-1 1,-20-2 1,7 5 0,0-6 1,22 6 0,21-3 0,29 9-1,30-13 0,38 13 0,40 0 0,23-8-1,36 8-1,30-5-1,18 0 0,18 5 0,7-8 0,-1 3-1,-11-2 1,-17 7 1,-22-10-1,-28 6 1,-28-3-2,-25 7 2,-51-11-2,-18 4 3,-27-1-3,-16 0 2,-15 0-2,-14 1 1,0-1 2,8 3-1,14-1 0,20 6 0,19-8-1,18 8 1,28 0-1,34 0 1,0 0-1,42 0 0,8 0 0,13 0 0,11 0 1,8 4-1,1-4 0,-6 0 0,-5 0 0,-9 0 0,-13 0 0,-12 0 1,-15 0 0,-23 0-1,0 0 1,-35 0 0,-14-6 0,-7 6 0,-14-6-1,-10 6 0,-3-6 0,-8 6 0,12-4 0,1 4 0,19 0-1,10 0 0,13 0 1,15 6-1,21-6 0,17 18 1,13-6 1,15-1-2,4 2 3,4 0-2,2-2 2,-6-2-2,-5-3 2,-9 0-1,-15-6-1,-20 0 0,0 0 1,0 0-1,-20-6-1,-3 6 1,-6-8-1,0 3 1,-4 5-2,6-7 2,0 7-2,1 0 1,3 0 3,0 7-3,0 1 3,-5 3-2,-2 11 2,-5 4-1,-9 8 1,-5 7-1,-10 10-1,-6 12 1,-13 16-1,-5 14 1,-6 8-1,-9 8 1,-7 12-1,-3 5 1,0 1-1,0 1 0,6-9 0,14-4 0,7-6-1,15-11-3,24-8-17,12-12-11,16-19 0,14-11 0</inkml:trace>
</inkml:ink>
</file>

<file path=ppt/ink/ink7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9.161"/>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1722-1 29,'0'0'28,"-29"-20"0,12 30 1,-16 10-15,-5 13-10,0 22-2,-16 18 1,-4 20 1,-21 21-1,-16 19 0,-17 13-1,-7 20 2,-15 10-3,-3 4 2,-6 3-2,5 0 0,9-11 0,14-4 0,25-14-1,14-14 1,27-20-2,17-19 0,24-21-1,8-27-1,28-21-3,7-42-5,15-20-9,15-30-9,8-35-2,13-16 1,6-33 3</inkml:trace>
</inkml:ink>
</file>

<file path=ppt/ink/ink7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19.469"/>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3007 261 22,'20'-78'23,"-6"16"0,-9 14-1,-5 8-3,0 14-2,-2 4-4,2 22-3,-33 15-2,3 22-2,-19 11-3,-12 22-1,-18 20-1,-14 20 1,-17 15-1,-4 13 1,-6 4-1,4 6 1,-3-1 0,11-3 0,4-9 0,9-7-1,10-12 0,10-12-1,17-14 1,16-10-2,16-19 0,15-15 1,24-24-1,14-22 0,27-24 0,12-26 0,16-25-1,11-24 1,14-20-1,6-19 0,0-9 0,-3 0 1,-11 6-1,-13 8 2,-15 13-1,-7 12 1,-25 15 1,-13 20 0,-16 16 1,-10 12 0,0 9 0,-10 10 0,0 7 0,-6 19-1,-4 10 0,-8 19 0,-9 18-2,-16 21 2,-14 27-2,-15 21 1,-20 20 1,-15 13-1,-3 7 1,-8 2-1,5 1 1,10-3 0,9-14 0,17-10-1,15-13 0,18-16 0,19-13 0,15-17 0,5-16-2,12-18 1,3-18 0,0-21-1,35-23 1,-8-27-1,20-21 0,8-24-1,17-15 2,10-16-2,11-1 1,-2 1 0,-3 12 1,-6 14 0,-10 18 0,-14 19 2,-19 15-1,-10 18 3,-16 8-2,-13 22 1,0 0-1,-33 0 1,-2 33 0,-14 16-1,-15 16 0,-16 22 0,-13 25 0,-5 21 0,-8 13 0,-4 9 0,2 5 0,13-2-1,11-4 0,12-8 0,13-16 0,12-12-1,14-17 1,10-17-1,12-13 0,8-16 1,3-17-1,13-19 1,7-26-1,7-22 0,18-20 0,7-21 0,16-14 0,4-19-1,17-7 2,-2-2-1,5 6 1,-10 9 0,-9 13 0,-13 14 0,-15 13 1,-12 15 1,-20 13-2,-20 14 1,-18 15-1,-10 15 1,-23 14-1,-6 15 1,-15 17-1,-13 16-1,-6 13 1,0 14 0,-5 3 1,5 7-1,4-6 0,8-2 0,12-14 0,16-11 0,18-13 0,8-17 0,18-16 0,14-12 0,0-23 0,27 0-1,2-18 1,7-13 0,4-16 0,6-16-1,12-12 0,4-12-1,15 0 1,-1-5-1,1 5 0,-4 5 1,-8 14 1,-8 12 0,-12 14 0,-18 12 2,-19 12-2,-8 18 2,-35 0-2,-9 24 0,-15 10 0,-12 12-1,-14 18 1,-8 10 0,-13 16 1,-2 9-1,-1 1 2,6 4 0,7-2-1,5-2 0,15-10 0,5-6-1,12-15 1,12-9-2,9-12 1,10-12-1,5-11 1,9-8-1,14-17 1,0 0 0,25 0-1,4-17 1,6-4 0,8-1 0,13-8 0,8-2 0,11 0 0,-1-1 0,6 4 0,1-1 1,5 2-2,0 0 2,17-1-1,5 0 0,19 1 0,13-3 0,14 0 0,14 0 0,16-1 0,10-2-1,14 0 1,1-4 0,9 2 0,-6-4 0,3 2-1,-9-3 1,-13 4 0,-26 1-1,-25 7 1,-35 6 0,-35 4-1,-38 6 1,-34 13-1,-52 0 1,-26 6-1,-34 11 1,-22 2-1,-27 7 1,-22 8 0,-18 5 0,-12 4 0,-8 7 1,-7 0-1,2 2 1,3 1 0,16 0-1,23-5 1,23-5 0,34-9-1,29-6 0,42-10 0,56-18 0,22 0 0,60-16 0,48-10 0,44-12 0,40-4 0,42-10 0,27-1-1,15 1 1,9 0 0,1 4-1,-1 4 1,-17 4 0,-17 8 0,-27 5 0,-38 6-1,-35-1-1,-52 10-2,-57 0 0,-64 12 0,-62-6 0,-60 11 0,-66-1 1,-48 8 1,-47 6 1,-34 1 3,-15 5 0,-12 2 1,15 5 0,23-2 0,45-1-1,47-6 0,57 2 0,65-6-1,72-4 0,70-10 0,66-4 0,68-8-1,47-2 0,47-4 0,38-4 1,21 2-2,1 2 1,-5 4 0,-18 10 0,-39 0-2,-42 16 1,-55 4-1,-65 6 0,-67 8 0,-68 1 1,-63 7-1,-63 3 1,-58 6 2,-48 4-2,-47 2 3,-26 3-2,-13 0 2,-6 2 0,0-4-1,23-2 1,34-8-1,45-8 1,54-8-1,60-7 0,58-14-1,71-11 1,67-5-1,53-11 0,55-5 0,42-5 0,44-5 0,18 0 0,17 2 0,-3 4 0,-16 1 0,-27 5 0,-36 6 0,-47 1 0,-54 8 0,-48 4 0,-65 0 0,-56 10 0,-52 1 0,-49 4 0,-48 3 0,-32 4 1,-23 2-1,-10 2 1,1 2 0,12-2 0,24-3-1,40-2 1,43-5-1,55-3 1,59-8-1,51-5 0,67-12 0,55-1 0,53-3 0,36-2 0,43-3 0,20 3 0,10 4 0,0 2 0,-7 6 0,-14 6 0,-24 0 0,-27 5 0,-38 3 0,-36-1 0,-37 2 0,-36 3 0,-40-1 0,-40-11 0,-45 23 0,-30-10 0,-28 0 0,-26-1 0,-15 3 1,-6 0-1,5-2 1,18-2-1,28 1 1,33-1 0,42-6-1,48-1 1,48-4-1,55 0 1,40-6-1,41 0 0,34-4 0,28-2 0,17 1 0,0 0 0,-6 1 0,-20 0 0,-28 2 0,-38 3 0,-40-1 0,-54 1 0,-61 5 0,-40 0 0,-74 0 0,-42 0 0,-39 5 0,-35 1 0,-23 4 0,-8 1 0,6 2 0,14 2-1,24-2 1,36 2-1,42-1 1,48 0 0,51-14-1,46 17 1,49-12 0,48-5 0,43 0-1,29 0 1,28 0 0,7 0-1,13-5 0,-11 5 1,-24 0-1,-34 0 1,-36 0 0,-39 0 0,-58 0 0,-43 0 0,-53 0 1,-42 0-1,-40 5 1,-24-5-1,-22 6 1,-9 2-1,0 0 0,19 0 0,23 2 0,34 4 1,44 0-1,42 0 0,48 0 0,45-4 0,47-2 0,31 2 0,30-3 0,17-7 0,6 5 0,-9-5-1,-11 0 1,-31 0 0,-37-6 0,-32-1 1,-50-2-1,-44 9 0,-47-16 1,-39 10-1,-33 0 1,-19 0-1,-15 6 0,-2 0 1,14 8-1,17-2 0,32 4 0,30 0 0,42 2 0,37 2 0,34-5 0,39 0 0,26 1 0,17-2 0,20-2-1,0-6 1,-9 6-1,-18-6 1,-24 4-1,-33-4 1,-40 0-1,-29 0 1,-64 9 0,-23-9 0,-30 8 1,-16-3-1,-17 1 0,4 1 1,8 1-1,18-2 0,28 4 0,27 0 0,38-2 0,27-8 0,49 16 0,24-8 0,27-1 0,20-1 0,22-6-1,2 7 1,-4-7 0,-13 0 0,-19 0 0,-25 0 0,-33-5 0,-35 0 0,-40 0 1,-32 0-1,-29 0 1,-24 1-1,-9 4 0,-3-5 1,5 5-1,15 0 1,18 0-1,26 0 0,31 0 0,27 0 0,40 0 0,24 0 0,22 0 0,16 0 0,14 0 0,7 0 0,-4-5 0,-8 0-1,-21 5 2,-18-11-2,-26 3 2,-24-2-1,-22 10 0,-44-24 0,-14 10 1,-17 2 0,-14-3-1,-7 2 1,-8 1-1,11 2 1,10 2-1,17 0 0,21 4 0,22-2 0,23 6 0,34-4 0,25 4 0,21-6 0,18 6 0,12-8 0,5 2 0,2-2 0,-10 0 0,-20 0 0,-22-3 0,-22 0 0,-43 11 1,-8-18-1,-41 8 0,-26 2 1,-26 0-1,-6 2 0,-12 6 0,1-6 1,11 6-1,14 0 0,26 0 0,30 0 0,37 0 0,23 0-1,32 0 1,33-10 0,17 2-1,15-3 1,6-4 0,-3-1-1,-16 0 1,-13 0 0,-27 0-1,-34 0 1,-33 1 0,-33 0 1,-38 4-1,-24 1 0,-18 1 0,-16 2 0,-7 2 1,9 5-1,13 0 0,20-5-1,29 5 1,28 0 0,37 0 0,0 0-1,59-14 1,6 4-1,16-3 1,12-2 0,10-3 0,-8-1-1,-8 2 2,-14-3-1,-16 2 0,-23 0 0,-26 0 1,-25 4-1,-29 2 1,-17 2-1,-17 2 1,-9 2-1,-13 6 0,6 0 1,4 0-1,20 0 0,12 0-1,15 0 1,21 5-1,24-5 1,20 5-1,19-5 1,23 0-1,14 0 1,12 0 0,12-5-1,-1-2 1,-7-1 0,-11-2 0,-15 1 0,-20-2 0,-25-1 1,-21 12-1,-38-22 1,-15 12-1,-14 2 1,-16 0-2,-7 3 1,0 0 1,4 5-1,13 0-1,13 0 1,23 0 0,19 5-1,18-5 1,38 5-1,17-5 1,20 0 0,16 0 0,14-5 0,2-3 0,-6-1-1,-11 0 2,-14-2-1,-25-3 0,-26 2 0,-25 12 0,-42-23 1,-26 11-1,-25 4 1,-19 0-1,-20 8 0,-3-5 1,-4 5-1,14 0 0,21 5 0,22-5 0,23 0 0,29 0-1,30 0 1,35-14 0,24-1-1,19-4 1,17-7-1,11-7 1,7-4 0,-1-5 0,-9 2 0,-21-2 0,-17-4 0,-29 2 1,-26 0-1,-33 2 1,-27 3-1,-26 3 0,-17 1 1,-18 2-1,-2 5 0,-6 4 1,9 4-1,17 4 1,18 0-1,18 6 0,28-2 0,29 12 0,21-26 1,35 13-1,25 0 1,15-1-2,20-4 2,11-4 0,-1 3-1,-7 0 1,-17-1-1,-20-2 0,-27-3 0,-32 1 1,-33 1-1,-35 2 0,-32 1 0,-23 4 0,-19 2 0,-11 4 0,-5 4 0,11 6 0,16-6 0,20 6-1,27 0 1,28 6-1,33-6 0,44 0 1,23-8-1,27 0 0,18-2 1,17-5 0,12-4-1,-3-4 1,-14 3 0,-23-5 0,-21-2 0,-32-1 0,-38 4-1,-36 0 2,-39 6-1,-30 0 0,-25 3 1,-20 7-1,-10 8 0,-1 0 0,17 7 0,16 2 0,28-2-1,29 1 1,38-2-1,42-6 1,29 0-1,31-8 1,24-3-1,22-4 1,9-4 0,2-4 0,-13 0 0,-14 1 0,-18-3 1,-34-1-1,-33 5 0,-35 0 1,-34 5-1,-32 1 1,-26 5 0,-19 1-1,-13 9 1,-6-7-1,11 7 1,19 0-1,19 6 0,23-6-1,33 0 1,36 0-1,36-12 1,36 2-1,21-4 1,22-4-1,10-4 1,13-2 0,-1-3 0,-20-2 0,-19-1 0,-26 0-1,-37-1 2,-35 2-2,-39-1 2,-39 5-1,-28 2 0,-29 2 0,-22 3 0,-11 2 1,1 1-1,13 2 0,15 2 1,26 0-1,24-1-1,31-1 1,34-3 0,38-5 0,32-3-1,27-4 1,19-6-1,16-6 1,14-4-1,-1-2 1,-5 1 0,-17-4 1,-17 2-1,-28-1 0,-26 0 0,-32 4 1,-35 2-1,-34 2 0,-35 4 1,-26 4-1,-27 1 1,-10 7-1,-12 3-1,-2 3 1,17 5 0,18 2 0,30 1-2,33 3 2,38 7-2,49 0 2,19-8-1,57 8 0,24-8 0,30 2 0,29-4 2,17-3-2,2-3 1,1-3-1,-13-5 1,-23 2 0,-25-4 1,-35-2-1,-38 0 0,-45 2 1,-45 1-1,-49 4 1,-39 5 0,-39 4 0,-30 8-1,-21 4 1,-5 8-1,0 4 1,10 4-1,39 1 0,27 0 0,45-1-1,49-2 1,58-14-1,38 20 0,65-20-1,38 0 0,40 0 1,32-8-1,22-6 0,1-4 0,-2 0 1,-23 0 0,-38-2 1,-36 0 0,-49 2 1,-60 4 0,-56 2 1,-53 12-1,-55 0 1,-42 12-1,-41 6 0,-28 8 0,-21 8 0,0 3 0,13 6-1,9 0-1,24 6 1,31-1 0,40 1-1,42-1 0,40 1 0,36-4 0,49 1 0,40-6 1,46-7-1,31-6 0,39-4 1,19-8-1,16-5 0,2-6 1,-1-4-1,-17 0 1,-24-6 0,-29 1 0,-45 0 0,-51 5 1,-42 0-1,-72 0 1,-47 8 0,-50 5 0,-50 5-1,-42 3 1,-34 10-1,-24 5 0,-22 4 0,-1 4 1,17-2-1,26 0 1,39-6-1,52-2 0,54-10 0,73-10 0,81-14 0,70 0 0,82-18 0,58-8 0,61-7 0,46-6 0,35-3-1,16 0 1,4 1 0,-26 7-1,-39 5 1,-45 6 0,-63 7 0,-63 6 1,-84 10-1,-74 0 1,-83 12-1,-72 1 1,-66 8 0,-53 8 0,-46 7-1,-43 6 1,-15 0-1,4 4 1,16-2-1,35-1 0,39-6 0,56-6 0,64-6 0,78-11 0,92-9 0,70-12 0,84-5-1,76-10 1,64-2-1,53-6 1,50-2 0,22 4-1,9 3 1,-11 8-1,-22 8 1,-38 4-1,-58 5 1,-60 8 1,-74 4-1,-78 6 1,-83 2 0,-78 4 0,-74-2 0,-58 6 0,-50 0-1,-39 6 1,-27-1-1,-6-2 1,9 0-1,28-2 0,47-5 0,48-1-1,60-5 1,73-7 0,79-11 0,95 7-1,69-12 0,61-5 1,62-1-1,50-6 1,41-2-1,13 1 1,8-1-1,-20 3 0,-37 1 1,-43 4 0,-67-3 0,-67 5 1,-87 0-1,-78 9 1,-113-8-1,-67 8 1,-76 7 0,-55 3-1,-52 6 0,-36 5 1,-6 5 0,4 6-1,26 2 1,45 2-1,55-2 0,54 0-1,68-1 1,71-4-1,72-4 1,71-9-1,65-2 0,49-4 1,46-2-1,33-2 1,33-6 0,14 6-1,-6 0 1,-16-2 0,-28 4-1,-37 0 1,-47 2 0,-54 2 0,-68 2 0,-75 4 0,-67 3 0,-67 0 1,-70 5-1,-51 2 0,-56 3 1,-34 1-1,-28 0 1,-7 2 0,7 0 0,31-2 0,40-4-1,54-3 1,66-8-1,76-7 1,91-10-1,90-10-1,87-8 1,69-8-1,70-4 1,52-2-1,47-2 0,26 0 1,-1 8-1,-12 3 1,-35 7 0,-38 3-1,-64 6 1,-62 3 0,-84 4 1,-72 8-1,-75 0 0,-71 5 1,-69 1-1,-52 4 0,-42 5 1,-39 4-1,-18 3 0,-17 0 1,0 3-1,14-2 0,26 3 1,35-2-1,41-4-1,49-3 1,54-3 0,62-2-1,65-2 1,56-5-1,67-2 1,42-4-1,50 1 1,41-2-1,32-6 0,20 7 1,21 1-1,2 2 1,-11 3 0,-9 1-1,-25 4 1,-33 3 0,-33 0 0,-41 0 0,-54 4 0,-54 1-1,-52 0 1,-55 0-1,-60 1 1,-50 0-1,-59 5 1,-45 0-1,-46-2 1,-26 3 0,-24 1 0,-11 2 1,2 3-1,20-2 1,36-3-1,42-3 0,61 0 1,65-5-1,76-7-1,64-19 1,113 18 0,58-18-1,139 0 0,-4 0 1,63-10 0,38 5 0,36 5-1,17 6 1,0 4 0,-5 5 1,-96 6-1,26 1 0,-63 4 0,-55-1 0,-78 0 0,-79-1 1,-82-4-1,-80 0 0,-73-4 0,-73-1 0,-61 0 0,-56-1 0,-39 4 0,-27 0 0,-17 3 0,-5 0 0,14 5 1,28 1-2,40 1 2,51-4-2,55-1 1,69-2-1,67-5 2,79-16-2,59 15 0,71-15 1,61-5-1,43-1 1,52 0 0,26-3 1,22 2-1,10 7 0,-6 0 0,-26 7 0,-28 2 0,-39 3 0,-54 0 0,-50 0-1,-70 2 1,-54-4 0,-69 0 1,-45 0-1,-56-2 0,-38 2 0,-41 0 0,-27 0 0,-18 0 0,-15 0 0,-3 2 0,5 1 0,17 0 0,23-2 1,28-1-1,42 0 0,51-2-1,50-2 1,64-1 0,54-5 0,64 0 0,59 0 0,54 0 0,52 0 0,36 0 0,25 0 0,22 0 0,11 0 0,-14 0 0,-13 5 0,-27-5 0,-34 7 0,-41-7 0,-45 0 1,-59 0-1,-56 0 0,-55-8 0,-53-1 0,-57-2 1,-38-2-1,-43-3 0,-26-1 0,-19-2 0,-12 0 0,3-3 0,1-2-1,4 0 1,14-4 1,20 0-2,19-2 2,21-1-2,25 2 2,27-2-2,30 2 1,39 0 0,38 1-1,37 1 1,47 1 0,42 0-1,29 0 1,37 0 0,32 1 0,12 1 0,12 2 0,-1-2 0,-11 0-1,-12 0 1,-22 0 0,-32 2 0,-33-2 0,-37 0 1,-25-2-1,-42 4 1,-37-3-1,-41 4 1,-33 3-1,-28 2 0,-25 3 1,-27 7-1,-20 6 0,-16 0 0,-13 6 0,-8 7 0,-5 3 0,-16 7 0,-2 3 0,1 0 0,7 3 0,15 2 0,18 2 0,27-3 0,29 0 0,40-3-1,34-2 1,42 0 0,40-4 0,38-5 0,39-2-1,38-4 1,34-3 0,28-7 0,29 0 0,17 0 0,9 0 0,3-5-1,-5 5 1,-9 0 0,-19-4 0,-19 4 0,-31 0 0,-33 0 1,-36 0-1,-35 0 1,-45 0-1,-45 4 0,-42-4 1,-42 8-1,-34-1 1,-36 1-1,-31 3 0,-30 5 0,-15 4 1,-25 1-1,-8 4 0,-12 2 0,-4 4 1,-8 1-1,-3 3-1,6 0 2,2 2-2,15-1 2,13 2-2,25-4 1,24 0-1,30-6 1,39-5 0,36-2 0,35-5 0,40-4 0,41-12-1,0 0 1,50 6 0,13-10-1,14-1 1,13 0 0,12-2 0,3 2 0,4 5 0,5-4 0,-1 4 0,-1 4-1,0-4 1,-3 10-1,-7-5 1,-1 2 0,-7-3-1,-8 3 1,-8-2-1,-11-5 1,-14 6 0,-8-6 0,-12 5 1,-18-5-1,-15 0 0,0 0 0,-36 0 0,-10 0 0,-13 0 1,-23 0-1,-16 7 0,-21-3 0,-16 1 0,-15 0 0,-12 3 0,-9 2 1,-1 0-1,-4 1 1,15 0 0,11-1 0,22 0-1,24-1 1,27 0 0,26-1-1,34-2 1,32-1-1,32-5 0,35 5 0,24-5 0,27 0 0,27 0 0,19 0 0,11-7 0,11 7-1,7-4 1,4 4-1,-4 0 1,-2 4-1,-5-4 1,-6 8-1,-11-8 1,-13 9 0,-18-9 0,-14 0 0,-19 5 0,-18-5 1,-25 0-1,-19-5 0,-22 5 0,-19-7 0,-17 7 0,-34 0 0,-20 0 0,-18 0 0,-19 5 0,-20 2 0,-18 3-1,-12-2 1,-16 1 0,-12 2 0,-3 1 0,-4-2 0,11 0 0,3-1 0,20-2 0,12 1 0,23-2 1,24-6-1,24 8 0,22-8 0,37 0 0,0 0 0,55 0 0,17 0 0,26 0-1,22-6 2,26 6-1,21-8 0,14 8 0,14 0 0,10-6 0,10 6 0,8 0 0,-4 8 0,8-2 1,-2 2-1,5 2 0,-5 1 0,-10 2 0,-6-1 0,-12 4 1,-10-2-1,-23 0 0,-22 1 0,-24-4 0,-23 1 0,-22-4 0,-26-2 0,-16 0 0,-31-6 0,0 0 0,0 0 0,-35 12 0,8-12 0,-6 5 0,-2-5 0,0 5 0,0-5 0,-1 0 0,2 0 0,0 0 0,-1 0 0,-1 0 0,-2 0 0,-1 0 0,-7 0 0,-8 6 0,-3-6 0,-6 7 0,-10-2 0,-8 0 0,-8-5 0,0 8 0,-7-8 0,-5 6 0,2-6 0,-2 5 0,7-5 0,-2 0 0,10 0 0,-3 0 0,5 0 1,2 0-1,4-6 0,2 1 0,4 5 0,-3-8-1,-1 3 2,5 0-2,-1 0 1,2 0 0,0 5 0,0-6 0,4 6 0,1 0 1,3 0-2,-5 0 1,5 0 1,0 5-1,6-1 0,1 3 0,6 0 0,8-3-1,5 1 1,10 0 0,11 2-1,15-7 1,0 0 0,6 16 0,18-11-1,14-5 0,12 8 0,11-8-1,18 5-5,4-10-6,23 10-10,2-5-10,9 0 1,1 0 0</inkml:trace>
</inkml:ink>
</file>

<file path=ppt/ink/ink7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30.434"/>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6723 5299 23,'0'0'21,"-25"-13"-2,-5 9-2,-12-5-8,-6 9-2,-10-11 1,-2 11 0,-14-9-1,2 9 0,-20-7 0,5 7 0,-15-5-1,-5 5-1,-7 0-1,-11 0-1,-11 0-1,-10 0 0,-14-6-1,-7 6-1,-6-8 2,-5 2-1,-7-1 1,2 0-1,7-2 1,6 1 0,4-2-1,10 0 1,8-1-1,2 2-1,12-1 1,4 0-1,9 0 1,4 1-1,10 1 0,9 0 0,7 1 0,7 1 0,7 6 1,10-6-1,2 6 0,2 0 0,4 0 0,-4 4 0,-4 1 0,-1 0 0,-1 0 0,-9 2 0,1-1 0,-3 0 0,1 0 0,6 0 0,2-2 0,11-4 1,2 5-1,15-5 0,7 0 0,6 0 1,8 0-1,22 0 0,-17-7 1,17 7-1,0 0 0,0 0 0,0 0 0,0 0 1,0 0-1,0 0 0,0 0 0,0 0-1,0 0 1,0 0 0,0 0-1,-14-4 1,14 4 0,0 0-1,0 0 1,0 0-1,-10 14 1,10-14-1,0 0 1,0 0-1,13 16 1,11-16-1,12 0 1,14 0 0,27 0 0,12 0 0,29-12 0,14 0 0,21-2-1,5 1 1,15 2-1,-2-2 0,4 1 0,-11 1 1,-13 3-1,-14 1 0,-22 7 1,-20-8 0,-25 8 0,-21 0 0,-27 0 0,-22 0-1,-29 10 2,-20-2-1,-22 0 0,-13 4 0,-18 1 0,-11-2 0,-10 0 0,-8-3 0,-3 2 0,-8-4 1,5-6-1,-5 5 0,1-5 1,-2-5-1,3-1 0,-3 1 1,2-3-1,8 1 1,10 1 0,6 0-1,9 1 1,15 0 0,15 5-1,23-6 1,10 6-1,17 0 0,28 0 0,0 0 0,0 0 0,26 16 0,0-10-1,0 2 1,6-2 1,-6 2-1,3-1 0,-11 0 0,-4-1 0,-14-6-1,23 10 1,-23-10 0,25 6 0,-5-6 0,4 0-1,8 0 0,5 0 0,10-8-1,4 2 1,10-6-1,10 2-1,-3 0 1,7-2 0,3-1-1,-1 0 1,-5-1 1,-4 3-1,-16-3 2,-8 4-1,-18-4 1,-26 14 0,-12-20 1,-27 15-1,-22 5 1,-22 0-1,-23 6 1,-23 5 0,-14 5 0,-14-1 1,-9 4 1,-2-1-1,7 3 0,12-3 1,18 0-1,25-6 0,24 0-1,29-4-1,37-8 1,40 0-1,36-12 0,35 0 0,35-6-1,30-5 1,27-6-1,24 0 0,14-3 1,3 2-1,0 1 0,-8-2 0,-20 4 0,-17 1 0,-28 3 1,-29 5 0,-35 0 0,-35 3 0,-35 3 0,-43 4 0,-37 2 0,-43 6 0,-31 0 0,-32 9 0,-28 3 0,-23 4 0,-15 6 1,2 0-1,5 2 1,19-2-1,26 1 1,26-3-1,44-6 0,47-6 0,43-8 0,51-5 0,41-8 0,48-9-1,35-6 1,30-4 0,28-5-1,11-2 1,3-3-1,-2 2 0,-14 1 1,-20 4-1,-24 1 1,-30 5-1,-37 1 2,-33 8-2,-41 5 1,-27 15 0,-50-16 0,-30 16 0,-32 5 0,-31 3 0,-19 5 0,-15 2 1,-2 1-2,12-2 2,12-1-1,31-2 0,31-6 0,42-5 0,51 0 0,27-29-1,56 3 2,39-9-2,40-11 1,30-5-1,26-11 0,20 1-1,7-7 0,-4 3 0,-12-2 0,-26 8 0,-28 1 1,-36 10 0,-44 7 0,-50 7 1,-50 12 0,-52 9 1,-53 13-1,-46 7 1,-37 9 0,-36 10 0,-17 6 0,-13 3 0,9 2 1,13-5-1,42 0 1,32-8-1,47-4 0,54-14 0,62-6 0,34-22-1,63-7 0,46-9 0,31-8-1,34-5 1,27-11-2,9 3 2,-1 0-1,-16 4 1,-22 5 0,-36 6 0,-32 6 1,-49 7-1,-56 7 1,-51 10-1,-53 6 0,-48 8 1,-41 0-1,-36 11-1,-23 6 2,-17-1-1,1 6 1,10-3-1,23-1 1,40-6-1,42-4 1,46-8 0,54-12-1,60-9 0,55-11 0,48-10 0,47-11-1,35-10 1,22-5-2,15-3 2,0-1-2,-17 3 2,-23 2-1,-31 6 0,-47 6 1,-43 8 0,-51 7 0,-49 8 0,-55 8 0,-40 6 0,-41 6 0,-37 6 0,-16 6 0,-13 0 1,3 8-1,12-3 1,29 2 0,30-7-1,45 0 1,60-10 0,51-10-1,60-6 0,47-10 0,53-7-1,33-10 1,36-5 0,19-5-1,3-3 0,-14 0 1,-22 5 0,-33 1-1,-51 4 2,-43 6-1,-67 7 0,-58 7 0,-54 11 0,-55 7 0,-49 5 1,-35 6-1,-22 7 0,-10 0 0,1 8 0,20-2 0,31-2 1,36-4-1,49-4 0,53-10 0,55-6 0,50-6-1,56-7 1,36-7 0,37-6 0,25-5-1,12-1 2,-1 4-2,-12-3 1,-23 7 0,-39 0 0,-42 7 0,-54 7 0,-56 7 0,-45 7 0,-54 8 0,-46 8 0,-35 0-1,-25 14 1,-10 2 0,2 3 0,16 3 1,26-4-2,32 2 1,44-7-1,44-5 1,51-8 0,55 0 0,41-10-1,38-7 1,36-3 0,22-6-1,20-1 1,-6-1 0,-7-3-1,-21 2 1,-33 2 0,-38 1-1,-46 2 1,-41 4 0,-56 4 1,-42 5-1,-43 5 0,-35 6 0,-24 0 1,-17 8-1,1-2 0,7 4 1,22-1-1,26-1 0,41-8 0,45 0 1,55 0-1,31-25-1,57 2 1,43-8 0,40-2 0,21-9-1,22-2 1,4 1-1,-3-2 1,-20 5-1,-28 2 1,-40 2 0,-44 5 0,-45 9 0,-51 2 0,-48 8 0,-45 7 0,-38 5 1,-27 0-1,-16 11 0,-5 2 1,5 2-1,19-1 0,25-1 0,33-2 1,38-3-1,46-8-1,26 0 1,62-8 0,30-5 0,33-4 0,19-3 0,19-4 0,6-2-1,-2-1 1,-14-3 0,-23 6 1,-30-5-1,-36 3 0,-35 0 0,-40 2 0,-40 5 0,-40 3 1,-27 6-1,-28 0 0,-20 10 0,0 0 0,-2 0 0,10 12 0,26-6 0,28 2 0,32-3 0,40-5 0,32 0 0,49-7 0,29-3 0,29-6 0,17 2-1,17-7-1,2 2 1,-10 1 0,-9 1 0,-23 1 0,-25 0 1,-34 4-2,-42 12 2,-10-14 1,-44 14-1,-25 0 0,-22 4 0,-17 4 0,-5 6 1,1-2 1,13 2-2,16-2 2,18 1-2,31-4 1,31-1-1,32-3 0,29-5 0,28 0-2,21-8 2,15 2-1,9-5 1,1 1-2,-10-2 2,-18 3 0,-18-2 1,-24-1-1,-19 3 0,-33 9 0,0-18 0,-31 8 1,-8 2-1,-7 0 0,-6 4 0,-2-2 0,5 6 0,6-6 0,9 6 0,6 0-1,14 0 1,14 0 0,0 0-1,0 0 1,17 10 0,2-10 0,4 4 0,3-4 0,1 0 0,4 0 0,-7 0 0,-1 0 0,-4 0 1,-3 0-1,-16 0 0,0 0 0,0 0 0,-20-6 1,-6 6-1,-16 0 0,-10 0 0,-7 6 0,-9-6 0,1 8 0,-2-8 0,9 6 0,6-6 0,12 6 0,14-1 0,28-5 0,0 0 0,28 14 0,17-14 0,20 0 0,11 5 0,11-5 0,4 0 0,-2-5 0,-1 1 0,-10 4 0,-16-9 0,-10 9 0,-13 0 0,-13 0 0,-10 0 0,-16 0 1,0 0-1,0 0 0,-23 7 0,3-7 0,-11 6 0,-5-6 0,-3 7 0,-8-7 0,-9 6 0,-4-6 0,-3 7 1,-5-7-1,6 6 0,4-6-1,6 6 1,16 1 0,16 0 0,20-7-1,20 12 1,25-4 2,19-3-2,21 0 0,22 0 0,14-5 1,10 0-1,9 0 0,3 0 0,4-7-2,5 7 2,-7-10 0,5 6 0,-7-1 0,0 0 0,-9-1 0,-3 1 0,-14 5 0,-10-7 0,-19 7 0,-12-4 1,-24 4-1,-10-5 1,-25 5 0,-17 0-1,0 0 1,-36-10 0,-10 10 0,-14 0-1,-12 0 0,-22 10 0,-7-2 0,-15 1-1,-6 5 3,-5-2-2,6 3 1,5-2-1,11 1 2,17-3-2,17 3 1,18-4-1,26 0-1,27-10 1,0 0-1,51 13 1,16-13 0,16 0 0,23-5-1,13-1 1,14 0 0,11-2 0,8 0 0,2 0-1,2-1 1,0 3-1,-6-1-1,-6 1 2,-13 1-2,-9 0 2,-15 5-2,-14-5 3,-22 5-2,-21-6 1,-15 6 1,-35 0-1,0 0 1,-26-10 0,-24 10-1,-18 0 1,-17 0-1,-18 5 0,-14 0 2,-5 1-2,-9 2 1,12 1 0,9 0 0,17 1 0,19-1 0,24-1-1,32 0 0,40-1 1,37-7-2,29 7 1,37-7 0,20-6-1,29 0 0,12-4 0,11 0 0,-3-4 0,-6 0 0,-18 1 0,-21 0 0,-30 0 2,-36 3-1,-38 0 1,-45 10-1,-42-8 1,-47 8-1,-34 0 0,-37 4 0,-22 4 0,-3 4 2,-2 0-2,13 1 1,17 0 0,33 0 0,26-2-1,32 0 2,32-3-2,34-8 0,18 8 0,21-8 0,21 0-1,23-6-1,13 0 1,20-4-1,2 0 2,6 1-2,3-1 1,-7-1 0,-7 0 1,-10-1 0,-10 2 0,-20 0 0,-14 0 1,-17 0-1,-13 0 1,-12 1-1,-17 9 0,0-14 0,-20 8 1,-12 2-1,-11 4 0,-16 0-1,-19 0 1,-17 0 0,-21 6 0,-16 0 0,-11 1 0,-11-1 0,6 1 0,7-1 0,23-1-1,23 1 1,35-6 0,38 0-1,43 0 1,40 0 0,37-9 0,33-1 0,26-1 0,19-4 0,12 1 0,-7-2 0,-5 2 0,-18-1 0,-29 2 1,-33 0-1,-30 3 0,-46 2 1,-36 2-1,-35 6 1,-41-4-1,-37 4 0,-26 0 0,-26 8 0,-17-2 0,-5 2 0,-1 0 0,1 0 0,9 0 0,14 0 0,17-3 0,23 1 0,20-1 0,24-5 0,16 5-1,28-5 1,19 0-1,33 0 1,0 0-1,48 0 0,15 0 0,28-8 1,17 3-1,28-2 0,13 1 1,13 0-1,7-4 0,2 2 0,-7 1 0,-20 1 1,-14 0-1,-29 1 1,-29 0 0,-36 5-1,-36 0 1,-47 0 0,-37 5 1,-43 0-1,-32 1 0,-41 4 0,-34 1 0,-18-1 0,-24 1 1,-11 0-1,-3 1 1,13-4-1,16 0 1,33-8 0,39 6 0,43-6-1,54-10 1,57 0-1,57-7 1,50-1-1,42-1-1,46-4 1,20 3-1,22 4 0,3 1 0,-4 7-1,-14 2 0,-26 6 1,-33 0-1,-27 11 0,-41-3 1,-34 3-1,-26-11 2,-44 23-1,-15-13 1,-15-2 0,-17-2 0,-8-6 0,-1 4 1,-4-4-1,-1-6 0,7 2 1,-3-2-1,2 2 0,12-2 0,-3 2 1,14 4-2,4 0 1,13-4 1,8 4-2,15 0 1,7 0 0,12 4-1,17-4 1,0 0 0,0 0-1,30 0 1,5-4 0,12-4 0,14-1 0,10 0 0,9-4 0,2 0 0,-8 0 0,-6 0 1,-17 2-1,-15 1 0,-36 10 1,0 0-1,-70-11 0,-12 11 0,-28 7 0,-24 1 1,-29 2-1,-10 4 1,-6 0 0,7 0 0,14-2 0,25-1 0,31-3 0,33-3 0,45-5 0,46-7-1,43-4 1,32-2-1,28-1 0,19-3 0,9 3-1,-1 3 1,-8 3-1,-27 0 0,-22 8 0,-33 0 0,-26 9 0,-36-9 1,-6 22-1,-24-10 1,-12 3-1,1 1 1,-7-2 0,12-2 0,7-1-1,11 0 1,18-11 0,0 0-1,6 14 1,16-14 0,11 0 0,8 0 0,9 0-1,1 0 1,8 0 0,3 0 0,10 0-1,6 0 1,1 0 0,15 7 0,8-2 0,18 3 0,12-2 0,15 4 0,16-1 1,14 3-1,12 0 0,6 0 0,4 0 1,-6-2-1,-7 2 0,-18-1 1,-28-3-1,-28 0 1,-24-8 0,-34 6 0,-30-6 0,-24 0 0,-27 0 0,-18 0 0,-14 0 0,-12 0-1,-5 0 0,-8 0 0,-5 0 1,4 8-1,-1-8 0,-8 8 0,-1-8 0,0 8 0,-3-8 0,-5 4 0,2-4 0,1 4 0,12-4 0,10 0-1,23 7 1,14-7 0,41 0 0,18 7 0,44-7 0,30 0-1,34 0 1,28 0 1,29-7-1,15 2 0,11-1 0,-1 2 0,-4-4 1,-14 4-1,-26-1 0,-28 0 1,-37 1 0,-34 4-1,-37-9 1,-47 9 0,-31-6 0,-36 6-1,-19-5 1,-15 5-1,-7 0 0,3 5 0,10 0 0,20-5 0,22 8 0,32-4 1,40-4-2,0 0 1,47 7 0,24-7 0,18-5 0,24 1 0,14-3 0,7-1 0,-3-2 0,-9 2 0,-17-2 0,-17 2 1,-19-2-1,-28 2 0,-41 8 0,-8-16 1,-39 10-1,-21 2 1,-15 4-1,-15 0 0,-10 0 1,0 0-1,5 8 0,16 0 0,12 2-1,20-2 1,23 1 0,32-9-1,9 15 1,30-9 0,29-6 0,17 5 0,22-5 0,12 0 0,6-7 0,0 1 0,-10-2 0,-11 0 1,-19 0-1,-21-4 0,-26 2 1,-38 10-1,-9-17 1,-34 17-1,-26-6 1,-20 6-1,-19 0 0,-4 7 0,-1 1 0,13 4-1,15 0 1,16-2 0,29 2 0,40-12 0,0 17 0,39-9 0,20-3-1,13-5 1,15 5 0,9-5-1,7 0 1,-7-6 0,2 1-1,-20-2 1,-14 1 0,-17-3 1,-21-1-1,-26 10 0,-5-20 1,-30 12-1,-21 2 1,-11 6-1,-14-6 1,-5 6-1,-2 9 1,0 0-1,13 1 0,13 4 0,14 2 0,22 1 0,17 3-1,21-3 1,21 0 1,15 1-1,14-2 1,13 1 0,3-5-1,3-2 1,-2 0-1,-7-2 1,-10-2-2,-11-1 1,-15 0 0,-16-1 0,-20-4 0,0 0 1,-43 28-1,-9-10 0,-19 1 1,-16 5 0,-16 4 0,-11 3-1,-7 1 1,1 4-1,7-1 0,9 1 1,11 3-2,22 1 1,23-3 0,22-2 0,32 2-1,24-5 1,24-5 0,22-5 0,19-4 0,12-8 0,10-2-1,-6-2 1,-7-6 0,-17 0-1,-14-8 2,-24 8-1,-26-6 0,-23 6 0,-39 6 1,-20 0-1,-22 7 0,-12 3 1,-14 4-1,-4 6 1,2 0-1,11 3 0,13 1 0,20 3 1,18-1-1,26-2 0,33 0-1,21-5 2,28-4-2,23-2 2,19-3-1,11-6 0,3-4 0,-3-6-1,-16 0 2,-13 0-1,-20 0 0,-27-4 0,-38 4 0,0 0 1,-56-12-1,-8 12 1,-15 0-1,-8 0 0,0 10 0,4-4 1,12 2-2,15 2 1,21 1-1,35-11 1,0 20 0,35-12-1,26-2 0,19-6 2,14 0-1,13 0 0,7-12 0,4-3 1,-10-1-1,-14-2 1,-16-4-1,-23-1 0,-22-1 0,-30 3 0,-25 0 1,-25 3-1,-21 4 0,-16 4 0,-10 2 0,-4 8 1,3 0-1,13 0 0,16 0-1,18 8 1,28-3 0,20-5 0,29 7 0,18-7 0,21 0-1,7-10 2,9-1-1,2-2 0,-5-5 0,-3 1-1,-17-3 2,-15-1-1,-22 2 0,-18 0 0,-16 4 0,-16 2 0,-19 2 0,-5 2 0,-8 2 0,5 7 0,5-5 0,6 5 0,13 0 1,11-6-1,18 6 0,8-16 0,17 5 0,5-5-1,3-4 1,6-1 0,0 0 0,-4 2 0,-6 3 0,-6 2 0,-6 2 0,-17 12 0,18-8 0,-18 8-1,-6 16 1,6-16 0,-16 32 0,9-6 0,-3 7 0,1 5 0,-3 3 1,2 5-1,5 2 0,-3 3 1,4 2-1,-2 2 0,0 5 0,2 2 0,-3 4 0,0 4 1,-1 6-1,-3 2 0,-1 8 1,2 5 0,-2-1-1,-1 1 1,2-2-1,1-4 1,1-4 0,-1-2 0,3-10 0,0-11-1,-1-10 1,4-9-1,4-11 2,-7-5-2,7-23 1,0 0 0,0 0 0,-14-32 0,11-5 0,-3-8 0,0-11-2,6-11 1,-4-14 0,4-4-1,0-4 1,0-6-1,0 0 2,0 0-2,0-1 1,0 4 0,0 9 1,-7 4-1,7 6 0,-5 7 0,5 7 0,0 6 0,6 11 0,4 6-1,2 11 0,2 3 1,5 12-1,-2 4 0,5 6 1,-5 7-1,-3 2 0,-14-9 1,25 26 0,-16-8 0,-5 1 0,-4 2 0,9 4 0,-9 3 0,0 3 0,0 5 0,4 7-1,1 3 1,2 4 0,0 0 0,3 7-1,2 1 1,2 3 0,-2-2 1,2 3-1,-2-1 0,-2 3 0,-3-1 0,2-2 0,-7-1 0,-2-3 0,6-1 1,-6-7-1,0-4 0,0-10 0,0-2 0,0-8 1,0-6-1,0-19 1,0 23-1,0-23 1,0 0 0,-6 14 0,6-14-1,0 0 0,0 0 0,0 0 0,0 0 0,0 14 0,0-14 0,0 0 0,-7 25 0,7-25 0,-7 29 0,7-12 0,-10 3 0,10 4 0,-7 3 0,1-1 0,6 4 0,-7 4 0,7 3 1,0 5-1,-6 2 1,6 3-1,0 4 0,0 1 1,6 3-1,-6 1 1,7 1-1,0-4 1,2 3 0,-2-4-1,6-3 0,0 2 0,-3-7 0,3 0 0,-1-3 0,-1-3-1,-2-1 1,-1-1 0,-2-3-1,-6-3 1,7 0 1,-7-2-1,0 0 0,0-4 0,0 0 0,0-1 0,0-4 0,0-1 0,0-18 0,-5 24 1,5-24-1,0 14 1,0-14 0,0 0-1,-25-4 1,9-6 0,0-3-1,-5-7 1,-2-4-1,-8-6 0,0-4 0,-1-3 0,-5-3 0,-6-2 0,-9 1 0,-7 5 0,-8 3 1,-10 7-1,-8 6 0,-9 7 0,-8 5 1,-2 8-1,-4 10-1,-3 1 1,5 3-1,2 6 0,13-1 0,11 0 0,11 0 0,20-3 0,19 0 0,30-16 1,5 16-1,43-16 0,19-8 0,23-8 0,24-9 2,15-9-2,7-8 0,13-7 0,-14-6 1,-9-3-1,-15-3 1,-23 3 0,-19-3-1,-21 3 1,-21 5 0,-27 5 1,-13 4-1,-27 5 0,-21 9 0,-19 8 0,-21 5 0,-19 13 0,-16 4 0,-11 8 0,-3 3 0,6 5 0,8 2 0,18 0 0,22 0-1,26 2 1,28-6 0,42-14-1,34 13 1,40-17 0,34-8 0,31-5 0,24-9 0,20-10-1,6-3 0,-4-3 0,-24-2 0,-19 7 0,-34 0 1,-36 5-1,-39 4 1,-45 10 0,-42 6 0,-44 7 1,-33 5-1,-28 11 0,-27 5 1,-16 7-1,-2 6 0,4 3 1,15 5-1,18 2 0,18-3 1,29-3-2,31-3 1,22 0 0,20-5 0,22-2-1,25-9 1,23-4 0,25-5-1,16-5 1,25-5 0,11-7-1,9 0 1,5-3 0,-10 0 0,-16 5 0,-23-2 0,-27 12 1,-38 0-1,-45 0 0,-36 6 0,-30 9 0,-38 6 1,-29 3-1,-16 9 0,-18 1 0,-7 9 1,-8-1-1,4 1 1,22-5-2,31 1 1,36-4 0,43-2 0,46-6 0,54-6 0,60-7-1,51-4 0,38-2 0,35-8 0,31 0 1,10-11-2,4 3 2,-9 0-2,-22 3 2,-21 5-1,-41 0 0,-40 0 1,-58 16 0,-47 0 0,-56 9 0,-44 6 0,-57 5 0,-42 7-1,-42 7 2,-43 8-2,-29 3 1,-28 6-1,-20 4 1,-2 3 0,12-1 0,18 0 1,32-5-1,54-5 1,51-5-1,65-9 1,67-10 0,55-9-1,72-8 1,56-8-1,54-10-1,41-4 1,37 0 0,30-6-1,20 6 1,10-4 0,-10 4 0,-1 10 1,-21 2-1,-24 6 0,-30 4 1,-37 3-2,-44-1 2,-40 1-2,-42 1 1,-49 2-1,-37-4 1,-38 0 1,-34-3-1,-24 2 1,-19-1-1,-14 2 0,-3-3 0,1 0 0,10 0 0,16-1 0,20-3 0,18 1-1,32 0 1,34-2 0,37 0 0,35-7 0,38 1 0,38-1 0,34 3 0,31-3 0,28-1 1,15 2-1,17 2 0,2 4 0,-8 2 0,-15 0 0,-27 2 0,-32-3 0,-39 1 0,-48 0 1,-53 0-1,-54-4 0,-52-3 0,-45 1 0,-33-3 1,-36 0-1,-28-1 0,-13 0 0,-4-2 0,11-6 0,14 6 0,30-6 1,28 0-2,33 0 1,49-4 0,40-4 0,32 8 0,61-22 0,31 10 0,28-3 0,25 1-1,21-1 1,10 4 0,2-3 0,-6 7 0,-10-1 0,-29 1 0,-27 1 0,-44 0 0,-32-1 0,-55 1 0,-45-1 0,-49-1 1,-44 0-1,-40-3 0,-38 1-1,-34-1 1,-30 0 0,-17-1 0,-22 0 0,-4-3 0,-4-3 0,12 2 0,18 0 0,30-2 0,34-2 0,38-1 0,52-1 0,38 4 0,47-4 0,43 2 0,40-3-1,37 1 1,37 0 0,33 0 0,29 2-1,25 1 1,14 3 0,18 1 0,2 3 0,3 0 0,-15 1 0,-23 3 0,-23 0 0,-30 2 0,-45-1 0,-62 7 0,-25 0 0,-70 0 0,-49 5 0,-47 5 0,-48 4 0,-44 2 0,-23 3 0,-20-1 0,3 2 0,9-6 0,29-4 1,34-6-1,52-4 0,58-17 0,66-9 0,65-11-1,60-11 1,68-12-1,48-14 0,42-13-1,34-8 0,22-2 1,9-6 0,-2 3-1,-18-3 1,-28 3 0,-30 7 1,-42 8 1,-44 0-1,-45 1 1,-44 0-1,-39 1 1,-41 2 0,-34-1 0,-30 3-2,-28 2 2,-22 7-2,-13 5 2,-4 10-1,-4 9 0,10 4 0,11 9 1,23 3-1,30 4 0,28 1 0,45 1-1,35-2 1,38-3-1,35-3 1,40-5-1,20-5 1,25-6-1,12-9 0,7-2-5,-14-13-5,5 4-2,-31-14-3,-9 8 1,-33-15-1,-16 10 2,-37-6 1,-16 8 7,-25 3 3,-14 2 6,-10 5 2,-4 6 0,0 9-1,4 5 1,11 3-2,12 7-1,13 3-1,13 4 0,10 0-2,12-1 0,4 1 0,7 0 1,1 3 0,-1-1 0,-7 2 1,-6-2 0,-2 5 1,-14 1 0,-4 2 1,-13-2 1,-4 6 1,-8-5 1,12 21 0,-27-28 0,27 28 1,-29-20-1,29 20 0,-22-10-1,22 10-1,0 0 0,0 0 0,0 0-2,0 0 1,-21 0-1,21 0 1,-26 21 0,11-4 0,-9 1 0,1 8-1,-9 1 0,2 11 1,-6-1-2,0 5 1,-3 2-1,-2 7 0,-7 0 0,1 1 0,-4 3 0,1 0 0,-3 1-1,-1 4 1,0 1-1,3 0 1,3 0-1,6 0 0,2 3 0,8 0 0,3 2 0,3-3 2,5-5-2,-5-1 0,1-3 0,1-6 1,-1-7-1,-2-5 0,4-9 0,4-5 0,2-6-1,17-16-1,0 0 1,0 0-1,0 0-1,26-36-2,10 12-6,-3-21-6,20 0-11,5-9-6,2-8 0,4 3 0</inkml:trace>
</inkml:ink>
</file>

<file path=ppt/ink/ink7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43.556"/>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3183 48 25,'0'-17'28,"-9"2"-1,9 15-6,-8-16-5,8 16-4,0 0-2,-19 6-3,14 10-2,-10 4-1,-1 6-1,-12 9 1,-1 11 0,-10-1 0,-1 9 0,-12 0-1,4 8 0,-9 2-1,3 2 1,-6 1-1,8 3 0,-4 0-1,7 1 0,-1-3 0,6 1 1,3-5-2,-1 1 2,3-3-1,-7-3 0,2-2 0,-6-1 0,-1-4 0,-7 2 0,0-4 0,3 1 0,1-5 0,5 0-1,0-1 1,3 4-1,5 0 1,1 1-1,8 2 0,0 2 0,0 0 0,6-3 0,2 1 0,-1-4 1,9-8-1,-3-5 0,8-9 0,5-6 0,6-20 0,-12 24 0,12-24-1,0 0 0,0 0 0,0 0-2,8-33 1,2 2-2,13-5-1,-1-18-2,12-1-2,-6-19-2,20 7-2,-9-13-4,17 14-1,-18-11 0,8 13 1,-10-1 2,0 11 3,-11 0 3,-2 6 5,-9 4 5,2 6 3,-9 3 2,3 4 1,-2 8 1,-2 1-1,4 6 2,-10 16-2,13-18 2,-13 18-1,0 0 1,0 0 0,0 0 1,0 0 1,-11 37-2,-12-10 0,5 19-2,-15 0 0,-2 17-2,-11 3 0,-1 9-2,-5 3-1,2 9 1,-5-5-1,5 0-1,1 2 1,2-3 0,-4-2-2,2 3 2,-6-6-1,-5-2-1,1-3 0,0 1 0,0-2 1,4-3-2,0-1 2,7-6-2,7-1 1,7-4 1,2-2-1,6-3 0,1-2 0,1-1 0,-4-5 1,4-2-1,-7-4 0,-1-2 1,6-3-1,0-4 1,2-4-1,2 0 0,3-4 1,3-1-2,6-1 1,4 0-1,-2-3 1,8-14-1,-10 26 1,10-26-1,-6 21 1,6-21 0,-9 20 0,9-20 0,-6 14 0,6-14 0,0 0 0,-5 15 0,5-15 0,0 0 0,0 0 0,0 0 0,0 0 0,0 0 0,0 0-1,0 0 1,0 0-1,0 0 1,0 0-1,0 0 0,0 0 0,0 0 0,0 0 1,0 0-1,0 0 1,0 0-1,0 0 1,0 0 1,0 0-1,0 0 0,0 0 0,0 0 0,0 0 0,-5 18 1,5-18-1,-14 29 0,2-7 1,-4 6-1,0 2 0,-5 5 1,-4 1-1,0-2 0,-3-2 0,0 2 1,3-6-1,2 0 0,0-5 0,6-3 0,-2-4 0,5 2 1,1-3-1,-2 0 0,-1-3 0,0 0 0,0 1 1,-2-4-1,3 1 0,1-2 0,14-8 1,-21 10-1,21-10 0,0 0 0,-14 6 1,14-6-1,0 0 0,0 0 0,0 0 1,0 0-1,0 0 0,0 0 0,0 0 0,0 0 0,0 0 0,0 0-1,19-14 1,-19 14 0,30-11 0,-5 2 0,1 1 0,7-2 0,0 1 0,-1-1 0,4 2 0,0 0 0,5 0 0,-4-1 0,13 1 0,5 0 0,-2-3 0,8 1 0,5-1-1,0 2 1,3 1 0,-1 4 0,-6-2 0,0 6 0,5 0 0,-1 0 0,5 0 0,7 0 1,5-4-2,4 4 1,1-7 0,6 0 0,-3 3 0,-3-3 0,-2 0 0,-1 7 0,-5-4 0,2 4 0,-2 0 0,-2 0 1,2 0-1,-4 4 0,7 3 0,-4-7 0,-2 7 0,-2-3 0,-4 2 0,-3-6 0,-3 6 0,-9 0 0,-1-6 0,-2 9 0,-6-4 0,1-1 0,-2 1 0,-1-5 0,-4 5 1,3-5-1,-2 0 0,-1 0 0,-2-5 0,-3 5 0,0-9 1,-2 9-1,-3-8 0,7 8 0,-5-9 0,2 9 0,0-5 0,-5 5 0,0 0 0,-1 0 0,-3 0 0,-10-4-1,-1 4-1,-15 0-3,21-6-28,-21 6-5,-11-16 0,-12 4 0</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08.98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11 97 8,'0'0'19,"0"0"0,0-16 1,0 16-2,0 0 0,0 0-1,0-15-1,0 15 0,0 0-3,0 0-2,0 0-2,0 0-2,0 0-1,0 0 0,0 0-1,0 0-1,0 0 0,0 0-1,0-17 0,0 17-1,0 0 0,0-15 0,0 15-1,-3-14 0,3 14 0,0 0 0,-8-20 0,8 20-1,0 0 0,0 0 1,0 0-1,0 0 0,0 0 0,0 14 0,0-14 1,8 30 0,-5-10-1,3 3 2,1 2-2,1 2 2,-3 1-2,3-1 1,-4 0-1,-4 3 0,8 1 1,-8-3-2,0 2 2,0-1-1,0-3 1,0-2 0,0 1 0,0-2 0,0-3-1,0-2 1,0-2 0,0-1-1,0-15 1,0 26-1,0-26 1,0 19-1,0-19 0,0 0 0,4 19 0,-4-19 0,0 0 0,0 0 0,0 0 0,0 0 1,0 15-1,0-15 0,0 0 1,0 0-1,0 0 0,0 0 1,0 0-1,0 0-1,0 0-1,0 0-4,13-18-35,-19 3-1,6 15-1,-11-28-1</inkml:trace>
</inkml:ink>
</file>

<file path=ppt/ink/ink80.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46.022"/>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80 47 40,'-23'-10'30,"1"-1"1,6-5-6,16 16-15,-19-10-1,19 10-1,0 0-1,0 0-1,0 0-1,0 0-2,0 0 1,19 19-1,-19-19 1,16 25-1,-16-25 0,33 31 0,-16-17 0,14 2 0,2 0-1,7 0 0,12-4 0,13 0 1,4-4-2,8 0 1,17-8-1,1 6 0,2-6 0,9 0 0,0-8 0,-1 2-1,-3 2 1,4-2-1,-10 0 0,7 2 0,-7-4 1,0 8-1,-3-8 0,-3 4 0,-3 4 1,-4-7-1,-2 7 0,-3 0 1,-7 0-1,-8 0 0,-2 5 0,-2-5 1,-1 6-1,-7-6 0,3 6 0,-1-6 0,-1 6 0,0-6 0,-4 6 0,-2-6 1,-3 6-1,-2-6 0,-4 4 0,-1-4 0,-4 6 0,3-6 0,-1 0 0,-1 0 0,3 0 1,3 0-1,0-6 0,0 6 0,-1-6 0,1 6 0,-3-6 0,-2 6-1,-2 0 1,-2 0 0,1 0 0,-2 0 1,1 0-1,0 0 0,3 0 0,3 0 0,3 0 0,6 4 0,3-4 0,-1 6 0,7-6 0,-1 6 0,-2-2 0,2-4 1,-1 6-1,1-6 0,2 6 0,-4-6 0,4 0 0,-5 6 0,3-6 0,1 0 0,-4 6 0,1-6 0,-4 0 0,2 4 0,-2-4 0,0 5 1,-3-5-1,3 7 0,1-7 0,-1 4 0,1-4 0,0 6 0,-1-2 0,2-4 1,-1 6-1,4-6 0,0 6 0,-2-6 1,1 0-1,2 4 0,-1-4 0,3 0 1,-3-4-1,-3 4 0,-2 0 0,0-6 0,-11 6 1,7-4-1,-13 4 0,6 0 0,-1 0 0,-2 0 0,2 0 0,1 0 0,3 0 1,-3 4-1,9-4 0,-6 0 0,4 6 0,-3-6 0,2 0 0,0 4 0,4-4 0,-1 6 1,-3-6-1,4 0 0,1 6 0,1-6 0,1 6 0,-3-6 0,2 5 0,-2-5 0,-1 0 0,-2 0 0,2 0 0,-5 0 0,-1-5 0,-3 5 1,-5 0-2,2-6 0,-9 6-1,-5-5-2,-2 10-6,-17-5-30,0 0 1,0 0-2,-24-15 1</inkml:trace>
</inkml:ink>
</file>

<file path=ppt/ink/ink8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47.481"/>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94-1 23,'-15'0'31,"15"0"3,-29 0 0,29 0-14,-24 0-7,24 0-1,-16 8-2,16-8-4,0 0-1,-10 14-2,10-14 0,0 0-1,0 15 1,0-15 0,32 13 0,-14-5 0,14-2 0,10 3-1,10-3 1,11 4-1,15-5 0,12 3-1,5-2 1,6 1-1,2 0 0,1-3 0,-6-4 0,-1 9-1,-6-9 1,-9 6 0,-5-6-1,-6 0 1,-11 7 0,-2-7 0,-6 0-1,0 5 0,-10-5 1,1 0-1,-7 0 1,3 0-1,-1 0 0,1-5 0,0 5 0,-2 0 0,1-5 0,-1 5 0,2 0 0,-2-5 0,-4 5 0,1 0 1,-2-5-1,-3 5 0,4 0 1,-7-7-1,5 7 0,-2-6 1,-2 6-1,3-5 0,-1 5 0,3-5 1,-6 5-1,1 0 0,2 0 0,-4 0 0,1-5 0,-2 5 0,4 0 0,-2 0 0,0 0 0,1 0 1,-1-5-1,0 5 0,-3 0-1,-2 0 1,-3 0-2,-18 0-1,26 0-6,-26 0-31,0 0 0,-13-19-1,13 19 0</inkml:trace>
</inkml:ink>
</file>

<file path=ppt/ink/ink8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48.384"/>
    </inkml:context>
    <inkml:brush xml:id="br0">
      <inkml:brushProperty name="width" value="0.08819" units="cm"/>
      <inkml:brushProperty name="height" value="0.35278" units="cm"/>
      <inkml:brushProperty name="color" value="#1F497D"/>
      <inkml:brushProperty name="transparency" value="170"/>
      <inkml:brushProperty name="tip" value="rectangle"/>
      <inkml:brushProperty name="rasterOp" value="maskPen"/>
      <inkml:brushProperty name="fitToCurve" value="1"/>
      <inkml:brushProperty name="ignorePressure" value="1"/>
    </inkml:brush>
  </inkml:definitions>
  <inkml:trace contextRef="#ctx0" brushRef="#br0">0 12 35,'0'0'34,"0"0"2,11-18-1,-11 18-14,0 0-7,32 5-2,-15-5-3,10 5-3,0 3-2,8 7 0,0 3 0,0 8-1,-6 4-1,-3 8 1,-8 7-1,-4 3 1,-7 5-1,-7 3-1,0 1 0,0 0 0,-10 0 0,5 1 0,-5-4 0,1-1-2,-1-1 2,3-6-1,0-1 1,-3-3-1,3-6 1,-3-2-1,3-4 0,-1-4 0,3-5 0,5 1 0,-4-4 0,4-4 0,0-14 0,0 25 0,0-25 0,8 20 0,-8-20 0,11 16 0,-11-16 0,0 0 0,15 16 0,-15-16 0,0 0 0,0 0 0,14 12 0,-14-12 0,0 0 0,0 0 0,0 0 0,0 0 0,0 0 0,0 0 0,0 0 0,0 0-1,0 0 1,0 0 0,0 16 0,0-16 0,0 0-1,-16 20 1,16-20-1,-15 20-1,9-4-3,-13-8-30,7 8-5,-11-1-1,-6 0 0</inkml:trace>
</inkml:ink>
</file>

<file path=ppt/ink/ink8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42:56.870"/>
    </inkml:context>
    <inkml:brush xml:id="br0">
      <inkml:brushProperty name="width" value="0.05292" units="cm"/>
      <inkml:brushProperty name="height" value="0.05292" units="cm"/>
      <inkml:brushProperty name="fitToCurve" value="1"/>
    </inkml:brush>
  </inkml:definitions>
  <inkml:trace contextRef="#ctx0" brushRef="#br0">0 315 7,'5'-38'30,"18"9"2,0-6 2,3 2-17,22 12-3,-1-5-1,12 14-1,-9-1-2,10 21-2,-5 2-2,1 13-3,-16 5 1,-2 15-2,-15 6 0,-9 12-1,-14 8 1,-5 9 0,-20 3 0,-8 8 0,-13-1 0,-2-3 0,-9-7-2,6-6 2,1-12-2,5-13 1,10-12-1,6-11 1,10-14-1,19-10 0,7-28 1,22-13-1,18-22 0,25-22 0,19-17 1,7-13-1,9-10 1,0 1 0,-10 6 0,-14 13 1,-16 17-1,-29 19 1,-22 20-1,-8 14 0,-8 35 0,-45-10 0,2 30 0,-11 18 0,-12 16 0,-3 17-1,-9 13 1,6 13 0,3 7 1,19 3-2,15-2 1,25-9 0,32-9 0,28-16-1,32-17-3,16-27-12,15-8-26,-7-19-1,-15-11-1,-22-15-1</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55" units="dev"/>
        </inkml:traceFormat>
        <inkml:channelProperties>
          <inkml:channelProperty channel="X" name="resolution" value="1137.74304" units="1/cm"/>
          <inkml:channelProperty channel="Y" name="resolution" value="1812.33411" units="1/cm"/>
          <inkml:channelProperty channel="F" name="resolution" value="1.4104E-7" units="1/dev"/>
        </inkml:channelProperties>
      </inkml:inkSource>
      <inkml:timestamp xml:id="ts0" timeString="2024-10-11T20:36:11.47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10 352 29,'0'0'23,"-5"-15"-1,5 15-1,0 0-2,0 0-3,-9-20-1,9 20-3,0 0-1,0 0-2,0 0 0,0 0-2,0 0-1,0 0-1,0 0 0,0 0-1,0 0-1,0 0 0,0 0 1,0 0-2,0 0 1,0 0-1,0 0 0,0 0 0,0 0 0,0 0-1,0 0-1,0 0 1,0 0 0,14-11 0,4 11-1,10-7 1,7 3 0,4-1 0,8 0 0,12-1 0,3-1-1,5-1 1,-4 2 0,-2 0-1,5-1 1,-3 2-1,-2 1 1,0-2-1,-2 6 1,-1-4-1,-8 4 1,3 0-1,-4 0 0,-9 0 1,5 0-1,-5 0 0,3 0 0,-4 0 1,-3 0-1,2 0 0,4 0 2,-5 0-2,1 0 0,-1-8 0,3 8 0,-8-8 0,4 8 0,-1-6 0,-2 2 0,1 4 0,-1-8 0,-3 8 0,6 0 0,6-6 0,-11 6 0,7 0 0,-2 0 0,-3-4 0,1 4 0,-2 0 0,-5 0 0,3 0 0,-1 0 0,0 0 0,1 0 0,3 0 0,-4 0 0,5 0 0,-2 0 0,-3-6 0,5 6 0,-4 0 0,0 0 0,-5-4 0,-1 4 0,-1 0 0,0 0 0,-3 0 0,-2 0 0,2 0 0,-4-6 0,2 6 0,1 0 0,-3 0 0,1-4 0,5 4 0,-1 0 0,2-6 0,2 6 0,-1 0 0,0-6 0,4 6 0,3-4 0,-2 4 0,4 0 0,-4-6 0,2 6 0,-1 0 0,1 0 0,-4 0 0,-1 0 0,0 0 0,-2 0 0,-4-4 0,0 4 0,-1 0 0,0 0 0,-2-5 0,-17 5 0,27 0 0,-27 0 0,21 0 0,-21 0 0,18 0 0,-18 0 0,0 0 0,22 0 0,-22 0 0,17 0 0,-17 0 0,23 0 0,-23 0 0,20 0 0,-20 0 0,21-9 0,-21 9 0,23-4 0,-23 4 0,25-6 0,-25 6 0,24-9 0,-24 9 0,19-9 0,-19 9 0,16-8 0,-16 8 0,0 0 0,14-8 0,-14 8 0,0 0 0,0 0 0,0 0 0,16-7 0,-16 7 0,0 0 0,17 0 0,-17 0 0,0 0 0,19-5 0,-19 5 0,0 0 0,16 0 0,-16 0 0,0 0 0,0 0 0,0 0 0,14 0 0,-14 0 0,0 0 0,0 0 0,0 0 0,0 0 0,0 0 0,0 0 0,0 0 0,0 0 0,0 0 0,0 0 0,0 0 0,0 0 0,0 0 0,0 0 0,0 0 0,0 0 0,0 0 0,0 0 0,0 0 0,0 0 0,0 0 0,0 0 0,0 0 0,0 0 0,0 0 0,0 0 0,0 0 0,0 0 0,0-14-38,-17-3-6,0 6 1,-14-13-1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D341F6-686F-407F-BD32-509BBF0B73F4}"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D341F6-686F-407F-BD32-509BBF0B73F4}" type="datetimeFigureOut">
              <a:rPr lang="en-US" smtClean="0"/>
              <a:pPr/>
              <a:t>3/29/2026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D341F6-686F-407F-BD32-509BBF0B73F4}" type="datetimeFigureOut">
              <a:rPr lang="en-US" smtClean="0"/>
              <a:pPr/>
              <a:t>3/29/2026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D341F6-686F-407F-BD32-509BBF0B73F4}" type="datetimeFigureOut">
              <a:rPr lang="en-US" smtClean="0"/>
              <a:pPr/>
              <a:t>3/29/2026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D341F6-686F-407F-BD32-509BBF0B73F4}" type="datetimeFigureOut">
              <a:rPr lang="en-US" smtClean="0"/>
              <a:pPr/>
              <a:t>3/29/2026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D341F6-686F-407F-BD32-509BBF0B73F4}" type="datetimeFigureOut">
              <a:rPr lang="en-US" smtClean="0"/>
              <a:pPr/>
              <a:t>3/29/2026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341F6-686F-407F-BD32-509BBF0B73F4}" type="datetimeFigureOut">
              <a:rPr lang="en-US" smtClean="0"/>
              <a:pPr/>
              <a:t>3/29/2026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D341F6-686F-407F-BD32-509BBF0B73F4}" type="datetimeFigureOut">
              <a:rPr lang="en-US" smtClean="0"/>
              <a:pPr/>
              <a:t>3/29/2026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AA4514-1804-4CBC-845A-B285A23A0AE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D341F6-686F-407F-BD32-509BBF0B73F4}" type="datetimeFigureOut">
              <a:rPr lang="en-US" smtClean="0"/>
              <a:pPr/>
              <a:t>3/29/2026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A4514-1804-4CBC-845A-B285A23A0AE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3" Type="http://schemas.openxmlformats.org/officeDocument/2006/relationships/image" Target="../media/image11.emf"/><Relationship Id="rId18" Type="http://schemas.openxmlformats.org/officeDocument/2006/relationships/customXml" Target="../ink/ink9.xml"/><Relationship Id="rId26" Type="http://schemas.openxmlformats.org/officeDocument/2006/relationships/customXml" Target="../ink/ink13.xml"/><Relationship Id="rId21" Type="http://schemas.openxmlformats.org/officeDocument/2006/relationships/image" Target="../media/image15.emf"/><Relationship Id="rId34" Type="http://schemas.openxmlformats.org/officeDocument/2006/relationships/customXml" Target="../ink/ink17.xml"/><Relationship Id="rId7" Type="http://schemas.openxmlformats.org/officeDocument/2006/relationships/image" Target="../media/image8.emf"/><Relationship Id="rId12" Type="http://schemas.openxmlformats.org/officeDocument/2006/relationships/customXml" Target="../ink/ink6.xml"/><Relationship Id="rId17" Type="http://schemas.openxmlformats.org/officeDocument/2006/relationships/image" Target="../media/image13.emf"/><Relationship Id="rId25" Type="http://schemas.openxmlformats.org/officeDocument/2006/relationships/image" Target="../media/image17.emf"/><Relationship Id="rId33" Type="http://schemas.openxmlformats.org/officeDocument/2006/relationships/image" Target="../media/image21.emf"/><Relationship Id="rId2" Type="http://schemas.openxmlformats.org/officeDocument/2006/relationships/customXml" Target="../ink/ink1.xml"/><Relationship Id="rId16" Type="http://schemas.openxmlformats.org/officeDocument/2006/relationships/customXml" Target="../ink/ink8.xml"/><Relationship Id="rId20" Type="http://schemas.openxmlformats.org/officeDocument/2006/relationships/customXml" Target="../ink/ink10.xml"/><Relationship Id="rId29" Type="http://schemas.openxmlformats.org/officeDocument/2006/relationships/image" Target="../media/image19.emf"/><Relationship Id="rId1" Type="http://schemas.openxmlformats.org/officeDocument/2006/relationships/slideLayout" Target="../slideLayouts/slideLayout6.xml"/><Relationship Id="rId6" Type="http://schemas.openxmlformats.org/officeDocument/2006/relationships/customXml" Target="../ink/ink3.xml"/><Relationship Id="rId11" Type="http://schemas.openxmlformats.org/officeDocument/2006/relationships/image" Target="../media/image10.emf"/><Relationship Id="rId24" Type="http://schemas.openxmlformats.org/officeDocument/2006/relationships/customXml" Target="../ink/ink12.xml"/><Relationship Id="rId32" Type="http://schemas.openxmlformats.org/officeDocument/2006/relationships/customXml" Target="../ink/ink16.xml"/><Relationship Id="rId37" Type="http://schemas.openxmlformats.org/officeDocument/2006/relationships/image" Target="../media/image23.emf"/><Relationship Id="rId5" Type="http://schemas.openxmlformats.org/officeDocument/2006/relationships/image" Target="../media/image7.emf"/><Relationship Id="rId15" Type="http://schemas.openxmlformats.org/officeDocument/2006/relationships/image" Target="../media/image12.emf"/><Relationship Id="rId23" Type="http://schemas.openxmlformats.org/officeDocument/2006/relationships/image" Target="../media/image16.emf"/><Relationship Id="rId28" Type="http://schemas.openxmlformats.org/officeDocument/2006/relationships/customXml" Target="../ink/ink14.xml"/><Relationship Id="rId36" Type="http://schemas.openxmlformats.org/officeDocument/2006/relationships/customXml" Target="../ink/ink18.xml"/><Relationship Id="rId10" Type="http://schemas.openxmlformats.org/officeDocument/2006/relationships/customXml" Target="../ink/ink5.xml"/><Relationship Id="rId19" Type="http://schemas.openxmlformats.org/officeDocument/2006/relationships/image" Target="../media/image14.emf"/><Relationship Id="rId31" Type="http://schemas.openxmlformats.org/officeDocument/2006/relationships/image" Target="../media/image20.emf"/><Relationship Id="rId4" Type="http://schemas.openxmlformats.org/officeDocument/2006/relationships/customXml" Target="../ink/ink2.xml"/><Relationship Id="rId9" Type="http://schemas.openxmlformats.org/officeDocument/2006/relationships/image" Target="../media/image9.emf"/><Relationship Id="rId14" Type="http://schemas.openxmlformats.org/officeDocument/2006/relationships/customXml" Target="../ink/ink7.xml"/><Relationship Id="rId22" Type="http://schemas.openxmlformats.org/officeDocument/2006/relationships/customXml" Target="../ink/ink11.xml"/><Relationship Id="rId27" Type="http://schemas.openxmlformats.org/officeDocument/2006/relationships/image" Target="../media/image18.emf"/><Relationship Id="rId30" Type="http://schemas.openxmlformats.org/officeDocument/2006/relationships/customXml" Target="../ink/ink15.xml"/><Relationship Id="rId35" Type="http://schemas.openxmlformats.org/officeDocument/2006/relationships/image" Target="../media/image22.emf"/><Relationship Id="rId8" Type="http://schemas.openxmlformats.org/officeDocument/2006/relationships/customXml" Target="../ink/ink4.xml"/><Relationship Id="rId3" Type="http://schemas.openxmlformats.org/officeDocument/2006/relationships/image" Target="../media/image6.emf"/></Relationships>
</file>

<file path=ppt/slides/_rels/slide15.xml.rels><?xml version="1.0" encoding="UTF-8" standalone="yes"?>
<Relationships xmlns="http://schemas.openxmlformats.org/package/2006/relationships"><Relationship Id="rId8" Type="http://schemas.openxmlformats.org/officeDocument/2006/relationships/customXml" Target="../ink/ink22.xml"/><Relationship Id="rId3" Type="http://schemas.openxmlformats.org/officeDocument/2006/relationships/image" Target="../media/image24.emf"/><Relationship Id="rId7" Type="http://schemas.openxmlformats.org/officeDocument/2006/relationships/image" Target="../media/image26.emf"/><Relationship Id="rId2" Type="http://schemas.openxmlformats.org/officeDocument/2006/relationships/customXml" Target="../ink/ink19.xml"/><Relationship Id="rId1" Type="http://schemas.openxmlformats.org/officeDocument/2006/relationships/slideLayout" Target="../slideLayouts/slideLayout6.xml"/><Relationship Id="rId6" Type="http://schemas.openxmlformats.org/officeDocument/2006/relationships/customXml" Target="../ink/ink21.xml"/><Relationship Id="rId11" Type="http://schemas.openxmlformats.org/officeDocument/2006/relationships/image" Target="../media/image28.emf"/><Relationship Id="rId5" Type="http://schemas.openxmlformats.org/officeDocument/2006/relationships/image" Target="../media/image25.emf"/><Relationship Id="rId10" Type="http://schemas.openxmlformats.org/officeDocument/2006/relationships/customXml" Target="../ink/ink23.xml"/><Relationship Id="rId4" Type="http://schemas.openxmlformats.org/officeDocument/2006/relationships/customXml" Target="../ink/ink20.xml"/><Relationship Id="rId9" Type="http://schemas.openxmlformats.org/officeDocument/2006/relationships/image" Target="../media/image27.emf"/></Relationships>
</file>

<file path=ppt/slides/_rels/slide16.xml.rels><?xml version="1.0" encoding="UTF-8" standalone="yes"?>
<Relationships xmlns="http://schemas.openxmlformats.org/package/2006/relationships"><Relationship Id="rId26" Type="http://schemas.openxmlformats.org/officeDocument/2006/relationships/customXml" Target="../ink/ink36.xml"/><Relationship Id="rId117" Type="http://schemas.openxmlformats.org/officeDocument/2006/relationships/image" Target="../media/image86.emf"/><Relationship Id="rId21" Type="http://schemas.openxmlformats.org/officeDocument/2006/relationships/image" Target="../media/image38.emf"/><Relationship Id="rId42" Type="http://schemas.openxmlformats.org/officeDocument/2006/relationships/customXml" Target="../ink/ink44.xml"/><Relationship Id="rId47" Type="http://schemas.openxmlformats.org/officeDocument/2006/relationships/image" Target="../media/image51.emf"/><Relationship Id="rId63" Type="http://schemas.openxmlformats.org/officeDocument/2006/relationships/image" Target="../media/image59.emf"/><Relationship Id="rId68" Type="http://schemas.openxmlformats.org/officeDocument/2006/relationships/customXml" Target="../ink/ink57.xml"/><Relationship Id="rId84" Type="http://schemas.openxmlformats.org/officeDocument/2006/relationships/customXml" Target="../ink/ink65.xml"/><Relationship Id="rId89" Type="http://schemas.openxmlformats.org/officeDocument/2006/relationships/image" Target="../media/image72.emf"/><Relationship Id="rId112" Type="http://schemas.openxmlformats.org/officeDocument/2006/relationships/customXml" Target="../ink/ink79.xml"/><Relationship Id="rId16" Type="http://schemas.openxmlformats.org/officeDocument/2006/relationships/customXml" Target="../ink/ink31.xml"/><Relationship Id="rId107" Type="http://schemas.openxmlformats.org/officeDocument/2006/relationships/image" Target="../media/image81.emf"/><Relationship Id="rId11" Type="http://schemas.openxmlformats.org/officeDocument/2006/relationships/image" Target="../media/image33.emf"/><Relationship Id="rId32" Type="http://schemas.openxmlformats.org/officeDocument/2006/relationships/customXml" Target="../ink/ink39.xml"/><Relationship Id="rId37" Type="http://schemas.openxmlformats.org/officeDocument/2006/relationships/image" Target="../media/image46.emf"/><Relationship Id="rId53" Type="http://schemas.openxmlformats.org/officeDocument/2006/relationships/image" Target="../media/image54.emf"/><Relationship Id="rId58" Type="http://schemas.openxmlformats.org/officeDocument/2006/relationships/customXml" Target="../ink/ink52.xml"/><Relationship Id="rId74" Type="http://schemas.openxmlformats.org/officeDocument/2006/relationships/customXml" Target="../ink/ink60.xml"/><Relationship Id="rId79" Type="http://schemas.openxmlformats.org/officeDocument/2006/relationships/image" Target="../media/image67.emf"/><Relationship Id="rId102" Type="http://schemas.openxmlformats.org/officeDocument/2006/relationships/customXml" Target="../ink/ink74.xml"/><Relationship Id="rId5" Type="http://schemas.openxmlformats.org/officeDocument/2006/relationships/image" Target="../media/image30.emf"/><Relationship Id="rId90" Type="http://schemas.openxmlformats.org/officeDocument/2006/relationships/customXml" Target="../ink/ink68.xml"/><Relationship Id="rId95" Type="http://schemas.openxmlformats.org/officeDocument/2006/relationships/image" Target="../media/image75.emf"/><Relationship Id="rId22" Type="http://schemas.openxmlformats.org/officeDocument/2006/relationships/customXml" Target="../ink/ink34.xml"/><Relationship Id="rId27" Type="http://schemas.openxmlformats.org/officeDocument/2006/relationships/image" Target="../media/image41.emf"/><Relationship Id="rId43" Type="http://schemas.openxmlformats.org/officeDocument/2006/relationships/image" Target="../media/image49.emf"/><Relationship Id="rId48" Type="http://schemas.openxmlformats.org/officeDocument/2006/relationships/customXml" Target="../ink/ink47.xml"/><Relationship Id="rId64" Type="http://schemas.openxmlformats.org/officeDocument/2006/relationships/customXml" Target="../ink/ink55.xml"/><Relationship Id="rId69" Type="http://schemas.openxmlformats.org/officeDocument/2006/relationships/image" Target="../media/image62.emf"/><Relationship Id="rId113" Type="http://schemas.openxmlformats.org/officeDocument/2006/relationships/image" Target="../media/image84.emf"/><Relationship Id="rId118" Type="http://schemas.openxmlformats.org/officeDocument/2006/relationships/customXml" Target="../ink/ink82.xml"/><Relationship Id="rId80" Type="http://schemas.openxmlformats.org/officeDocument/2006/relationships/customXml" Target="../ink/ink63.xml"/><Relationship Id="rId85" Type="http://schemas.openxmlformats.org/officeDocument/2006/relationships/image" Target="../media/image70.emf"/><Relationship Id="rId12" Type="http://schemas.openxmlformats.org/officeDocument/2006/relationships/customXml" Target="../ink/ink29.xml"/><Relationship Id="rId17" Type="http://schemas.openxmlformats.org/officeDocument/2006/relationships/image" Target="../media/image36.emf"/><Relationship Id="rId33" Type="http://schemas.openxmlformats.org/officeDocument/2006/relationships/image" Target="../media/image44.emf"/><Relationship Id="rId38" Type="http://schemas.openxmlformats.org/officeDocument/2006/relationships/customXml" Target="../ink/ink42.xml"/><Relationship Id="rId59" Type="http://schemas.openxmlformats.org/officeDocument/2006/relationships/image" Target="../media/image57.emf"/><Relationship Id="rId103" Type="http://schemas.openxmlformats.org/officeDocument/2006/relationships/image" Target="../media/image79.emf"/><Relationship Id="rId108" Type="http://schemas.openxmlformats.org/officeDocument/2006/relationships/customXml" Target="../ink/ink77.xml"/><Relationship Id="rId54" Type="http://schemas.openxmlformats.org/officeDocument/2006/relationships/customXml" Target="../ink/ink50.xml"/><Relationship Id="rId70" Type="http://schemas.openxmlformats.org/officeDocument/2006/relationships/customXml" Target="../ink/ink58.xml"/><Relationship Id="rId75" Type="http://schemas.openxmlformats.org/officeDocument/2006/relationships/image" Target="../media/image65.emf"/><Relationship Id="rId91" Type="http://schemas.openxmlformats.org/officeDocument/2006/relationships/image" Target="../media/image73.emf"/><Relationship Id="rId96" Type="http://schemas.openxmlformats.org/officeDocument/2006/relationships/customXml" Target="../ink/ink71.xml"/><Relationship Id="rId1" Type="http://schemas.openxmlformats.org/officeDocument/2006/relationships/slideLayout" Target="../slideLayouts/slideLayout7.xml"/><Relationship Id="rId6" Type="http://schemas.openxmlformats.org/officeDocument/2006/relationships/customXml" Target="../ink/ink26.xml"/><Relationship Id="rId23" Type="http://schemas.openxmlformats.org/officeDocument/2006/relationships/image" Target="../media/image39.emf"/><Relationship Id="rId28" Type="http://schemas.openxmlformats.org/officeDocument/2006/relationships/customXml" Target="../ink/ink37.xml"/><Relationship Id="rId49" Type="http://schemas.openxmlformats.org/officeDocument/2006/relationships/image" Target="../media/image52.emf"/><Relationship Id="rId114" Type="http://schemas.openxmlformats.org/officeDocument/2006/relationships/customXml" Target="../ink/ink80.xml"/><Relationship Id="rId119" Type="http://schemas.openxmlformats.org/officeDocument/2006/relationships/image" Target="../media/image87.emf"/><Relationship Id="rId44" Type="http://schemas.openxmlformats.org/officeDocument/2006/relationships/customXml" Target="../ink/ink45.xml"/><Relationship Id="rId60" Type="http://schemas.openxmlformats.org/officeDocument/2006/relationships/customXml" Target="../ink/ink53.xml"/><Relationship Id="rId65" Type="http://schemas.openxmlformats.org/officeDocument/2006/relationships/image" Target="../media/image60.emf"/><Relationship Id="rId81" Type="http://schemas.openxmlformats.org/officeDocument/2006/relationships/image" Target="../media/image68.emf"/><Relationship Id="rId86" Type="http://schemas.openxmlformats.org/officeDocument/2006/relationships/customXml" Target="../ink/ink66.xml"/><Relationship Id="rId4" Type="http://schemas.openxmlformats.org/officeDocument/2006/relationships/customXml" Target="../ink/ink25.xml"/><Relationship Id="rId9" Type="http://schemas.openxmlformats.org/officeDocument/2006/relationships/image" Target="../media/image32.emf"/><Relationship Id="rId13" Type="http://schemas.openxmlformats.org/officeDocument/2006/relationships/image" Target="../media/image34.emf"/><Relationship Id="rId18" Type="http://schemas.openxmlformats.org/officeDocument/2006/relationships/customXml" Target="../ink/ink32.xml"/><Relationship Id="rId39" Type="http://schemas.openxmlformats.org/officeDocument/2006/relationships/image" Target="../media/image47.emf"/><Relationship Id="rId109" Type="http://schemas.openxmlformats.org/officeDocument/2006/relationships/image" Target="../media/image82.emf"/><Relationship Id="rId34" Type="http://schemas.openxmlformats.org/officeDocument/2006/relationships/customXml" Target="../ink/ink40.xml"/><Relationship Id="rId50" Type="http://schemas.openxmlformats.org/officeDocument/2006/relationships/customXml" Target="../ink/ink48.xml"/><Relationship Id="rId55" Type="http://schemas.openxmlformats.org/officeDocument/2006/relationships/image" Target="../media/image55.emf"/><Relationship Id="rId76" Type="http://schemas.openxmlformats.org/officeDocument/2006/relationships/customXml" Target="../ink/ink61.xml"/><Relationship Id="rId97" Type="http://schemas.openxmlformats.org/officeDocument/2006/relationships/image" Target="../media/image76.emf"/><Relationship Id="rId104" Type="http://schemas.openxmlformats.org/officeDocument/2006/relationships/customXml" Target="../ink/ink75.xml"/><Relationship Id="rId120" Type="http://schemas.openxmlformats.org/officeDocument/2006/relationships/customXml" Target="../ink/ink83.xml"/><Relationship Id="rId7" Type="http://schemas.openxmlformats.org/officeDocument/2006/relationships/image" Target="../media/image31.emf"/><Relationship Id="rId71" Type="http://schemas.openxmlformats.org/officeDocument/2006/relationships/image" Target="../media/image63.emf"/><Relationship Id="rId92" Type="http://schemas.openxmlformats.org/officeDocument/2006/relationships/customXml" Target="../ink/ink69.xml"/><Relationship Id="rId2" Type="http://schemas.openxmlformats.org/officeDocument/2006/relationships/customXml" Target="../ink/ink24.xml"/><Relationship Id="rId29" Type="http://schemas.openxmlformats.org/officeDocument/2006/relationships/image" Target="../media/image42.emf"/><Relationship Id="rId24" Type="http://schemas.openxmlformats.org/officeDocument/2006/relationships/customXml" Target="../ink/ink35.xml"/><Relationship Id="rId40" Type="http://schemas.openxmlformats.org/officeDocument/2006/relationships/customXml" Target="../ink/ink43.xml"/><Relationship Id="rId45" Type="http://schemas.openxmlformats.org/officeDocument/2006/relationships/image" Target="../media/image50.emf"/><Relationship Id="rId66" Type="http://schemas.openxmlformats.org/officeDocument/2006/relationships/customXml" Target="../ink/ink56.xml"/><Relationship Id="rId87" Type="http://schemas.openxmlformats.org/officeDocument/2006/relationships/image" Target="../media/image71.emf"/><Relationship Id="rId110" Type="http://schemas.openxmlformats.org/officeDocument/2006/relationships/customXml" Target="../ink/ink78.xml"/><Relationship Id="rId115" Type="http://schemas.openxmlformats.org/officeDocument/2006/relationships/image" Target="../media/image85.emf"/><Relationship Id="rId61" Type="http://schemas.openxmlformats.org/officeDocument/2006/relationships/image" Target="../media/image58.emf"/><Relationship Id="rId82" Type="http://schemas.openxmlformats.org/officeDocument/2006/relationships/customXml" Target="../ink/ink64.xml"/><Relationship Id="rId19" Type="http://schemas.openxmlformats.org/officeDocument/2006/relationships/image" Target="../media/image37.emf"/><Relationship Id="rId14" Type="http://schemas.openxmlformats.org/officeDocument/2006/relationships/customXml" Target="../ink/ink30.xml"/><Relationship Id="rId30" Type="http://schemas.openxmlformats.org/officeDocument/2006/relationships/customXml" Target="../ink/ink38.xml"/><Relationship Id="rId35" Type="http://schemas.openxmlformats.org/officeDocument/2006/relationships/image" Target="../media/image45.emf"/><Relationship Id="rId56" Type="http://schemas.openxmlformats.org/officeDocument/2006/relationships/customXml" Target="../ink/ink51.xml"/><Relationship Id="rId77" Type="http://schemas.openxmlformats.org/officeDocument/2006/relationships/image" Target="../media/image66.emf"/><Relationship Id="rId100" Type="http://schemas.openxmlformats.org/officeDocument/2006/relationships/customXml" Target="../ink/ink73.xml"/><Relationship Id="rId105" Type="http://schemas.openxmlformats.org/officeDocument/2006/relationships/image" Target="../media/image80.emf"/><Relationship Id="rId8" Type="http://schemas.openxmlformats.org/officeDocument/2006/relationships/customXml" Target="../ink/ink27.xml"/><Relationship Id="rId51" Type="http://schemas.openxmlformats.org/officeDocument/2006/relationships/image" Target="../media/image53.emf"/><Relationship Id="rId72" Type="http://schemas.openxmlformats.org/officeDocument/2006/relationships/customXml" Target="../ink/ink59.xml"/><Relationship Id="rId93" Type="http://schemas.openxmlformats.org/officeDocument/2006/relationships/image" Target="../media/image74.emf"/><Relationship Id="rId98" Type="http://schemas.openxmlformats.org/officeDocument/2006/relationships/customXml" Target="../ink/ink72.xml"/><Relationship Id="rId121" Type="http://schemas.openxmlformats.org/officeDocument/2006/relationships/image" Target="../media/image88.emf"/><Relationship Id="rId3" Type="http://schemas.openxmlformats.org/officeDocument/2006/relationships/image" Target="../media/image29.emf"/><Relationship Id="rId25" Type="http://schemas.openxmlformats.org/officeDocument/2006/relationships/image" Target="../media/image40.emf"/><Relationship Id="rId46" Type="http://schemas.openxmlformats.org/officeDocument/2006/relationships/customXml" Target="../ink/ink46.xml"/><Relationship Id="rId67" Type="http://schemas.openxmlformats.org/officeDocument/2006/relationships/image" Target="../media/image61.emf"/><Relationship Id="rId116" Type="http://schemas.openxmlformats.org/officeDocument/2006/relationships/customXml" Target="../ink/ink81.xml"/><Relationship Id="rId20" Type="http://schemas.openxmlformats.org/officeDocument/2006/relationships/customXml" Target="../ink/ink33.xml"/><Relationship Id="rId41" Type="http://schemas.openxmlformats.org/officeDocument/2006/relationships/image" Target="../media/image48.emf"/><Relationship Id="rId62" Type="http://schemas.openxmlformats.org/officeDocument/2006/relationships/customXml" Target="../ink/ink54.xml"/><Relationship Id="rId83" Type="http://schemas.openxmlformats.org/officeDocument/2006/relationships/image" Target="../media/image69.emf"/><Relationship Id="rId88" Type="http://schemas.openxmlformats.org/officeDocument/2006/relationships/customXml" Target="../ink/ink67.xml"/><Relationship Id="rId111" Type="http://schemas.openxmlformats.org/officeDocument/2006/relationships/image" Target="../media/image83.emf"/><Relationship Id="rId15" Type="http://schemas.openxmlformats.org/officeDocument/2006/relationships/image" Target="../media/image35.emf"/><Relationship Id="rId36" Type="http://schemas.openxmlformats.org/officeDocument/2006/relationships/customXml" Target="../ink/ink41.xml"/><Relationship Id="rId57" Type="http://schemas.openxmlformats.org/officeDocument/2006/relationships/image" Target="../media/image56.emf"/><Relationship Id="rId106" Type="http://schemas.openxmlformats.org/officeDocument/2006/relationships/customXml" Target="../ink/ink76.xml"/><Relationship Id="rId10" Type="http://schemas.openxmlformats.org/officeDocument/2006/relationships/customXml" Target="../ink/ink28.xml"/><Relationship Id="rId31" Type="http://schemas.openxmlformats.org/officeDocument/2006/relationships/image" Target="../media/image43.emf"/><Relationship Id="rId52" Type="http://schemas.openxmlformats.org/officeDocument/2006/relationships/customXml" Target="../ink/ink49.xml"/><Relationship Id="rId73" Type="http://schemas.openxmlformats.org/officeDocument/2006/relationships/image" Target="../media/image64.emf"/><Relationship Id="rId78" Type="http://schemas.openxmlformats.org/officeDocument/2006/relationships/customXml" Target="../ink/ink62.xml"/><Relationship Id="rId94" Type="http://schemas.openxmlformats.org/officeDocument/2006/relationships/customXml" Target="../ink/ink70.xml"/><Relationship Id="rId99" Type="http://schemas.openxmlformats.org/officeDocument/2006/relationships/image" Target="../media/image77.emf"/><Relationship Id="rId101" Type="http://schemas.openxmlformats.org/officeDocument/2006/relationships/image" Target="../media/image78.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ormAutofit fontScale="90000"/>
          </a:bodyPr>
          <a:lstStyle/>
          <a:p>
            <a:r>
              <a:rPr lang="en-US" dirty="0" smtClean="0">
                <a:solidFill>
                  <a:srgbClr val="FF0000"/>
                </a:solidFill>
              </a:rPr>
              <a:t>Combination</a:t>
            </a:r>
            <a:r>
              <a:rPr lang="en-US" dirty="0" smtClean="0"/>
              <a:t/>
            </a:r>
            <a:br>
              <a:rPr lang="en-US" dirty="0" smtClean="0"/>
            </a:br>
            <a:r>
              <a:rPr lang="en-US" dirty="0" smtClean="0"/>
              <a:t>A collection of things in which order does not matter</a:t>
            </a:r>
            <a:br>
              <a:rPr lang="en-US" dirty="0" smtClean="0"/>
            </a:br>
            <a:r>
              <a:rPr lang="en-US" dirty="0" err="1" smtClean="0">
                <a:solidFill>
                  <a:srgbClr val="FF0000"/>
                </a:solidFill>
              </a:rPr>
              <a:t>ncr</a:t>
            </a:r>
            <a:r>
              <a:rPr lang="en-US" dirty="0" smtClean="0">
                <a:solidFill>
                  <a:srgbClr val="FF0000"/>
                </a:solidFill>
              </a:rPr>
              <a:t>= n!/r!(n-r)!</a:t>
            </a:r>
            <a:r>
              <a:rPr lang="en-US" dirty="0" smtClean="0"/>
              <a:t/>
            </a:r>
            <a:br>
              <a:rPr lang="en-US" dirty="0" smtClean="0"/>
            </a:br>
            <a:r>
              <a:rPr lang="en-US" dirty="0" smtClean="0"/>
              <a:t/>
            </a:r>
            <a:br>
              <a:rPr lang="en-US" dirty="0" smtClean="0"/>
            </a:br>
            <a:r>
              <a:rPr lang="en-US" dirty="0" smtClean="0">
                <a:solidFill>
                  <a:srgbClr val="FF0000"/>
                </a:solidFill>
              </a:rPr>
              <a:t>Permutation </a:t>
            </a:r>
            <a:r>
              <a:rPr lang="en-US" dirty="0" smtClean="0"/>
              <a:t/>
            </a:r>
            <a:br>
              <a:rPr lang="en-US" dirty="0" smtClean="0"/>
            </a:br>
            <a:r>
              <a:rPr lang="en-US" dirty="0" smtClean="0"/>
              <a:t>A Collection of things in which order matters. </a:t>
            </a:r>
            <a:br>
              <a:rPr lang="en-US" dirty="0" smtClean="0"/>
            </a:br>
            <a:r>
              <a:rPr lang="en-US" dirty="0" err="1" smtClean="0">
                <a:solidFill>
                  <a:srgbClr val="FF0000"/>
                </a:solidFill>
              </a:rPr>
              <a:t>npr</a:t>
            </a:r>
            <a:r>
              <a:rPr lang="en-US" dirty="0" smtClean="0">
                <a:solidFill>
                  <a:srgbClr val="FF0000"/>
                </a:solidFill>
              </a:rPr>
              <a:t>= n!/(n-r)!</a:t>
            </a:r>
            <a:endParaRPr lang="en-US" dirty="0">
              <a:solidFill>
                <a:srgbClr val="FF0000"/>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chor="t">
            <a:normAutofit fontScale="90000"/>
          </a:bodyPr>
          <a:lstStyle/>
          <a:p>
            <a:pPr algn="l"/>
            <a:r>
              <a:rPr lang="en-US" sz="4000" dirty="0" smtClean="0"/>
              <a:t>How many different combination do you get if you have 4 items and choose 2.</a:t>
            </a:r>
            <a:br>
              <a:rPr lang="en-US" sz="4000" dirty="0" smtClean="0"/>
            </a:br>
            <a:r>
              <a:rPr lang="en-US" sz="4000" dirty="0" smtClean="0"/>
              <a:t/>
            </a:r>
            <a:br>
              <a:rPr lang="en-US" sz="4000" dirty="0" smtClean="0"/>
            </a:br>
            <a:r>
              <a:rPr lang="en-US" sz="4000" dirty="0" smtClean="0"/>
              <a:t>Father asks his son to choose 4 items from the table. If the table has 18items to choose, how many different answers could the son give?</a:t>
            </a:r>
            <a:br>
              <a:rPr lang="en-US" sz="4000" dirty="0" smtClean="0"/>
            </a:br>
            <a:r>
              <a:rPr lang="en-US" sz="4000" dirty="0" smtClean="0"/>
              <a:t/>
            </a:r>
            <a:br>
              <a:rPr lang="en-US" sz="4000" dirty="0" smtClean="0"/>
            </a:br>
            <a:r>
              <a:rPr lang="en-US" sz="4000" dirty="0" smtClean="0"/>
              <a:t>How many words can be formed from the letters of the word ‘PLANE’ using all letters when no letter is to be repeated?</a:t>
            </a:r>
            <a:r>
              <a:rPr lang="en-US" dirty="0" smtClean="0"/>
              <a:t/>
            </a:r>
            <a:br>
              <a:rPr lang="en-US" dirty="0" smtClean="0"/>
            </a:br>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pPr algn="l"/>
            <a:r>
              <a:rPr lang="en-US" dirty="0" smtClean="0"/>
              <a:t>Five people are being selected for president, vice president, CEO, and Secretary. The president will be chosen first, followed by other three positions. By how many different ways the positions be filled?</a:t>
            </a:r>
            <a:br>
              <a:rPr lang="en-US" dirty="0" smtClean="0"/>
            </a:br>
            <a:r>
              <a:rPr lang="en-US" dirty="0" smtClean="0"/>
              <a:t/>
            </a:r>
            <a:br>
              <a:rPr lang="en-US" dirty="0" smtClean="0"/>
            </a:br>
            <a:r>
              <a:rPr lang="en-US" dirty="0" smtClean="0"/>
              <a:t>How many signals can be given by 5 flags of different colors, using 3 flags at a time?</a:t>
            </a:r>
            <a:br>
              <a:rPr lang="en-US" dirty="0" smtClean="0"/>
            </a:br>
            <a:r>
              <a:rPr lang="en-US" dirty="0" smtClean="0"/>
              <a:t/>
            </a:r>
            <a:br>
              <a:rPr lang="en-US" dirty="0" smtClean="0"/>
            </a:b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01962"/>
          </a:xfrm>
        </p:spPr>
        <p:txBody>
          <a:bodyPr>
            <a:normAutofit/>
          </a:bodyPr>
          <a:lstStyle/>
          <a:p>
            <a:r>
              <a:rPr lang="en-US" dirty="0" smtClean="0"/>
              <a:t>Geometry </a:t>
            </a:r>
            <a:br>
              <a:rPr lang="en-US" dirty="0" smtClean="0"/>
            </a:b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068762"/>
          </a:xfrm>
        </p:spPr>
        <p:txBody>
          <a:bodyPr anchor="t">
            <a:normAutofit fontScale="90000"/>
          </a:bodyPr>
          <a:lstStyle/>
          <a:p>
            <a:pPr algn="l"/>
            <a:r>
              <a:rPr lang="en-US" sz="3600" dirty="0" smtClean="0"/>
              <a:t>Ali is standing 10meters away from a tree. The distance of his eyes from his feet is 1.5m. Given that the distance from his eyes to the top of the tree is 15m, find the height of the tree. (CSS)</a:t>
            </a:r>
            <a:br>
              <a:rPr lang="en-US" sz="3600" dirty="0" smtClean="0"/>
            </a:br>
            <a:r>
              <a:rPr lang="en-US" sz="3600" dirty="0" smtClean="0"/>
              <a:t/>
            </a:r>
            <a:br>
              <a:rPr lang="en-US" sz="3600" dirty="0" smtClean="0"/>
            </a:br>
            <a:r>
              <a:rPr lang="en-US" sz="3600" dirty="0" smtClean="0"/>
              <a:t>Calculate the total area and perimeter of the given shape (CSS)</a:t>
            </a:r>
            <a:r>
              <a:rPr lang="en-US" dirty="0" smtClean="0"/>
              <a:t/>
            </a:r>
            <a:br>
              <a:rPr lang="en-US" dirty="0" smtClean="0"/>
            </a:br>
            <a:endParaRPr lang="en-US" dirty="0"/>
          </a:p>
        </p:txBody>
      </p:sp>
      <mc:AlternateContent xmlns:mc="http://schemas.openxmlformats.org/markup-compatibility/2006" xmlns:p14="http://schemas.microsoft.com/office/powerpoint/2010/main">
        <mc:Choice Requires="p14">
          <p:contentPart p14:bwMode="auto" r:id="rId2">
            <p14:nvContentPartPr>
              <p14:cNvPr id="1044" name="Ink 20"/>
              <p14:cNvContentPartPr>
                <a14:cpLocks xmlns:a14="http://schemas.microsoft.com/office/drawing/2010/main" noRot="1" noChangeAspect="1" noEditPoints="1" noChangeArrowheads="1" noChangeShapeType="1"/>
              </p14:cNvContentPartPr>
              <p14:nvPr/>
            </p14:nvContentPartPr>
            <p14:xfrm>
              <a:off x="4719638" y="4895850"/>
              <a:ext cx="6350" cy="1588"/>
            </p14:xfrm>
          </p:contentPart>
        </mc:Choice>
        <mc:Fallback xmlns="">
          <p:pic>
            <p:nvPicPr>
              <p:cNvPr id="1044" name="Ink 20"/>
              <p:cNvPicPr>
                <a:picLocks noRot="1" noChangeAspect="1" noEditPoints="1" noChangeArrowheads="1" noChangeShapeType="1"/>
              </p:cNvPicPr>
              <p:nvPr/>
            </p:nvPicPr>
            <p:blipFill>
              <a:blip r:embed="rId3"/>
              <a:stretch>
                <a:fillRect/>
              </a:stretch>
            </p:blipFill>
            <p:spPr>
              <a:xfrm>
                <a:off x="4711420" y="4835506"/>
                <a:ext cx="28762" cy="122276"/>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028" name="Ink 4"/>
              <p14:cNvContentPartPr>
                <a14:cpLocks xmlns:a14="http://schemas.microsoft.com/office/drawing/2010/main" noRot="1" noChangeAspect="1" noEditPoints="1" noChangeArrowheads="1" noChangeShapeType="1"/>
              </p14:cNvContentPartPr>
              <p14:nvPr/>
            </p14:nvContentPartPr>
            <p14:xfrm>
              <a:off x="4733925" y="3533775"/>
              <a:ext cx="687388" cy="703263"/>
            </p14:xfrm>
          </p:contentPart>
        </mc:Choice>
        <mc:Fallback xmlns="">
          <p:pic>
            <p:nvPicPr>
              <p:cNvPr id="1028" name="Ink 4"/>
              <p:cNvPicPr>
                <a:picLocks noRot="1" noChangeAspect="1" noEditPoints="1" noChangeArrowheads="1" noChangeShapeType="1"/>
              </p:cNvPicPr>
              <p:nvPr/>
            </p:nvPicPr>
            <p:blipFill>
              <a:blip r:embed="rId5"/>
              <a:stretch>
                <a:fillRect/>
              </a:stretch>
            </p:blipFill>
            <p:spPr>
              <a:xfrm>
                <a:off x="4718417" y="3517529"/>
                <a:ext cx="716961" cy="736116"/>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45" name="Ink 21"/>
              <p14:cNvContentPartPr>
                <a14:cpLocks xmlns:a14="http://schemas.microsoft.com/office/drawing/2010/main" noRot="1" noChangeAspect="1" noEditPoints="1" noChangeArrowheads="1" noChangeShapeType="1"/>
              </p14:cNvContentPartPr>
              <p14:nvPr/>
            </p14:nvContentPartPr>
            <p14:xfrm>
              <a:off x="5661025" y="3559175"/>
              <a:ext cx="12700" cy="1588"/>
            </p14:xfrm>
          </p:contentPart>
        </mc:Choice>
        <mc:Fallback xmlns="">
          <p:pic>
            <p:nvPicPr>
              <p:cNvPr id="1045" name="Ink 21"/>
              <p:cNvPicPr>
                <a:picLocks noRot="1" noChangeAspect="1" noEditPoints="1" noChangeArrowheads="1" noChangeShapeType="1"/>
              </p:cNvPicPr>
              <p:nvPr/>
            </p:nvPicPr>
            <p:blipFill>
              <a:blip r:embed="rId7"/>
              <a:stretch>
                <a:fillRect/>
              </a:stretch>
            </p:blipFill>
            <p:spPr>
              <a:xfrm>
                <a:off x="0" y="0"/>
                <a:ext cx="9720" cy="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031" name="Ink 7"/>
              <p14:cNvContentPartPr>
                <a14:cpLocks xmlns:a14="http://schemas.microsoft.com/office/drawing/2010/main" noRot="1" noChangeAspect="1" noEditPoints="1" noChangeArrowheads="1" noChangeShapeType="1"/>
              </p14:cNvContentPartPr>
              <p14:nvPr/>
            </p14:nvContentPartPr>
            <p14:xfrm>
              <a:off x="4676775" y="4895850"/>
              <a:ext cx="85725" cy="69850"/>
            </p14:xfrm>
          </p:contentPart>
        </mc:Choice>
        <mc:Fallback xmlns="">
          <p:pic>
            <p:nvPicPr>
              <p:cNvPr id="1031" name="Ink 7"/>
              <p:cNvPicPr>
                <a:picLocks noRot="1" noChangeAspect="1" noEditPoints="1" noChangeArrowheads="1" noChangeShapeType="1"/>
              </p:cNvPicPr>
              <p:nvPr/>
            </p:nvPicPr>
            <p:blipFill>
              <a:blip r:embed="rId9"/>
              <a:stretch>
                <a:fillRect/>
              </a:stretch>
            </p:blipFill>
            <p:spPr>
              <a:xfrm>
                <a:off x="4661583" y="4880681"/>
                <a:ext cx="116470" cy="99836"/>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032" name="Ink 8"/>
              <p14:cNvContentPartPr>
                <a14:cpLocks xmlns:a14="http://schemas.microsoft.com/office/drawing/2010/main" noRot="1" noChangeAspect="1" noEditPoints="1" noChangeArrowheads="1" noChangeShapeType="1"/>
              </p14:cNvContentPartPr>
              <p14:nvPr/>
            </p14:nvContentPartPr>
            <p14:xfrm>
              <a:off x="4695825" y="4943475"/>
              <a:ext cx="73025" cy="1000125"/>
            </p14:xfrm>
          </p:contentPart>
        </mc:Choice>
        <mc:Fallback xmlns="">
          <p:pic>
            <p:nvPicPr>
              <p:cNvPr id="1032" name="Ink 8"/>
              <p:cNvPicPr>
                <a:picLocks noRot="1" noChangeAspect="1" noEditPoints="1" noChangeArrowheads="1" noChangeShapeType="1"/>
              </p:cNvPicPr>
              <p:nvPr/>
            </p:nvPicPr>
            <p:blipFill>
              <a:blip r:embed="rId11"/>
              <a:stretch>
                <a:fillRect/>
              </a:stretch>
            </p:blipFill>
            <p:spPr>
              <a:xfrm>
                <a:off x="4683348" y="4929730"/>
                <a:ext cx="102382" cy="1030509"/>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033" name="Ink 9"/>
              <p14:cNvContentPartPr>
                <a14:cpLocks xmlns:a14="http://schemas.microsoft.com/office/drawing/2010/main" noRot="1" noChangeAspect="1" noEditPoints="1" noChangeArrowheads="1" noChangeShapeType="1"/>
              </p14:cNvContentPartPr>
              <p14:nvPr/>
            </p14:nvContentPartPr>
            <p14:xfrm>
              <a:off x="4795838" y="5908675"/>
              <a:ext cx="1079500" cy="38100"/>
            </p14:xfrm>
          </p:contentPart>
        </mc:Choice>
        <mc:Fallback xmlns="">
          <p:pic>
            <p:nvPicPr>
              <p:cNvPr id="1033" name="Ink 9"/>
              <p:cNvPicPr>
                <a:picLocks noRot="1" noChangeAspect="1" noEditPoints="1" noChangeArrowheads="1" noChangeShapeType="1"/>
              </p:cNvPicPr>
              <p:nvPr/>
            </p:nvPicPr>
            <p:blipFill>
              <a:blip r:embed="rId13"/>
              <a:stretch>
                <a:fillRect/>
              </a:stretch>
            </p:blipFill>
            <p:spPr>
              <a:xfrm>
                <a:off x="4781421" y="5900907"/>
                <a:ext cx="1110497" cy="62883"/>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034" name="Ink 10"/>
              <p14:cNvContentPartPr>
                <a14:cpLocks xmlns:a14="http://schemas.microsoft.com/office/drawing/2010/main" noRot="1" noChangeAspect="1" noEditPoints="1" noChangeArrowheads="1" noChangeShapeType="1"/>
              </p14:cNvContentPartPr>
              <p14:nvPr/>
            </p14:nvContentPartPr>
            <p14:xfrm>
              <a:off x="5757863" y="4935538"/>
              <a:ext cx="100012" cy="965200"/>
            </p14:xfrm>
          </p:contentPart>
        </mc:Choice>
        <mc:Fallback xmlns="">
          <p:pic>
            <p:nvPicPr>
              <p:cNvPr id="1034" name="Ink 10"/>
              <p:cNvPicPr>
                <a:picLocks noRot="1" noChangeAspect="1" noEditPoints="1" noChangeArrowheads="1" noChangeShapeType="1"/>
              </p:cNvPicPr>
              <p:nvPr/>
            </p:nvPicPr>
            <p:blipFill>
              <a:blip r:embed="rId15"/>
              <a:stretch>
                <a:fillRect/>
              </a:stretch>
            </p:blipFill>
            <p:spPr>
              <a:xfrm>
                <a:off x="5741803" y="4919709"/>
                <a:ext cx="130308" cy="997577"/>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035" name="Ink 11"/>
              <p14:cNvContentPartPr>
                <a14:cpLocks xmlns:a14="http://schemas.microsoft.com/office/drawing/2010/main" noRot="1" noChangeAspect="1" noEditPoints="1" noChangeArrowheads="1" noChangeShapeType="1"/>
              </p14:cNvContentPartPr>
              <p14:nvPr/>
            </p14:nvContentPartPr>
            <p14:xfrm>
              <a:off x="5734050" y="4875213"/>
              <a:ext cx="25400" cy="219075"/>
            </p14:xfrm>
          </p:contentPart>
        </mc:Choice>
        <mc:Fallback xmlns="">
          <p:pic>
            <p:nvPicPr>
              <p:cNvPr id="1035" name="Ink 11"/>
              <p:cNvPicPr>
                <a:picLocks noRot="1" noChangeAspect="1" noEditPoints="1" noChangeArrowheads="1" noChangeShapeType="1"/>
              </p:cNvPicPr>
              <p:nvPr/>
            </p:nvPicPr>
            <p:blipFill>
              <a:blip r:embed="rId17"/>
              <a:stretch>
                <a:fillRect/>
              </a:stretch>
            </p:blipFill>
            <p:spPr>
              <a:xfrm>
                <a:off x="5717502" y="4859591"/>
                <a:ext cx="56573" cy="251409"/>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036" name="Ink 12"/>
              <p14:cNvContentPartPr>
                <a14:cpLocks xmlns:a14="http://schemas.microsoft.com/office/drawing/2010/main" noRot="1" noChangeAspect="1" noEditPoints="1" noChangeArrowheads="1" noChangeShapeType="1"/>
              </p14:cNvContentPartPr>
              <p14:nvPr/>
            </p14:nvContentPartPr>
            <p14:xfrm>
              <a:off x="5770563" y="4751388"/>
              <a:ext cx="1290637" cy="127000"/>
            </p14:xfrm>
          </p:contentPart>
        </mc:Choice>
        <mc:Fallback xmlns="">
          <p:pic>
            <p:nvPicPr>
              <p:cNvPr id="1036" name="Ink 12"/>
              <p:cNvPicPr>
                <a:picLocks noRot="1" noChangeAspect="1" noEditPoints="1" noChangeArrowheads="1" noChangeShapeType="1"/>
              </p:cNvPicPr>
              <p:nvPr/>
            </p:nvPicPr>
            <p:blipFill>
              <a:blip r:embed="rId19"/>
              <a:stretch>
                <a:fillRect/>
              </a:stretch>
            </p:blipFill>
            <p:spPr>
              <a:xfrm>
                <a:off x="5754692" y="4744152"/>
                <a:ext cx="1323101" cy="139664"/>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037" name="Ink 13"/>
              <p14:cNvContentPartPr>
                <a14:cpLocks xmlns:a14="http://schemas.microsoft.com/office/drawing/2010/main" noRot="1" noChangeAspect="1" noEditPoints="1" noChangeArrowheads="1" noChangeShapeType="1"/>
              </p14:cNvContentPartPr>
              <p14:nvPr/>
            </p14:nvContentPartPr>
            <p14:xfrm>
              <a:off x="7007225" y="3400425"/>
              <a:ext cx="61913" cy="1370013"/>
            </p14:xfrm>
          </p:contentPart>
        </mc:Choice>
        <mc:Fallback xmlns="">
          <p:pic>
            <p:nvPicPr>
              <p:cNvPr id="1037" name="Ink 13"/>
              <p:cNvPicPr>
                <a:picLocks noRot="1" noChangeAspect="1" noEditPoints="1" noChangeArrowheads="1" noChangeShapeType="1"/>
              </p:cNvPicPr>
              <p:nvPr/>
            </p:nvPicPr>
            <p:blipFill>
              <a:blip r:embed="rId21"/>
              <a:stretch>
                <a:fillRect/>
              </a:stretch>
            </p:blipFill>
            <p:spPr>
              <a:xfrm>
                <a:off x="6990307" y="3385651"/>
                <a:ext cx="95389" cy="1401363"/>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038" name="Ink 14"/>
              <p14:cNvContentPartPr>
                <a14:cpLocks xmlns:a14="http://schemas.microsoft.com/office/drawing/2010/main" noRot="1" noChangeAspect="1" noEditPoints="1" noChangeArrowheads="1" noChangeShapeType="1"/>
              </p14:cNvContentPartPr>
              <p14:nvPr/>
            </p14:nvContentPartPr>
            <p14:xfrm>
              <a:off x="5626100" y="3451225"/>
              <a:ext cx="1406525" cy="58738"/>
            </p14:xfrm>
          </p:contentPart>
        </mc:Choice>
        <mc:Fallback xmlns="">
          <p:pic>
            <p:nvPicPr>
              <p:cNvPr id="1038" name="Ink 14"/>
              <p:cNvPicPr>
                <a:picLocks noRot="1" noChangeAspect="1" noEditPoints="1" noChangeArrowheads="1" noChangeShapeType="1"/>
              </p:cNvPicPr>
              <p:nvPr/>
            </p:nvPicPr>
            <p:blipFill>
              <a:blip r:embed="rId23"/>
              <a:stretch>
                <a:fillRect/>
              </a:stretch>
            </p:blipFill>
            <p:spPr>
              <a:xfrm>
                <a:off x="5610572" y="3434078"/>
                <a:ext cx="1438664" cy="87195"/>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039" name="Ink 15"/>
              <p14:cNvContentPartPr>
                <a14:cpLocks xmlns:a14="http://schemas.microsoft.com/office/drawing/2010/main" noRot="1" noChangeAspect="1" noEditPoints="1" noChangeArrowheads="1" noChangeShapeType="1"/>
              </p14:cNvContentPartPr>
              <p14:nvPr/>
            </p14:nvContentPartPr>
            <p14:xfrm>
              <a:off x="4699000" y="3535363"/>
              <a:ext cx="914400" cy="1384300"/>
            </p14:xfrm>
          </p:contentPart>
        </mc:Choice>
        <mc:Fallback xmlns="">
          <p:pic>
            <p:nvPicPr>
              <p:cNvPr id="1039" name="Ink 15"/>
              <p:cNvPicPr>
                <a:picLocks noRot="1" noChangeAspect="1" noEditPoints="1" noChangeArrowheads="1" noChangeShapeType="1"/>
              </p:cNvPicPr>
              <p:nvPr/>
            </p:nvPicPr>
            <p:blipFill>
              <a:blip r:embed="rId25"/>
              <a:stretch>
                <a:fillRect/>
              </a:stretch>
            </p:blipFill>
            <p:spPr>
              <a:xfrm>
                <a:off x="4682427" y="3520583"/>
                <a:ext cx="945745" cy="1415663"/>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1040" name="Ink 16"/>
              <p14:cNvContentPartPr>
                <a14:cpLocks xmlns:a14="http://schemas.microsoft.com/office/drawing/2010/main" noRot="1" noChangeAspect="1" noEditPoints="1" noChangeArrowheads="1" noChangeShapeType="1"/>
              </p14:cNvContentPartPr>
              <p14:nvPr/>
            </p14:nvContentPartPr>
            <p14:xfrm>
              <a:off x="6249988" y="4973638"/>
              <a:ext cx="20637" cy="190500"/>
            </p14:xfrm>
          </p:contentPart>
        </mc:Choice>
        <mc:Fallback xmlns="">
          <p:pic>
            <p:nvPicPr>
              <p:cNvPr id="1040" name="Ink 16"/>
              <p:cNvPicPr>
                <a:picLocks noRot="1" noChangeAspect="1" noEditPoints="1" noChangeArrowheads="1" noChangeShapeType="1"/>
              </p:cNvPicPr>
              <p:nvPr/>
            </p:nvPicPr>
            <p:blipFill>
              <a:blip r:embed="rId27"/>
              <a:stretch>
                <a:fillRect/>
              </a:stretch>
            </p:blipFill>
            <p:spPr>
              <a:xfrm>
                <a:off x="6235848" y="4958456"/>
                <a:ext cx="48153" cy="22231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1041" name="Ink 17"/>
              <p14:cNvContentPartPr>
                <a14:cpLocks xmlns:a14="http://schemas.microsoft.com/office/drawing/2010/main" noRot="1" noChangeAspect="1" noEditPoints="1" noChangeArrowheads="1" noChangeShapeType="1"/>
              </p14:cNvContentPartPr>
              <p14:nvPr/>
            </p14:nvContentPartPr>
            <p14:xfrm>
              <a:off x="6370638" y="4989513"/>
              <a:ext cx="207962" cy="198437"/>
            </p14:xfrm>
          </p:contentPart>
        </mc:Choice>
        <mc:Fallback xmlns="">
          <p:pic>
            <p:nvPicPr>
              <p:cNvPr id="1041" name="Ink 17"/>
              <p:cNvPicPr>
                <a:picLocks noRot="1" noChangeAspect="1" noEditPoints="1" noChangeArrowheads="1" noChangeShapeType="1"/>
              </p:cNvPicPr>
              <p:nvPr/>
            </p:nvPicPr>
            <p:blipFill>
              <a:blip r:embed="rId29"/>
              <a:stretch>
                <a:fillRect/>
              </a:stretch>
            </p:blipFill>
            <p:spPr>
              <a:xfrm>
                <a:off x="6354016" y="4975803"/>
                <a:ext cx="241576" cy="228383"/>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1042" name="Ink 18"/>
              <p14:cNvContentPartPr>
                <a14:cpLocks xmlns:a14="http://schemas.microsoft.com/office/drawing/2010/main" noRot="1" noChangeAspect="1" noEditPoints="1" noChangeArrowheads="1" noChangeShapeType="1"/>
              </p14:cNvContentPartPr>
              <p14:nvPr/>
            </p14:nvContentPartPr>
            <p14:xfrm>
              <a:off x="6643688" y="5014913"/>
              <a:ext cx="204787" cy="188912"/>
            </p14:xfrm>
          </p:contentPart>
        </mc:Choice>
        <mc:Fallback xmlns="">
          <p:pic>
            <p:nvPicPr>
              <p:cNvPr id="1042" name="Ink 18"/>
              <p:cNvPicPr>
                <a:picLocks noRot="1" noChangeAspect="1" noEditPoints="1" noChangeArrowheads="1" noChangeShapeType="1"/>
              </p:cNvPicPr>
              <p:nvPr/>
            </p:nvPicPr>
            <p:blipFill>
              <a:blip r:embed="rId31"/>
              <a:stretch>
                <a:fillRect/>
              </a:stretch>
            </p:blipFill>
            <p:spPr>
              <a:xfrm>
                <a:off x="6627464" y="4999470"/>
                <a:ext cx="227501" cy="220876"/>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1043" name="Ink 19"/>
              <p14:cNvContentPartPr>
                <a14:cpLocks xmlns:a14="http://schemas.microsoft.com/office/drawing/2010/main" noRot="1" noChangeAspect="1" noEditPoints="1" noChangeArrowheads="1" noChangeShapeType="1"/>
              </p14:cNvContentPartPr>
              <p14:nvPr/>
            </p14:nvContentPartPr>
            <p14:xfrm>
              <a:off x="6858000" y="5054600"/>
              <a:ext cx="239713" cy="107950"/>
            </p14:xfrm>
          </p:contentPart>
        </mc:Choice>
        <mc:Fallback xmlns="">
          <p:pic>
            <p:nvPicPr>
              <p:cNvPr id="1043" name="Ink 19"/>
              <p:cNvPicPr>
                <a:picLocks noRot="1" noChangeAspect="1" noEditPoints="1" noChangeArrowheads="1" noChangeShapeType="1"/>
              </p:cNvPicPr>
              <p:nvPr/>
            </p:nvPicPr>
            <p:blipFill>
              <a:blip r:embed="rId33"/>
              <a:stretch>
                <a:fillRect/>
              </a:stretch>
            </p:blipFill>
            <p:spPr>
              <a:xfrm>
                <a:off x="6847784" y="5038103"/>
                <a:ext cx="263794" cy="140586"/>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1047" name="Ink 23"/>
              <p14:cNvContentPartPr>
                <a14:cpLocks xmlns:a14="http://schemas.microsoft.com/office/drawing/2010/main" noRot="1" noChangeAspect="1" noEditPoints="1" noChangeArrowheads="1" noChangeShapeType="1"/>
              </p14:cNvContentPartPr>
              <p14:nvPr/>
            </p14:nvContentPartPr>
            <p14:xfrm>
              <a:off x="5640388" y="3559175"/>
              <a:ext cx="61912" cy="1295400"/>
            </p14:xfrm>
          </p:contentPart>
        </mc:Choice>
        <mc:Fallback xmlns="">
          <p:pic>
            <p:nvPicPr>
              <p:cNvPr id="1047" name="Ink 23"/>
              <p:cNvPicPr>
                <a:picLocks noRot="1" noChangeAspect="1" noEditPoints="1" noChangeArrowheads="1" noChangeShapeType="1"/>
              </p:cNvPicPr>
              <p:nvPr/>
            </p:nvPicPr>
            <p:blipFill>
              <a:blip r:embed="rId35"/>
              <a:stretch>
                <a:fillRect/>
              </a:stretch>
            </p:blipFill>
            <p:spPr>
              <a:xfrm>
                <a:off x="5626913" y="3546214"/>
                <a:ext cx="87769" cy="1316642"/>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1048" name="Ink 24"/>
              <p14:cNvContentPartPr>
                <a14:cpLocks xmlns:a14="http://schemas.microsoft.com/office/drawing/2010/main" noRot="1" noChangeAspect="1" noEditPoints="1" noChangeArrowheads="1" noChangeShapeType="1"/>
              </p14:cNvContentPartPr>
              <p14:nvPr/>
            </p14:nvContentPartPr>
            <p14:xfrm>
              <a:off x="4833938" y="4873625"/>
              <a:ext cx="817562" cy="61913"/>
            </p14:xfrm>
          </p:contentPart>
        </mc:Choice>
        <mc:Fallback xmlns="">
          <p:pic>
            <p:nvPicPr>
              <p:cNvPr id="1048" name="Ink 24"/>
              <p:cNvPicPr>
                <a:picLocks noRot="1" noChangeAspect="1" noEditPoints="1" noChangeArrowheads="1" noChangeShapeType="1"/>
              </p:cNvPicPr>
              <p:nvPr/>
            </p:nvPicPr>
            <p:blipFill>
              <a:blip r:embed="rId37"/>
              <a:stretch>
                <a:fillRect/>
              </a:stretch>
            </p:blipFill>
            <p:spPr>
              <a:xfrm>
                <a:off x="4819171" y="4859057"/>
                <a:ext cx="842773" cy="89592"/>
              </a:xfrm>
              <a:prstGeom prst="rect">
                <a:avLst/>
              </a:prstGeom>
            </p:spPr>
          </p:pic>
        </mc:Fallback>
      </mc:AlternateContent>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pPr algn="l"/>
            <a:r>
              <a:rPr lang="en-US" dirty="0" smtClean="0"/>
              <a:t>The perimeter of the rectangle given below is 114cm. Find the area of the rectangle. (CSS)</a:t>
            </a:r>
            <a:endParaRPr lang="en-US" dirty="0"/>
          </a:p>
        </p:txBody>
      </p:sp>
      <mc:AlternateContent xmlns:mc="http://schemas.openxmlformats.org/markup-compatibility/2006" xmlns:p14="http://schemas.microsoft.com/office/powerpoint/2010/main">
        <mc:Choice Requires="p14">
          <p:contentPart p14:bwMode="auto" r:id="rId2">
            <p14:nvContentPartPr>
              <p14:cNvPr id="2052" name="Ink 4"/>
              <p14:cNvContentPartPr>
                <a14:cpLocks xmlns:a14="http://schemas.microsoft.com/office/drawing/2010/main" noRot="1" noChangeAspect="1" noEditPoints="1" noChangeArrowheads="1" noChangeShapeType="1"/>
              </p14:cNvContentPartPr>
              <p14:nvPr/>
            </p14:nvContentPartPr>
            <p14:xfrm>
              <a:off x="2676525" y="3111500"/>
              <a:ext cx="2930525" cy="1844675"/>
            </p14:xfrm>
          </p:contentPart>
        </mc:Choice>
        <mc:Fallback xmlns="">
          <p:pic>
            <p:nvPicPr>
              <p:cNvPr id="2052" name="Ink 4"/>
              <p:cNvPicPr>
                <a:picLocks noRot="1" noChangeAspect="1" noEditPoints="1" noChangeArrowheads="1" noChangeShapeType="1"/>
              </p:cNvPicPr>
              <p:nvPr/>
            </p:nvPicPr>
            <p:blipFill>
              <a:blip r:embed="rId3"/>
              <a:stretch>
                <a:fillRect/>
              </a:stretch>
            </p:blipFill>
            <p:spPr>
              <a:xfrm>
                <a:off x="2660270" y="3096471"/>
                <a:ext cx="2963395" cy="1876165"/>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056" name="Ink 8"/>
              <p14:cNvContentPartPr>
                <a14:cpLocks xmlns:a14="http://schemas.microsoft.com/office/drawing/2010/main" noRot="1" noChangeAspect="1" noEditPoints="1" noChangeArrowheads="1" noChangeShapeType="1"/>
              </p14:cNvContentPartPr>
              <p14:nvPr/>
            </p14:nvContentPartPr>
            <p14:xfrm>
              <a:off x="2716213" y="3001963"/>
              <a:ext cx="2844800" cy="1946275"/>
            </p14:xfrm>
          </p:contentPart>
        </mc:Choice>
        <mc:Fallback xmlns="">
          <p:pic>
            <p:nvPicPr>
              <p:cNvPr id="2056" name="Ink 8"/>
              <p:cNvPicPr>
                <a:picLocks noRot="1" noChangeAspect="1" noEditPoints="1" noChangeArrowheads="1" noChangeShapeType="1"/>
              </p:cNvPicPr>
              <p:nvPr/>
            </p:nvPicPr>
            <p:blipFill>
              <a:blip r:embed="rId5"/>
              <a:stretch>
                <a:fillRect/>
              </a:stretch>
            </p:blipFill>
            <p:spPr>
              <a:xfrm>
                <a:off x="2700373" y="2985393"/>
                <a:ext cx="2877201" cy="1979415"/>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058" name="Ink 10"/>
              <p14:cNvContentPartPr>
                <a14:cpLocks xmlns:a14="http://schemas.microsoft.com/office/drawing/2010/main" noRot="1" noChangeAspect="1" noEditPoints="1" noChangeArrowheads="1" noChangeShapeType="1"/>
              </p14:cNvContentPartPr>
              <p14:nvPr/>
            </p14:nvContentPartPr>
            <p14:xfrm>
              <a:off x="5767388" y="3587750"/>
              <a:ext cx="2254250" cy="561975"/>
            </p14:xfrm>
          </p:contentPart>
        </mc:Choice>
        <mc:Fallback xmlns="">
          <p:pic>
            <p:nvPicPr>
              <p:cNvPr id="2058" name="Ink 10"/>
              <p:cNvPicPr>
                <a:picLocks noRot="1" noChangeAspect="1" noEditPoints="1" noChangeArrowheads="1" noChangeShapeType="1"/>
              </p:cNvPicPr>
              <p:nvPr/>
            </p:nvPicPr>
            <p:blipFill>
              <a:blip r:embed="rId7"/>
              <a:stretch>
                <a:fillRect/>
              </a:stretch>
            </p:blipFill>
            <p:spPr>
              <a:xfrm>
                <a:off x="5750815" y="3574361"/>
                <a:ext cx="2287756" cy="581878"/>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2059" name="Ink 11"/>
              <p14:cNvContentPartPr>
                <a14:cpLocks xmlns:a14="http://schemas.microsoft.com/office/drawing/2010/main" noRot="1" noChangeAspect="1" noEditPoints="1" noChangeArrowheads="1" noChangeShapeType="1"/>
              </p14:cNvContentPartPr>
              <p14:nvPr/>
            </p14:nvContentPartPr>
            <p14:xfrm>
              <a:off x="3076575" y="2216150"/>
              <a:ext cx="2454275" cy="688975"/>
            </p14:xfrm>
          </p:contentPart>
        </mc:Choice>
        <mc:Fallback xmlns="">
          <p:pic>
            <p:nvPicPr>
              <p:cNvPr id="2059" name="Ink 11"/>
              <p:cNvPicPr>
                <a:picLocks noRot="1" noChangeAspect="1" noEditPoints="1" noChangeArrowheads="1" noChangeShapeType="1"/>
              </p:cNvPicPr>
              <p:nvPr/>
            </p:nvPicPr>
            <p:blipFill>
              <a:blip r:embed="rId9"/>
              <a:stretch>
                <a:fillRect/>
              </a:stretch>
            </p:blipFill>
            <p:spPr>
              <a:xfrm>
                <a:off x="3060374" y="2200936"/>
                <a:ext cx="2479477" cy="72049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060" name="Ink 12"/>
              <p14:cNvContentPartPr>
                <a14:cpLocks xmlns:a14="http://schemas.microsoft.com/office/drawing/2010/main" noRot="1" noChangeAspect="1" noEditPoints="1" noChangeArrowheads="1" noChangeShapeType="1"/>
              </p14:cNvContentPartPr>
              <p14:nvPr/>
            </p14:nvContentPartPr>
            <p14:xfrm>
              <a:off x="3087688" y="5162550"/>
              <a:ext cx="2598737" cy="842963"/>
            </p14:xfrm>
          </p:contentPart>
        </mc:Choice>
        <mc:Fallback xmlns="">
          <p:pic>
            <p:nvPicPr>
              <p:cNvPr id="2060" name="Ink 12"/>
              <p:cNvPicPr>
                <a:picLocks noRot="1" noChangeAspect="1" noEditPoints="1" noChangeArrowheads="1" noChangeShapeType="1"/>
              </p:cNvPicPr>
              <p:nvPr/>
            </p:nvPicPr>
            <p:blipFill>
              <a:blip r:embed="rId11"/>
              <a:stretch>
                <a:fillRect/>
              </a:stretch>
            </p:blipFill>
            <p:spPr>
              <a:xfrm>
                <a:off x="3071113" y="5148820"/>
                <a:ext cx="2631888" cy="872953"/>
              </a:xfrm>
              <a:prstGeom prst="rect">
                <a:avLst/>
              </a:prstGeom>
            </p:spPr>
          </p:pic>
        </mc:Fallback>
      </mc:AlternateContent>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2">
            <p14:nvContentPartPr>
              <p14:cNvPr id="3075" name="Ink 3"/>
              <p14:cNvContentPartPr>
                <a14:cpLocks xmlns:a14="http://schemas.microsoft.com/office/drawing/2010/main" noRot="1" noChangeAspect="1" noEditPoints="1" noChangeArrowheads="1" noChangeShapeType="1"/>
              </p14:cNvContentPartPr>
              <p14:nvPr/>
            </p14:nvContentPartPr>
            <p14:xfrm>
              <a:off x="538163" y="323850"/>
              <a:ext cx="376237" cy="528638"/>
            </p14:xfrm>
          </p:contentPart>
        </mc:Choice>
        <mc:Fallback xmlns="">
          <p:pic>
            <p:nvPicPr>
              <p:cNvPr id="3075" name="Ink 3"/>
              <p:cNvPicPr>
                <a:picLocks noRot="1" noChangeAspect="1" noEditPoints="1" noChangeArrowheads="1" noChangeShapeType="1"/>
              </p:cNvPicPr>
              <p:nvPr/>
            </p:nvPicPr>
            <p:blipFill>
              <a:blip r:embed="rId3"/>
              <a:stretch>
                <a:fillRect/>
              </a:stretch>
            </p:blipFill>
            <p:spPr>
              <a:xfrm>
                <a:off x="521601" y="308725"/>
                <a:ext cx="399639" cy="557087"/>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3076" name="Ink 4"/>
              <p14:cNvContentPartPr>
                <a14:cpLocks xmlns:a14="http://schemas.microsoft.com/office/drawing/2010/main" noRot="1" noChangeAspect="1" noEditPoints="1" noChangeArrowheads="1" noChangeShapeType="1"/>
              </p14:cNvContentPartPr>
              <p14:nvPr/>
            </p14:nvContentPartPr>
            <p14:xfrm>
              <a:off x="1336675" y="358775"/>
              <a:ext cx="984250" cy="492125"/>
            </p14:xfrm>
          </p:contentPart>
        </mc:Choice>
        <mc:Fallback xmlns="">
          <p:pic>
            <p:nvPicPr>
              <p:cNvPr id="3076" name="Ink 4"/>
              <p:cNvPicPr>
                <a:picLocks noRot="1" noChangeAspect="1" noEditPoints="1" noChangeArrowheads="1" noChangeShapeType="1"/>
              </p:cNvPicPr>
              <p:nvPr/>
            </p:nvPicPr>
            <p:blipFill>
              <a:blip r:embed="rId5"/>
              <a:stretch>
                <a:fillRect/>
              </a:stretch>
            </p:blipFill>
            <p:spPr>
              <a:xfrm>
                <a:off x="1321555" y="342935"/>
                <a:ext cx="1005850" cy="523805"/>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3077" name="Ink 5"/>
              <p14:cNvContentPartPr>
                <a14:cpLocks xmlns:a14="http://schemas.microsoft.com/office/drawing/2010/main" noRot="1" noChangeAspect="1" noEditPoints="1" noChangeArrowheads="1" noChangeShapeType="1"/>
              </p14:cNvContentPartPr>
              <p14:nvPr/>
            </p14:nvContentPartPr>
            <p14:xfrm>
              <a:off x="2894013" y="173038"/>
              <a:ext cx="1985962" cy="1573212"/>
            </p14:xfrm>
          </p:contentPart>
        </mc:Choice>
        <mc:Fallback xmlns="">
          <p:pic>
            <p:nvPicPr>
              <p:cNvPr id="3077" name="Ink 5"/>
              <p:cNvPicPr>
                <a:picLocks noRot="1" noChangeAspect="1" noEditPoints="1" noChangeArrowheads="1" noChangeShapeType="1"/>
              </p:cNvPicPr>
              <p:nvPr/>
            </p:nvPicPr>
            <p:blipFill>
              <a:blip r:embed="rId7"/>
              <a:stretch>
                <a:fillRect/>
              </a:stretch>
            </p:blipFill>
            <p:spPr>
              <a:xfrm>
                <a:off x="2879974" y="157537"/>
                <a:ext cx="2005760" cy="1598086"/>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3078" name="Ink 6"/>
              <p14:cNvContentPartPr>
                <a14:cpLocks xmlns:a14="http://schemas.microsoft.com/office/drawing/2010/main" noRot="1" noChangeAspect="1" noEditPoints="1" noChangeArrowheads="1" noChangeShapeType="1"/>
              </p14:cNvContentPartPr>
              <p14:nvPr/>
            </p14:nvContentPartPr>
            <p14:xfrm>
              <a:off x="5530850" y="241300"/>
              <a:ext cx="1539875" cy="738188"/>
            </p14:xfrm>
          </p:contentPart>
        </mc:Choice>
        <mc:Fallback xmlns="">
          <p:pic>
            <p:nvPicPr>
              <p:cNvPr id="3078" name="Ink 6"/>
              <p:cNvPicPr>
                <a:picLocks noRot="1" noChangeAspect="1" noEditPoints="1" noChangeArrowheads="1" noChangeShapeType="1"/>
              </p:cNvPicPr>
              <p:nvPr/>
            </p:nvPicPr>
            <p:blipFill>
              <a:blip r:embed="rId9"/>
              <a:stretch>
                <a:fillRect/>
              </a:stretch>
            </p:blipFill>
            <p:spPr>
              <a:xfrm>
                <a:off x="5515368" y="225464"/>
                <a:ext cx="1569758" cy="760863"/>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3079" name="Ink 7"/>
              <p14:cNvContentPartPr>
                <a14:cpLocks xmlns:a14="http://schemas.microsoft.com/office/drawing/2010/main" noRot="1" noChangeAspect="1" noEditPoints="1" noChangeArrowheads="1" noChangeShapeType="1"/>
              </p14:cNvContentPartPr>
              <p14:nvPr/>
            </p14:nvContentPartPr>
            <p14:xfrm>
              <a:off x="7435850" y="295275"/>
              <a:ext cx="1312863" cy="935038"/>
            </p14:xfrm>
          </p:contentPart>
        </mc:Choice>
        <mc:Fallback xmlns="">
          <p:pic>
            <p:nvPicPr>
              <p:cNvPr id="3079" name="Ink 7"/>
              <p:cNvPicPr>
                <a:picLocks noRot="1" noChangeAspect="1" noEditPoints="1" noChangeArrowheads="1" noChangeShapeType="1"/>
              </p:cNvPicPr>
              <p:nvPr/>
            </p:nvPicPr>
            <p:blipFill>
              <a:blip r:embed="rId11"/>
              <a:stretch>
                <a:fillRect/>
              </a:stretch>
            </p:blipFill>
            <p:spPr>
              <a:xfrm>
                <a:off x="7420371" y="289152"/>
                <a:ext cx="1335542" cy="957009"/>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3080" name="Ink 8"/>
              <p14:cNvContentPartPr>
                <a14:cpLocks xmlns:a14="http://schemas.microsoft.com/office/drawing/2010/main" noRot="1" noChangeAspect="1" noEditPoints="1" noChangeArrowheads="1" noChangeShapeType="1"/>
              </p14:cNvContentPartPr>
              <p14:nvPr/>
            </p14:nvContentPartPr>
            <p14:xfrm>
              <a:off x="496888" y="1217613"/>
              <a:ext cx="1096962" cy="603250"/>
            </p14:xfrm>
          </p:contentPart>
        </mc:Choice>
        <mc:Fallback xmlns="">
          <p:pic>
            <p:nvPicPr>
              <p:cNvPr id="3080" name="Ink 8"/>
              <p:cNvPicPr>
                <a:picLocks noRot="1" noChangeAspect="1" noEditPoints="1" noChangeArrowheads="1" noChangeShapeType="1"/>
              </p:cNvPicPr>
              <p:nvPr/>
            </p:nvPicPr>
            <p:blipFill>
              <a:blip r:embed="rId13"/>
              <a:stretch>
                <a:fillRect/>
              </a:stretch>
            </p:blipFill>
            <p:spPr>
              <a:xfrm>
                <a:off x="481767" y="1201416"/>
                <a:ext cx="1118563" cy="635284"/>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3081" name="Ink 9"/>
              <p14:cNvContentPartPr>
                <a14:cpLocks xmlns:a14="http://schemas.microsoft.com/office/drawing/2010/main" noRot="1" noChangeAspect="1" noEditPoints="1" noChangeArrowheads="1" noChangeShapeType="1"/>
              </p14:cNvContentPartPr>
              <p14:nvPr/>
            </p14:nvContentPartPr>
            <p14:xfrm>
              <a:off x="2308225" y="1223963"/>
              <a:ext cx="1570038" cy="622300"/>
            </p14:xfrm>
          </p:contentPart>
        </mc:Choice>
        <mc:Fallback xmlns="">
          <p:pic>
            <p:nvPicPr>
              <p:cNvPr id="3081" name="Ink 9"/>
              <p:cNvPicPr>
                <a:picLocks noRot="1" noChangeAspect="1" noEditPoints="1" noChangeArrowheads="1" noChangeShapeType="1"/>
              </p:cNvPicPr>
              <p:nvPr/>
            </p:nvPicPr>
            <p:blipFill>
              <a:blip r:embed="rId15"/>
              <a:stretch>
                <a:fillRect/>
              </a:stretch>
            </p:blipFill>
            <p:spPr>
              <a:xfrm>
                <a:off x="2291664" y="1209206"/>
                <a:ext cx="1597399" cy="643535"/>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3082" name="Ink 10"/>
              <p14:cNvContentPartPr>
                <a14:cpLocks xmlns:a14="http://schemas.microsoft.com/office/drawing/2010/main" noRot="1" noChangeAspect="1" noEditPoints="1" noChangeArrowheads="1" noChangeShapeType="1"/>
              </p14:cNvContentPartPr>
              <p14:nvPr/>
            </p14:nvContentPartPr>
            <p14:xfrm>
              <a:off x="4456113" y="1254125"/>
              <a:ext cx="1662112" cy="660400"/>
            </p14:xfrm>
          </p:contentPart>
        </mc:Choice>
        <mc:Fallback xmlns="">
          <p:pic>
            <p:nvPicPr>
              <p:cNvPr id="3082" name="Ink 10"/>
              <p:cNvPicPr>
                <a:picLocks noRot="1" noChangeAspect="1" noEditPoints="1" noChangeArrowheads="1" noChangeShapeType="1"/>
              </p:cNvPicPr>
              <p:nvPr/>
            </p:nvPicPr>
            <p:blipFill>
              <a:blip r:embed="rId17"/>
              <a:stretch>
                <a:fillRect/>
              </a:stretch>
            </p:blipFill>
            <p:spPr>
              <a:xfrm>
                <a:off x="4440633" y="1239361"/>
                <a:ext cx="1693072" cy="680925"/>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3083" name="Ink 11"/>
              <p14:cNvContentPartPr>
                <a14:cpLocks xmlns:a14="http://schemas.microsoft.com/office/drawing/2010/main" noRot="1" noChangeAspect="1" noEditPoints="1" noChangeArrowheads="1" noChangeShapeType="1"/>
              </p14:cNvContentPartPr>
              <p14:nvPr/>
            </p14:nvContentPartPr>
            <p14:xfrm>
              <a:off x="6635750" y="1289050"/>
              <a:ext cx="989013" cy="528638"/>
            </p14:xfrm>
          </p:contentPart>
        </mc:Choice>
        <mc:Fallback xmlns="">
          <p:pic>
            <p:nvPicPr>
              <p:cNvPr id="3083" name="Ink 11"/>
              <p:cNvPicPr>
                <a:picLocks noRot="1" noChangeAspect="1" noEditPoints="1" noChangeArrowheads="1" noChangeShapeType="1"/>
              </p:cNvPicPr>
              <p:nvPr/>
            </p:nvPicPr>
            <p:blipFill>
              <a:blip r:embed="rId19"/>
              <a:stretch>
                <a:fillRect/>
              </a:stretch>
            </p:blipFill>
            <p:spPr>
              <a:xfrm>
                <a:off x="6619909" y="1275366"/>
                <a:ext cx="1010975" cy="558167"/>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3084" name="Ink 12"/>
              <p14:cNvContentPartPr>
                <a14:cpLocks xmlns:a14="http://schemas.microsoft.com/office/drawing/2010/main" noRot="1" noChangeAspect="1" noEditPoints="1" noChangeArrowheads="1" noChangeShapeType="1"/>
              </p14:cNvContentPartPr>
              <p14:nvPr/>
            </p14:nvContentPartPr>
            <p14:xfrm>
              <a:off x="7885113" y="1241425"/>
              <a:ext cx="685800" cy="436563"/>
            </p14:xfrm>
          </p:contentPart>
        </mc:Choice>
        <mc:Fallback xmlns="">
          <p:pic>
            <p:nvPicPr>
              <p:cNvPr id="3084" name="Ink 12"/>
              <p:cNvPicPr>
                <a:picLocks noRot="1" noChangeAspect="1" noEditPoints="1" noChangeArrowheads="1" noChangeShapeType="1"/>
              </p:cNvPicPr>
              <p:nvPr/>
            </p:nvPicPr>
            <p:blipFill>
              <a:blip r:embed="rId21"/>
              <a:stretch>
                <a:fillRect/>
              </a:stretch>
            </p:blipFill>
            <p:spPr>
              <a:xfrm>
                <a:off x="7880433" y="1225589"/>
                <a:ext cx="705960" cy="457078"/>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3085" name="Ink 13"/>
              <p14:cNvContentPartPr>
                <a14:cpLocks xmlns:a14="http://schemas.microsoft.com/office/drawing/2010/main" noRot="1" noChangeAspect="1" noEditPoints="1" noChangeArrowheads="1" noChangeShapeType="1"/>
              </p14:cNvContentPartPr>
              <p14:nvPr/>
            </p14:nvContentPartPr>
            <p14:xfrm>
              <a:off x="631825" y="1979613"/>
              <a:ext cx="1339850" cy="654050"/>
            </p14:xfrm>
          </p:contentPart>
        </mc:Choice>
        <mc:Fallback xmlns="">
          <p:pic>
            <p:nvPicPr>
              <p:cNvPr id="3085" name="Ink 13"/>
              <p:cNvPicPr>
                <a:picLocks noRot="1" noChangeAspect="1" noEditPoints="1" noChangeArrowheads="1" noChangeShapeType="1"/>
              </p:cNvPicPr>
              <p:nvPr/>
            </p:nvPicPr>
            <p:blipFill>
              <a:blip r:embed="rId23"/>
              <a:stretch>
                <a:fillRect/>
              </a:stretch>
            </p:blipFill>
            <p:spPr>
              <a:xfrm>
                <a:off x="616706" y="1963055"/>
                <a:ext cx="1361449" cy="676728"/>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3086" name="Ink 14"/>
              <p14:cNvContentPartPr>
                <a14:cpLocks xmlns:a14="http://schemas.microsoft.com/office/drawing/2010/main" noRot="1" noChangeAspect="1" noEditPoints="1" noChangeArrowheads="1" noChangeShapeType="1"/>
              </p14:cNvContentPartPr>
              <p14:nvPr/>
            </p14:nvContentPartPr>
            <p14:xfrm>
              <a:off x="2466975" y="2154238"/>
              <a:ext cx="312738" cy="420687"/>
            </p14:xfrm>
          </p:contentPart>
        </mc:Choice>
        <mc:Fallback xmlns="">
          <p:pic>
            <p:nvPicPr>
              <p:cNvPr id="3086" name="Ink 14"/>
              <p:cNvPicPr>
                <a:picLocks noRot="1" noChangeAspect="1" noEditPoints="1" noChangeArrowheads="1" noChangeShapeType="1"/>
              </p:cNvPicPr>
              <p:nvPr/>
            </p:nvPicPr>
            <p:blipFill>
              <a:blip r:embed="rId25"/>
              <a:stretch>
                <a:fillRect/>
              </a:stretch>
            </p:blipFill>
            <p:spPr>
              <a:xfrm>
                <a:off x="2451482" y="2138044"/>
                <a:ext cx="344444" cy="451636"/>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3087" name="Ink 15"/>
              <p14:cNvContentPartPr>
                <a14:cpLocks xmlns:a14="http://schemas.microsoft.com/office/drawing/2010/main" noRot="1" noChangeAspect="1" noEditPoints="1" noChangeArrowheads="1" noChangeShapeType="1"/>
              </p14:cNvContentPartPr>
              <p14:nvPr/>
            </p14:nvContentPartPr>
            <p14:xfrm>
              <a:off x="3390900" y="2109788"/>
              <a:ext cx="812800" cy="396875"/>
            </p14:xfrm>
          </p:contentPart>
        </mc:Choice>
        <mc:Fallback xmlns="">
          <p:pic>
            <p:nvPicPr>
              <p:cNvPr id="3087" name="Ink 15"/>
              <p:cNvPicPr>
                <a:picLocks noRot="1" noChangeAspect="1" noEditPoints="1" noChangeArrowheads="1" noChangeShapeType="1"/>
              </p:cNvPicPr>
              <p:nvPr/>
            </p:nvPicPr>
            <p:blipFill>
              <a:blip r:embed="rId27"/>
              <a:stretch>
                <a:fillRect/>
              </a:stretch>
            </p:blipFill>
            <p:spPr>
              <a:xfrm>
                <a:off x="3375422" y="2093582"/>
                <a:ext cx="835838" cy="428567"/>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3088" name="Ink 16"/>
              <p14:cNvContentPartPr>
                <a14:cpLocks xmlns:a14="http://schemas.microsoft.com/office/drawing/2010/main" noRot="1" noChangeAspect="1" noEditPoints="1" noChangeArrowheads="1" noChangeShapeType="1"/>
              </p14:cNvContentPartPr>
              <p14:nvPr/>
            </p14:nvContentPartPr>
            <p14:xfrm>
              <a:off x="4692650" y="2066925"/>
              <a:ext cx="1084263" cy="392113"/>
            </p14:xfrm>
          </p:contentPart>
        </mc:Choice>
        <mc:Fallback xmlns="">
          <p:pic>
            <p:nvPicPr>
              <p:cNvPr id="3088" name="Ink 16"/>
              <p:cNvPicPr>
                <a:picLocks noRot="1" noChangeAspect="1" noEditPoints="1" noChangeArrowheads="1" noChangeShapeType="1"/>
              </p:cNvPicPr>
              <p:nvPr/>
            </p:nvPicPr>
            <p:blipFill>
              <a:blip r:embed="rId29"/>
              <a:stretch>
                <a:fillRect/>
              </a:stretch>
            </p:blipFill>
            <p:spPr>
              <a:xfrm>
                <a:off x="4677171" y="2050737"/>
                <a:ext cx="1105142" cy="42377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3089" name="Ink 17"/>
              <p14:cNvContentPartPr>
                <a14:cpLocks xmlns:a14="http://schemas.microsoft.com/office/drawing/2010/main" noRot="1" noChangeAspect="1" noEditPoints="1" noChangeArrowheads="1" noChangeShapeType="1"/>
              </p14:cNvContentPartPr>
              <p14:nvPr/>
            </p14:nvContentPartPr>
            <p14:xfrm>
              <a:off x="6192838" y="2005013"/>
              <a:ext cx="530225" cy="1087437"/>
            </p14:xfrm>
          </p:contentPart>
        </mc:Choice>
        <mc:Fallback xmlns="">
          <p:pic>
            <p:nvPicPr>
              <p:cNvPr id="3089" name="Ink 17"/>
              <p:cNvPicPr>
                <a:picLocks noRot="1" noChangeAspect="1" noEditPoints="1" noChangeArrowheads="1" noChangeShapeType="1"/>
              </p:cNvPicPr>
              <p:nvPr/>
            </p:nvPicPr>
            <p:blipFill>
              <a:blip r:embed="rId31"/>
              <a:stretch>
                <a:fillRect/>
              </a:stretch>
            </p:blipFill>
            <p:spPr>
              <a:xfrm>
                <a:off x="6177000" y="1988455"/>
                <a:ext cx="552543" cy="1109754"/>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3090" name="Ink 18"/>
              <p14:cNvContentPartPr>
                <a14:cpLocks xmlns:a14="http://schemas.microsoft.com/office/drawing/2010/main" noRot="1" noChangeAspect="1" noEditPoints="1" noChangeArrowheads="1" noChangeShapeType="1"/>
              </p14:cNvContentPartPr>
              <p14:nvPr/>
            </p14:nvContentPartPr>
            <p14:xfrm>
              <a:off x="7100888" y="1739900"/>
              <a:ext cx="1760537" cy="800100"/>
            </p14:xfrm>
          </p:contentPart>
        </mc:Choice>
        <mc:Fallback xmlns="">
          <p:pic>
            <p:nvPicPr>
              <p:cNvPr id="3090" name="Ink 18"/>
              <p:cNvPicPr>
                <a:picLocks noRot="1" noChangeAspect="1" noEditPoints="1" noChangeArrowheads="1" noChangeShapeType="1"/>
              </p:cNvPicPr>
              <p:nvPr/>
            </p:nvPicPr>
            <p:blipFill>
              <a:blip r:embed="rId33"/>
              <a:stretch>
                <a:fillRect/>
              </a:stretch>
            </p:blipFill>
            <p:spPr>
              <a:xfrm>
                <a:off x="7095128" y="1723704"/>
                <a:ext cx="1782499" cy="832133"/>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3091" name="Ink 19"/>
              <p14:cNvContentPartPr>
                <a14:cpLocks xmlns:a14="http://schemas.microsoft.com/office/drawing/2010/main" noRot="1" noChangeAspect="1" noEditPoints="1" noChangeArrowheads="1" noChangeShapeType="1"/>
              </p14:cNvContentPartPr>
              <p14:nvPr/>
            </p14:nvContentPartPr>
            <p14:xfrm>
              <a:off x="604838" y="2778125"/>
              <a:ext cx="2001837" cy="1060450"/>
            </p14:xfrm>
          </p:contentPart>
        </mc:Choice>
        <mc:Fallback xmlns="">
          <p:pic>
            <p:nvPicPr>
              <p:cNvPr id="3091" name="Ink 19"/>
              <p:cNvPicPr>
                <a:picLocks noRot="1" noChangeAspect="1" noEditPoints="1" noChangeArrowheads="1" noChangeShapeType="1"/>
              </p:cNvPicPr>
              <p:nvPr/>
            </p:nvPicPr>
            <p:blipFill>
              <a:blip r:embed="rId35"/>
              <a:stretch>
                <a:fillRect/>
              </a:stretch>
            </p:blipFill>
            <p:spPr>
              <a:xfrm>
                <a:off x="594759" y="2763001"/>
                <a:ext cx="2027035" cy="1092137"/>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3096" name="Ink 24"/>
              <p14:cNvContentPartPr>
                <a14:cpLocks xmlns:a14="http://schemas.microsoft.com/office/drawing/2010/main" noRot="1" noChangeAspect="1" noEditPoints="1" noChangeArrowheads="1" noChangeShapeType="1"/>
              </p14:cNvContentPartPr>
              <p14:nvPr/>
            </p14:nvContentPartPr>
            <p14:xfrm>
              <a:off x="3646488" y="3486150"/>
              <a:ext cx="3414712" cy="2117725"/>
            </p14:xfrm>
          </p:contentPart>
        </mc:Choice>
        <mc:Fallback xmlns="">
          <p:pic>
            <p:nvPicPr>
              <p:cNvPr id="3096" name="Ink 24"/>
              <p:cNvPicPr>
                <a:picLocks noRot="1" noChangeAspect="1" noEditPoints="1" noChangeArrowheads="1" noChangeShapeType="1"/>
              </p:cNvPicPr>
              <p:nvPr/>
            </p:nvPicPr>
            <p:blipFill>
              <a:blip r:embed="rId37"/>
              <a:stretch>
                <a:fillRect/>
              </a:stretch>
            </p:blipFill>
            <p:spPr>
              <a:xfrm>
                <a:off x="3636768" y="3471409"/>
                <a:ext cx="3440993" cy="2149005"/>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3094" name="Ink 22"/>
              <p14:cNvContentPartPr>
                <a14:cpLocks xmlns:a14="http://schemas.microsoft.com/office/drawing/2010/main" noRot="1" noChangeAspect="1" noEditPoints="1" noChangeArrowheads="1" noChangeShapeType="1"/>
              </p14:cNvContentPartPr>
              <p14:nvPr/>
            </p14:nvContentPartPr>
            <p14:xfrm>
              <a:off x="6924675" y="3602038"/>
              <a:ext cx="73025" cy="2005012"/>
            </p14:xfrm>
          </p:contentPart>
        </mc:Choice>
        <mc:Fallback xmlns="">
          <p:pic>
            <p:nvPicPr>
              <p:cNvPr id="3094" name="Ink 22"/>
              <p:cNvPicPr>
                <a:picLocks noRot="1" noChangeAspect="1" noEditPoints="1" noChangeArrowheads="1" noChangeShapeType="1"/>
              </p:cNvPicPr>
              <p:nvPr/>
            </p:nvPicPr>
            <p:blipFill>
              <a:blip r:embed="rId39"/>
              <a:stretch>
                <a:fillRect/>
              </a:stretch>
            </p:blipFill>
            <p:spPr>
              <a:xfrm>
                <a:off x="6907768" y="3586917"/>
                <a:ext cx="106480" cy="2036695"/>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3095" name="Ink 23"/>
              <p14:cNvContentPartPr>
                <a14:cpLocks xmlns:a14="http://schemas.microsoft.com/office/drawing/2010/main" noRot="1" noChangeAspect="1" noEditPoints="1" noChangeArrowheads="1" noChangeShapeType="1"/>
              </p14:cNvContentPartPr>
              <p14:nvPr/>
            </p14:nvContentPartPr>
            <p14:xfrm>
              <a:off x="5116513" y="3505200"/>
              <a:ext cx="104775" cy="115888"/>
            </p14:xfrm>
          </p:contentPart>
        </mc:Choice>
        <mc:Fallback xmlns="">
          <p:pic>
            <p:nvPicPr>
              <p:cNvPr id="3095" name="Ink 23"/>
              <p:cNvPicPr>
                <a:picLocks noRot="1" noChangeAspect="1" noEditPoints="1" noChangeArrowheads="1" noChangeShapeType="1"/>
              </p:cNvPicPr>
              <p:nvPr/>
            </p:nvPicPr>
            <p:blipFill>
              <a:blip r:embed="rId41"/>
              <a:stretch>
                <a:fillRect/>
              </a:stretch>
            </p:blipFill>
            <p:spPr>
              <a:xfrm>
                <a:off x="5101031" y="3489315"/>
                <a:ext cx="136099" cy="147297"/>
              </a:xfrm>
              <a:prstGeom prst="rect">
                <a:avLst/>
              </a:prstGeom>
            </p:spPr>
          </p:pic>
        </mc:Fallback>
      </mc:AlternateContent>
      <mc:AlternateContent xmlns:mc="http://schemas.openxmlformats.org/markup-compatibility/2006" xmlns:p14="http://schemas.microsoft.com/office/powerpoint/2010/main">
        <mc:Choice Requires="p14">
          <p:contentPart p14:bwMode="auto" r:id="rId42">
            <p14:nvContentPartPr>
              <p14:cNvPr id="3098" name="Ink 26"/>
              <p14:cNvContentPartPr>
                <a14:cpLocks xmlns:a14="http://schemas.microsoft.com/office/drawing/2010/main" noRot="1" noChangeAspect="1" noEditPoints="1" noChangeArrowheads="1" noChangeShapeType="1"/>
              </p14:cNvContentPartPr>
              <p14:nvPr/>
            </p14:nvContentPartPr>
            <p14:xfrm>
              <a:off x="3495675" y="3044825"/>
              <a:ext cx="200025" cy="414338"/>
            </p14:xfrm>
          </p:contentPart>
        </mc:Choice>
        <mc:Fallback xmlns="">
          <p:pic>
            <p:nvPicPr>
              <p:cNvPr id="3098" name="Ink 26"/>
              <p:cNvPicPr>
                <a:picLocks noRot="1" noChangeAspect="1" noEditPoints="1" noChangeArrowheads="1" noChangeShapeType="1"/>
              </p:cNvPicPr>
              <p:nvPr/>
            </p:nvPicPr>
            <p:blipFill>
              <a:blip r:embed="rId43"/>
              <a:stretch>
                <a:fillRect/>
              </a:stretch>
            </p:blipFill>
            <p:spPr>
              <a:xfrm>
                <a:off x="3479457" y="3028626"/>
                <a:ext cx="232101" cy="446736"/>
              </a:xfrm>
              <a:prstGeom prst="rect">
                <a:avLst/>
              </a:prstGeom>
            </p:spPr>
          </p:pic>
        </mc:Fallback>
      </mc:AlternateContent>
      <mc:AlternateContent xmlns:mc="http://schemas.openxmlformats.org/markup-compatibility/2006" xmlns:p14="http://schemas.microsoft.com/office/powerpoint/2010/main">
        <mc:Choice Requires="p14">
          <p:contentPart p14:bwMode="auto" r:id="rId44">
            <p14:nvContentPartPr>
              <p14:cNvPr id="3099" name="Ink 27"/>
              <p14:cNvContentPartPr>
                <a14:cpLocks xmlns:a14="http://schemas.microsoft.com/office/drawing/2010/main" noRot="1" noChangeAspect="1" noEditPoints="1" noChangeArrowheads="1" noChangeShapeType="1"/>
              </p14:cNvContentPartPr>
              <p14:nvPr/>
            </p14:nvContentPartPr>
            <p14:xfrm>
              <a:off x="7186613" y="3236913"/>
              <a:ext cx="287337" cy="377825"/>
            </p14:xfrm>
          </p:contentPart>
        </mc:Choice>
        <mc:Fallback xmlns="">
          <p:pic>
            <p:nvPicPr>
              <p:cNvPr id="3099" name="Ink 27"/>
              <p:cNvPicPr>
                <a:picLocks noRot="1" noChangeAspect="1" noEditPoints="1" noChangeArrowheads="1" noChangeShapeType="1"/>
              </p:cNvPicPr>
              <p:nvPr/>
            </p:nvPicPr>
            <p:blipFill>
              <a:blip r:embed="rId45"/>
              <a:stretch>
                <a:fillRect/>
              </a:stretch>
            </p:blipFill>
            <p:spPr>
              <a:xfrm>
                <a:off x="7171130" y="3222879"/>
                <a:ext cx="318303" cy="398336"/>
              </a:xfrm>
              <a:prstGeom prst="rect">
                <a:avLst/>
              </a:prstGeom>
            </p:spPr>
          </p:pic>
        </mc:Fallback>
      </mc:AlternateContent>
      <mc:AlternateContent xmlns:mc="http://schemas.openxmlformats.org/markup-compatibility/2006" xmlns:p14="http://schemas.microsoft.com/office/powerpoint/2010/main">
        <mc:Choice Requires="p14">
          <p:contentPart p14:bwMode="auto" r:id="rId46">
            <p14:nvContentPartPr>
              <p14:cNvPr id="3100" name="Ink 28"/>
              <p14:cNvContentPartPr>
                <a14:cpLocks xmlns:a14="http://schemas.microsoft.com/office/drawing/2010/main" noRot="1" noChangeAspect="1" noEditPoints="1" noChangeArrowheads="1" noChangeShapeType="1"/>
              </p14:cNvContentPartPr>
              <p14:nvPr/>
            </p14:nvContentPartPr>
            <p14:xfrm>
              <a:off x="7026275" y="5759450"/>
              <a:ext cx="306388" cy="261938"/>
            </p14:xfrm>
          </p:contentPart>
        </mc:Choice>
        <mc:Fallback xmlns="">
          <p:pic>
            <p:nvPicPr>
              <p:cNvPr id="3100" name="Ink 28"/>
              <p:cNvPicPr>
                <a:picLocks noRot="1" noChangeAspect="1" noEditPoints="1" noChangeArrowheads="1" noChangeShapeType="1"/>
              </p:cNvPicPr>
              <p:nvPr/>
            </p:nvPicPr>
            <p:blipFill>
              <a:blip r:embed="rId47"/>
              <a:stretch>
                <a:fillRect/>
              </a:stretch>
            </p:blipFill>
            <p:spPr>
              <a:xfrm>
                <a:off x="7010074" y="5744338"/>
                <a:ext cx="331590" cy="293241"/>
              </a:xfrm>
              <a:prstGeom prst="rect">
                <a:avLst/>
              </a:prstGeom>
            </p:spPr>
          </p:pic>
        </mc:Fallback>
      </mc:AlternateContent>
      <mc:AlternateContent xmlns:mc="http://schemas.openxmlformats.org/markup-compatibility/2006" xmlns:p14="http://schemas.microsoft.com/office/powerpoint/2010/main">
        <mc:Choice Requires="p14">
          <p:contentPart p14:bwMode="auto" r:id="rId48">
            <p14:nvContentPartPr>
              <p14:cNvPr id="3101" name="Ink 29"/>
              <p14:cNvContentPartPr>
                <a14:cpLocks xmlns:a14="http://schemas.microsoft.com/office/drawing/2010/main" noRot="1" noChangeAspect="1" noEditPoints="1" noChangeArrowheads="1" noChangeShapeType="1"/>
              </p14:cNvContentPartPr>
              <p14:nvPr/>
            </p14:nvContentPartPr>
            <p14:xfrm>
              <a:off x="3359150" y="5643563"/>
              <a:ext cx="371475" cy="514350"/>
            </p14:xfrm>
          </p:contentPart>
        </mc:Choice>
        <mc:Fallback xmlns="">
          <p:pic>
            <p:nvPicPr>
              <p:cNvPr id="3101" name="Ink 29"/>
              <p:cNvPicPr>
                <a:picLocks noRot="1" noChangeAspect="1" noEditPoints="1" noChangeArrowheads="1" noChangeShapeType="1"/>
              </p:cNvPicPr>
              <p:nvPr/>
            </p:nvPicPr>
            <p:blipFill>
              <a:blip r:embed="rId49"/>
              <a:stretch>
                <a:fillRect/>
              </a:stretch>
            </p:blipFill>
            <p:spPr>
              <a:xfrm>
                <a:off x="3353391" y="5628446"/>
                <a:ext cx="393432" cy="535226"/>
              </a:xfrm>
              <a:prstGeom prst="rect">
                <a:avLst/>
              </a:prstGeom>
            </p:spPr>
          </p:pic>
        </mc:Fallback>
      </mc:AlternateContent>
      <mc:AlternateContent xmlns:mc="http://schemas.openxmlformats.org/markup-compatibility/2006" xmlns:p14="http://schemas.microsoft.com/office/powerpoint/2010/main">
        <mc:Choice Requires="p14">
          <p:contentPart p14:bwMode="auto" r:id="rId50">
            <p14:nvContentPartPr>
              <p14:cNvPr id="3102" name="Ink 30"/>
              <p14:cNvContentPartPr>
                <a14:cpLocks xmlns:a14="http://schemas.microsoft.com/office/drawing/2010/main" noRot="1" noChangeAspect="1" noEditPoints="1" noChangeArrowheads="1" noChangeShapeType="1"/>
              </p14:cNvContentPartPr>
              <p14:nvPr/>
            </p14:nvContentPartPr>
            <p14:xfrm>
              <a:off x="5141913" y="2998788"/>
              <a:ext cx="230187" cy="412750"/>
            </p14:xfrm>
          </p:contentPart>
        </mc:Choice>
        <mc:Fallback xmlns="">
          <p:pic>
            <p:nvPicPr>
              <p:cNvPr id="3102" name="Ink 30"/>
              <p:cNvPicPr>
                <a:picLocks noRot="1" noChangeAspect="1" noEditPoints="1" noChangeArrowheads="1" noChangeShapeType="1"/>
              </p:cNvPicPr>
              <p:nvPr/>
            </p:nvPicPr>
            <p:blipFill>
              <a:blip r:embed="rId51"/>
              <a:stretch>
                <a:fillRect/>
              </a:stretch>
            </p:blipFill>
            <p:spPr>
              <a:xfrm>
                <a:off x="5126783" y="2991951"/>
                <a:ext cx="250360" cy="434701"/>
              </a:xfrm>
              <a:prstGeom prst="rect">
                <a:avLst/>
              </a:prstGeom>
            </p:spPr>
          </p:pic>
        </mc:Fallback>
      </mc:AlternateContent>
      <mc:AlternateContent xmlns:mc="http://schemas.openxmlformats.org/markup-compatibility/2006" xmlns:p14="http://schemas.microsoft.com/office/powerpoint/2010/main">
        <mc:Choice Requires="p14">
          <p:contentPart p14:bwMode="auto" r:id="rId52">
            <p14:nvContentPartPr>
              <p14:cNvPr id="3103" name="Ink 31"/>
              <p14:cNvContentPartPr>
                <a14:cpLocks xmlns:a14="http://schemas.microsoft.com/office/drawing/2010/main" noRot="1" noChangeAspect="1" noEditPoints="1" noChangeArrowheads="1" noChangeShapeType="1"/>
              </p14:cNvContentPartPr>
              <p14:nvPr/>
            </p14:nvContentPartPr>
            <p14:xfrm>
              <a:off x="3702050" y="3578225"/>
              <a:ext cx="1490663" cy="1973263"/>
            </p14:xfrm>
          </p:contentPart>
        </mc:Choice>
        <mc:Fallback xmlns="">
          <p:pic>
            <p:nvPicPr>
              <p:cNvPr id="3103" name="Ink 31"/>
              <p:cNvPicPr>
                <a:picLocks noRot="1" noChangeAspect="1" noEditPoints="1" noChangeArrowheads="1" noChangeShapeType="1"/>
              </p:cNvPicPr>
              <p:nvPr/>
            </p:nvPicPr>
            <p:blipFill>
              <a:blip r:embed="rId53"/>
              <a:stretch>
                <a:fillRect/>
              </a:stretch>
            </p:blipFill>
            <p:spPr>
              <a:xfrm>
                <a:off x="3686211" y="3561664"/>
                <a:ext cx="1523061" cy="2005305"/>
              </a:xfrm>
              <a:prstGeom prst="rect">
                <a:avLst/>
              </a:prstGeom>
            </p:spPr>
          </p:pic>
        </mc:Fallback>
      </mc:AlternateContent>
      <mc:AlternateContent xmlns:mc="http://schemas.openxmlformats.org/markup-compatibility/2006" xmlns:p14="http://schemas.microsoft.com/office/powerpoint/2010/main">
        <mc:Choice Requires="p14">
          <p:contentPart p14:bwMode="auto" r:id="rId54">
            <p14:nvContentPartPr>
              <p14:cNvPr id="3105" name="Ink 33"/>
              <p14:cNvContentPartPr>
                <a14:cpLocks xmlns:a14="http://schemas.microsoft.com/office/drawing/2010/main" noRot="1" noChangeAspect="1" noEditPoints="1" noChangeArrowheads="1" noChangeShapeType="1"/>
              </p14:cNvContentPartPr>
              <p14:nvPr/>
            </p14:nvContentPartPr>
            <p14:xfrm>
              <a:off x="5094288" y="3787775"/>
              <a:ext cx="1712912" cy="57150"/>
            </p14:xfrm>
          </p:contentPart>
        </mc:Choice>
        <mc:Fallback xmlns="">
          <p:pic>
            <p:nvPicPr>
              <p:cNvPr id="3105" name="Ink 33"/>
              <p:cNvPicPr>
                <a:picLocks noRot="1" noChangeAspect="1" noEditPoints="1" noChangeArrowheads="1" noChangeShapeType="1"/>
              </p:cNvPicPr>
              <p:nvPr/>
            </p:nvPicPr>
            <p:blipFill>
              <a:blip r:embed="rId55"/>
              <a:stretch>
                <a:fillRect/>
              </a:stretch>
            </p:blipFill>
            <p:spPr>
              <a:xfrm>
                <a:off x="5078448" y="3724515"/>
                <a:ext cx="1744953" cy="183671"/>
              </a:xfrm>
              <a:prstGeom prst="rect">
                <a:avLst/>
              </a:prstGeom>
            </p:spPr>
          </p:pic>
        </mc:Fallback>
      </mc:AlternateContent>
      <mc:AlternateContent xmlns:mc="http://schemas.openxmlformats.org/markup-compatibility/2006" xmlns:p14="http://schemas.microsoft.com/office/powerpoint/2010/main">
        <mc:Choice Requires="p14">
          <p:contentPart p14:bwMode="auto" r:id="rId56">
            <p14:nvContentPartPr>
              <p14:cNvPr id="3106" name="Ink 34"/>
              <p14:cNvContentPartPr>
                <a14:cpLocks xmlns:a14="http://schemas.microsoft.com/office/drawing/2010/main" noRot="1" noChangeAspect="1" noEditPoints="1" noChangeArrowheads="1" noChangeShapeType="1"/>
              </p14:cNvContentPartPr>
              <p14:nvPr/>
            </p14:nvContentPartPr>
            <p14:xfrm>
              <a:off x="4908550" y="3998913"/>
              <a:ext cx="1849438" cy="44450"/>
            </p14:xfrm>
          </p:contentPart>
        </mc:Choice>
        <mc:Fallback xmlns="">
          <p:pic>
            <p:nvPicPr>
              <p:cNvPr id="3106" name="Ink 34"/>
              <p:cNvPicPr>
                <a:picLocks noRot="1" noChangeAspect="1" noEditPoints="1" noChangeArrowheads="1" noChangeShapeType="1"/>
              </p:cNvPicPr>
              <p:nvPr/>
            </p:nvPicPr>
            <p:blipFill>
              <a:blip r:embed="rId57"/>
              <a:stretch>
                <a:fillRect/>
              </a:stretch>
            </p:blipFill>
            <p:spPr>
              <a:xfrm>
                <a:off x="4892709" y="3935310"/>
                <a:ext cx="1881120" cy="172018"/>
              </a:xfrm>
              <a:prstGeom prst="rect">
                <a:avLst/>
              </a:prstGeom>
            </p:spPr>
          </p:pic>
        </mc:Fallback>
      </mc:AlternateContent>
      <mc:AlternateContent xmlns:mc="http://schemas.openxmlformats.org/markup-compatibility/2006" xmlns:p14="http://schemas.microsoft.com/office/powerpoint/2010/main">
        <mc:Choice Requires="p14">
          <p:contentPart p14:bwMode="auto" r:id="rId58">
            <p14:nvContentPartPr>
              <p14:cNvPr id="3107" name="Ink 35"/>
              <p14:cNvContentPartPr>
                <a14:cpLocks xmlns:a14="http://schemas.microsoft.com/office/drawing/2010/main" noRot="1" noChangeAspect="1" noEditPoints="1" noChangeArrowheads="1" noChangeShapeType="1"/>
              </p14:cNvContentPartPr>
              <p14:nvPr/>
            </p14:nvContentPartPr>
            <p14:xfrm>
              <a:off x="4741863" y="4235450"/>
              <a:ext cx="2025650" cy="77788"/>
            </p14:xfrm>
          </p:contentPart>
        </mc:Choice>
        <mc:Fallback xmlns="">
          <p:pic>
            <p:nvPicPr>
              <p:cNvPr id="3107" name="Ink 35"/>
              <p:cNvPicPr>
                <a:picLocks noRot="1" noChangeAspect="1" noEditPoints="1" noChangeArrowheads="1" noChangeShapeType="1"/>
              </p:cNvPicPr>
              <p:nvPr/>
            </p:nvPicPr>
            <p:blipFill>
              <a:blip r:embed="rId59"/>
              <a:stretch>
                <a:fillRect/>
              </a:stretch>
            </p:blipFill>
            <p:spPr>
              <a:xfrm>
                <a:off x="4726024" y="4172067"/>
                <a:ext cx="2057329" cy="204914"/>
              </a:xfrm>
              <a:prstGeom prst="rect">
                <a:avLst/>
              </a:prstGeom>
            </p:spPr>
          </p:pic>
        </mc:Fallback>
      </mc:AlternateContent>
      <mc:AlternateContent xmlns:mc="http://schemas.openxmlformats.org/markup-compatibility/2006" xmlns:p14="http://schemas.microsoft.com/office/powerpoint/2010/main">
        <mc:Choice Requires="p14">
          <p:contentPart p14:bwMode="auto" r:id="rId60">
            <p14:nvContentPartPr>
              <p14:cNvPr id="3108" name="Ink 36"/>
              <p14:cNvContentPartPr>
                <a14:cpLocks xmlns:a14="http://schemas.microsoft.com/office/drawing/2010/main" noRot="1" noChangeAspect="1" noEditPoints="1" noChangeArrowheads="1" noChangeShapeType="1"/>
              </p14:cNvContentPartPr>
              <p14:nvPr/>
            </p14:nvContentPartPr>
            <p14:xfrm>
              <a:off x="4500563" y="4506913"/>
              <a:ext cx="2120900" cy="52387"/>
            </p14:xfrm>
          </p:contentPart>
        </mc:Choice>
        <mc:Fallback xmlns="">
          <p:pic>
            <p:nvPicPr>
              <p:cNvPr id="3108" name="Ink 36"/>
              <p:cNvPicPr>
                <a:picLocks noRot="1" noChangeAspect="1" noEditPoints="1" noChangeArrowheads="1" noChangeShapeType="1"/>
              </p:cNvPicPr>
              <p:nvPr/>
            </p:nvPicPr>
            <p:blipFill>
              <a:blip r:embed="rId61"/>
              <a:stretch>
                <a:fillRect/>
              </a:stretch>
            </p:blipFill>
            <p:spPr>
              <a:xfrm>
                <a:off x="4484722" y="4443762"/>
                <a:ext cx="2152582" cy="178690"/>
              </a:xfrm>
              <a:prstGeom prst="rect">
                <a:avLst/>
              </a:prstGeom>
            </p:spPr>
          </p:pic>
        </mc:Fallback>
      </mc:AlternateContent>
      <mc:AlternateContent xmlns:mc="http://schemas.openxmlformats.org/markup-compatibility/2006" xmlns:p14="http://schemas.microsoft.com/office/powerpoint/2010/main">
        <mc:Choice Requires="p14">
          <p:contentPart p14:bwMode="auto" r:id="rId62">
            <p14:nvContentPartPr>
              <p14:cNvPr id="3109" name="Ink 37"/>
              <p14:cNvContentPartPr>
                <a14:cpLocks xmlns:a14="http://schemas.microsoft.com/office/drawing/2010/main" noRot="1" noChangeAspect="1" noEditPoints="1" noChangeArrowheads="1" noChangeShapeType="1"/>
              </p14:cNvContentPartPr>
              <p14:nvPr/>
            </p14:nvContentPartPr>
            <p14:xfrm>
              <a:off x="4270375" y="4773613"/>
              <a:ext cx="2354263" cy="41275"/>
            </p14:xfrm>
          </p:contentPart>
        </mc:Choice>
        <mc:Fallback xmlns="">
          <p:pic>
            <p:nvPicPr>
              <p:cNvPr id="3109" name="Ink 37"/>
              <p:cNvPicPr>
                <a:picLocks noRot="1" noChangeAspect="1" noEditPoints="1" noChangeArrowheads="1" noChangeShapeType="1"/>
              </p:cNvPicPr>
              <p:nvPr/>
            </p:nvPicPr>
            <p:blipFill>
              <a:blip r:embed="rId63"/>
              <a:stretch>
                <a:fillRect/>
              </a:stretch>
            </p:blipFill>
            <p:spPr>
              <a:xfrm>
                <a:off x="4254536" y="4710444"/>
                <a:ext cx="2385941" cy="167971"/>
              </a:xfrm>
              <a:prstGeom prst="rect">
                <a:avLst/>
              </a:prstGeom>
            </p:spPr>
          </p:pic>
        </mc:Fallback>
      </mc:AlternateContent>
      <mc:AlternateContent xmlns:mc="http://schemas.openxmlformats.org/markup-compatibility/2006" xmlns:p14="http://schemas.microsoft.com/office/powerpoint/2010/main">
        <mc:Choice Requires="p14">
          <p:contentPart p14:bwMode="auto" r:id="rId64">
            <p14:nvContentPartPr>
              <p14:cNvPr id="3110" name="Ink 38"/>
              <p14:cNvContentPartPr>
                <a14:cpLocks xmlns:a14="http://schemas.microsoft.com/office/drawing/2010/main" noRot="1" noChangeAspect="1" noEditPoints="1" noChangeArrowheads="1" noChangeShapeType="1"/>
              </p14:cNvContentPartPr>
              <p14:nvPr/>
            </p14:nvContentPartPr>
            <p14:xfrm>
              <a:off x="4164013" y="4981575"/>
              <a:ext cx="2406650" cy="42863"/>
            </p14:xfrm>
          </p:contentPart>
        </mc:Choice>
        <mc:Fallback xmlns="">
          <p:pic>
            <p:nvPicPr>
              <p:cNvPr id="3110" name="Ink 38"/>
              <p:cNvPicPr>
                <a:picLocks noRot="1" noChangeAspect="1" noEditPoints="1" noChangeArrowheads="1" noChangeShapeType="1"/>
              </p:cNvPicPr>
              <p:nvPr/>
            </p:nvPicPr>
            <p:blipFill>
              <a:blip r:embed="rId65"/>
              <a:stretch>
                <a:fillRect/>
              </a:stretch>
            </p:blipFill>
            <p:spPr>
              <a:xfrm>
                <a:off x="4148220" y="4911724"/>
                <a:ext cx="2438236" cy="182565"/>
              </a:xfrm>
              <a:prstGeom prst="rect">
                <a:avLst/>
              </a:prstGeom>
            </p:spPr>
          </p:pic>
        </mc:Fallback>
      </mc:AlternateContent>
      <mc:AlternateContent xmlns:mc="http://schemas.openxmlformats.org/markup-compatibility/2006" xmlns:p14="http://schemas.microsoft.com/office/powerpoint/2010/main">
        <mc:Choice Requires="p14">
          <p:contentPart p14:bwMode="auto" r:id="rId66">
            <p14:nvContentPartPr>
              <p14:cNvPr id="3111" name="Ink 39"/>
              <p14:cNvContentPartPr>
                <a14:cpLocks xmlns:a14="http://schemas.microsoft.com/office/drawing/2010/main" noRot="1" noChangeAspect="1" noEditPoints="1" noChangeArrowheads="1" noChangeShapeType="1"/>
              </p14:cNvContentPartPr>
              <p14:nvPr/>
            </p14:nvContentPartPr>
            <p14:xfrm>
              <a:off x="4029075" y="5229225"/>
              <a:ext cx="2595563" cy="49213"/>
            </p14:xfrm>
          </p:contentPart>
        </mc:Choice>
        <mc:Fallback xmlns="">
          <p:pic>
            <p:nvPicPr>
              <p:cNvPr id="3111" name="Ink 39"/>
              <p:cNvPicPr>
                <a:picLocks noRot="1" noChangeAspect="1" noEditPoints="1" noChangeArrowheads="1" noChangeShapeType="1"/>
              </p:cNvPicPr>
              <p:nvPr/>
            </p:nvPicPr>
            <p:blipFill>
              <a:blip r:embed="rId67"/>
              <a:stretch>
                <a:fillRect/>
              </a:stretch>
            </p:blipFill>
            <p:spPr>
              <a:xfrm>
                <a:off x="4013200" y="5192524"/>
                <a:ext cx="2627313" cy="122824"/>
              </a:xfrm>
              <a:prstGeom prst="rect">
                <a:avLst/>
              </a:prstGeom>
            </p:spPr>
          </p:pic>
        </mc:Fallback>
      </mc:AlternateContent>
      <mc:AlternateContent xmlns:mc="http://schemas.openxmlformats.org/markup-compatibility/2006" xmlns:p14="http://schemas.microsoft.com/office/powerpoint/2010/main">
        <mc:Choice Requires="p14">
          <p:contentPart p14:bwMode="auto" r:id="rId68">
            <p14:nvContentPartPr>
              <p14:cNvPr id="3112" name="Ink 40"/>
              <p14:cNvContentPartPr>
                <a14:cpLocks xmlns:a14="http://schemas.microsoft.com/office/drawing/2010/main" noRot="1" noChangeAspect="1" noEditPoints="1" noChangeArrowheads="1" noChangeShapeType="1"/>
              </p14:cNvContentPartPr>
              <p14:nvPr/>
            </p14:nvContentPartPr>
            <p14:xfrm>
              <a:off x="3917950" y="5413375"/>
              <a:ext cx="2778125" cy="58738"/>
            </p14:xfrm>
          </p:contentPart>
        </mc:Choice>
        <mc:Fallback xmlns="">
          <p:pic>
            <p:nvPicPr>
              <p:cNvPr id="3112" name="Ink 40"/>
              <p:cNvPicPr>
                <a:picLocks noRot="1" noChangeAspect="1" noEditPoints="1" noChangeArrowheads="1" noChangeShapeType="1"/>
              </p:cNvPicPr>
              <p:nvPr/>
            </p:nvPicPr>
            <p:blipFill>
              <a:blip r:embed="rId69"/>
              <a:stretch>
                <a:fillRect/>
              </a:stretch>
            </p:blipFill>
            <p:spPr>
              <a:xfrm>
                <a:off x="3902139" y="5349592"/>
                <a:ext cx="2809748" cy="185944"/>
              </a:xfrm>
              <a:prstGeom prst="rect">
                <a:avLst/>
              </a:prstGeom>
            </p:spPr>
          </p:pic>
        </mc:Fallback>
      </mc:AlternateContent>
      <mc:AlternateContent xmlns:mc="http://schemas.openxmlformats.org/markup-compatibility/2006" xmlns:p14="http://schemas.microsoft.com/office/powerpoint/2010/main">
        <mc:Choice Requires="p14">
          <p:contentPart p14:bwMode="auto" r:id="rId70">
            <p14:nvContentPartPr>
              <p14:cNvPr id="3113" name="Ink 41"/>
              <p14:cNvContentPartPr>
                <a14:cpLocks xmlns:a14="http://schemas.microsoft.com/office/drawing/2010/main" noRot="1" noChangeAspect="1" noEditPoints="1" noChangeArrowheads="1" noChangeShapeType="1"/>
              </p14:cNvContentPartPr>
              <p14:nvPr/>
            </p14:nvContentPartPr>
            <p14:xfrm>
              <a:off x="5316538" y="5529263"/>
              <a:ext cx="1162050" cy="38100"/>
            </p14:xfrm>
          </p:contentPart>
        </mc:Choice>
        <mc:Fallback xmlns="">
          <p:pic>
            <p:nvPicPr>
              <p:cNvPr id="3113" name="Ink 41"/>
              <p:cNvPicPr>
                <a:picLocks noRot="1" noChangeAspect="1" noEditPoints="1" noChangeArrowheads="1" noChangeShapeType="1"/>
              </p:cNvPicPr>
              <p:nvPr/>
            </p:nvPicPr>
            <p:blipFill>
              <a:blip r:embed="rId71"/>
              <a:stretch>
                <a:fillRect/>
              </a:stretch>
            </p:blipFill>
            <p:spPr>
              <a:xfrm>
                <a:off x="5300698" y="5466003"/>
                <a:ext cx="1193729" cy="164621"/>
              </a:xfrm>
              <a:prstGeom prst="rect">
                <a:avLst/>
              </a:prstGeom>
            </p:spPr>
          </p:pic>
        </mc:Fallback>
      </mc:AlternateContent>
      <mc:AlternateContent xmlns:mc="http://schemas.openxmlformats.org/markup-compatibility/2006" xmlns:p14="http://schemas.microsoft.com/office/powerpoint/2010/main">
        <mc:Choice Requires="p14">
          <p:contentPart p14:bwMode="auto" r:id="rId72">
            <p14:nvContentPartPr>
              <p14:cNvPr id="3114" name="Ink 42"/>
              <p14:cNvContentPartPr>
                <a14:cpLocks xmlns:a14="http://schemas.microsoft.com/office/drawing/2010/main" noRot="1" noChangeAspect="1" noEditPoints="1" noChangeArrowheads="1" noChangeShapeType="1"/>
              </p14:cNvContentPartPr>
              <p14:nvPr/>
            </p14:nvContentPartPr>
            <p14:xfrm>
              <a:off x="4867275" y="4300538"/>
              <a:ext cx="1641475" cy="69850"/>
            </p14:xfrm>
          </p:contentPart>
        </mc:Choice>
        <mc:Fallback xmlns="">
          <p:pic>
            <p:nvPicPr>
              <p:cNvPr id="3114" name="Ink 42"/>
              <p:cNvPicPr>
                <a:picLocks noRot="1" noChangeAspect="1" noEditPoints="1" noChangeArrowheads="1" noChangeShapeType="1"/>
              </p:cNvPicPr>
              <p:nvPr/>
            </p:nvPicPr>
            <p:blipFill>
              <a:blip r:embed="rId73"/>
              <a:stretch>
                <a:fillRect/>
              </a:stretch>
            </p:blipFill>
            <p:spPr>
              <a:xfrm>
                <a:off x="4851436" y="4237169"/>
                <a:ext cx="1673153" cy="196948"/>
              </a:xfrm>
              <a:prstGeom prst="rect">
                <a:avLst/>
              </a:prstGeom>
            </p:spPr>
          </p:pic>
        </mc:Fallback>
      </mc:AlternateContent>
      <mc:AlternateContent xmlns:mc="http://schemas.openxmlformats.org/markup-compatibility/2006" xmlns:p14="http://schemas.microsoft.com/office/powerpoint/2010/main">
        <mc:Choice Requires="p14">
          <p:contentPart p14:bwMode="auto" r:id="rId74">
            <p14:nvContentPartPr>
              <p14:cNvPr id="3115" name="Ink 43"/>
              <p14:cNvContentPartPr>
                <a14:cpLocks xmlns:a14="http://schemas.microsoft.com/office/drawing/2010/main" noRot="1" noChangeAspect="1" noEditPoints="1" noChangeArrowheads="1" noChangeShapeType="1"/>
              </p14:cNvContentPartPr>
              <p14:nvPr/>
            </p14:nvContentPartPr>
            <p14:xfrm>
              <a:off x="4773613" y="4629150"/>
              <a:ext cx="1827212" cy="38100"/>
            </p14:xfrm>
          </p:contentPart>
        </mc:Choice>
        <mc:Fallback xmlns="">
          <p:pic>
            <p:nvPicPr>
              <p:cNvPr id="3115" name="Ink 43"/>
              <p:cNvPicPr>
                <a:picLocks noRot="1" noChangeAspect="1" noEditPoints="1" noChangeArrowheads="1" noChangeShapeType="1"/>
              </p:cNvPicPr>
              <p:nvPr/>
            </p:nvPicPr>
            <p:blipFill>
              <a:blip r:embed="rId75"/>
              <a:stretch>
                <a:fillRect/>
              </a:stretch>
            </p:blipFill>
            <p:spPr>
              <a:xfrm>
                <a:off x="4757774" y="4568190"/>
                <a:ext cx="1858889" cy="160366"/>
              </a:xfrm>
              <a:prstGeom prst="rect">
                <a:avLst/>
              </a:prstGeom>
            </p:spPr>
          </p:pic>
        </mc:Fallback>
      </mc:AlternateContent>
      <mc:AlternateContent xmlns:mc="http://schemas.openxmlformats.org/markup-compatibility/2006" xmlns:p14="http://schemas.microsoft.com/office/powerpoint/2010/main">
        <mc:Choice Requires="p14">
          <p:contentPart p14:bwMode="auto" r:id="rId76">
            <p14:nvContentPartPr>
              <p14:cNvPr id="3116" name="Ink 44"/>
              <p14:cNvContentPartPr>
                <a14:cpLocks xmlns:a14="http://schemas.microsoft.com/office/drawing/2010/main" noRot="1" noChangeAspect="1" noEditPoints="1" noChangeArrowheads="1" noChangeShapeType="1"/>
              </p14:cNvContentPartPr>
              <p14:nvPr/>
            </p14:nvContentPartPr>
            <p14:xfrm>
              <a:off x="4870450" y="4900613"/>
              <a:ext cx="1771650" cy="79375"/>
            </p14:xfrm>
          </p:contentPart>
        </mc:Choice>
        <mc:Fallback xmlns="">
          <p:pic>
            <p:nvPicPr>
              <p:cNvPr id="3116" name="Ink 44"/>
              <p:cNvPicPr>
                <a:picLocks noRot="1" noChangeAspect="1" noEditPoints="1" noChangeArrowheads="1" noChangeShapeType="1"/>
              </p:cNvPicPr>
              <p:nvPr/>
            </p:nvPicPr>
            <p:blipFill>
              <a:blip r:embed="rId77"/>
              <a:stretch>
                <a:fillRect/>
              </a:stretch>
            </p:blipFill>
            <p:spPr>
              <a:xfrm>
                <a:off x="4854190" y="4837113"/>
                <a:ext cx="1803809" cy="206736"/>
              </a:xfrm>
              <a:prstGeom prst="rect">
                <a:avLst/>
              </a:prstGeom>
            </p:spPr>
          </p:pic>
        </mc:Fallback>
      </mc:AlternateContent>
      <mc:AlternateContent xmlns:mc="http://schemas.openxmlformats.org/markup-compatibility/2006" xmlns:p14="http://schemas.microsoft.com/office/powerpoint/2010/main">
        <mc:Choice Requires="p14">
          <p:contentPart p14:bwMode="auto" r:id="rId78">
            <p14:nvContentPartPr>
              <p14:cNvPr id="3117" name="Ink 45"/>
              <p14:cNvContentPartPr>
                <a14:cpLocks xmlns:a14="http://schemas.microsoft.com/office/drawing/2010/main" noRot="1" noChangeAspect="1" noEditPoints="1" noChangeArrowheads="1" noChangeShapeType="1"/>
              </p14:cNvContentPartPr>
              <p14:nvPr/>
            </p14:nvContentPartPr>
            <p14:xfrm>
              <a:off x="5243513" y="5122863"/>
              <a:ext cx="1676400" cy="30162"/>
            </p14:xfrm>
          </p:contentPart>
        </mc:Choice>
        <mc:Fallback xmlns="">
          <p:pic>
            <p:nvPicPr>
              <p:cNvPr id="3117" name="Ink 45"/>
              <p:cNvPicPr>
                <a:picLocks noRot="1" noChangeAspect="1" noEditPoints="1" noChangeArrowheads="1" noChangeShapeType="1"/>
              </p:cNvPicPr>
              <p:nvPr/>
            </p:nvPicPr>
            <p:blipFill>
              <a:blip r:embed="rId79"/>
              <a:stretch>
                <a:fillRect/>
              </a:stretch>
            </p:blipFill>
            <p:spPr>
              <a:xfrm>
                <a:off x="5227671" y="5058542"/>
                <a:ext cx="1708085" cy="158441"/>
              </a:xfrm>
              <a:prstGeom prst="rect">
                <a:avLst/>
              </a:prstGeom>
            </p:spPr>
          </p:pic>
        </mc:Fallback>
      </mc:AlternateContent>
      <mc:AlternateContent xmlns:mc="http://schemas.openxmlformats.org/markup-compatibility/2006" xmlns:p14="http://schemas.microsoft.com/office/powerpoint/2010/main">
        <mc:Choice Requires="p14">
          <p:contentPart p14:bwMode="auto" r:id="rId80">
            <p14:nvContentPartPr>
              <p14:cNvPr id="3118" name="Ink 46"/>
              <p14:cNvContentPartPr>
                <a14:cpLocks xmlns:a14="http://schemas.microsoft.com/office/drawing/2010/main" noRot="1" noChangeAspect="1" noEditPoints="1" noChangeArrowheads="1" noChangeShapeType="1"/>
              </p14:cNvContentPartPr>
              <p14:nvPr/>
            </p14:nvContentPartPr>
            <p14:xfrm>
              <a:off x="6521450" y="4905375"/>
              <a:ext cx="381000" cy="71438"/>
            </p14:xfrm>
          </p:contentPart>
        </mc:Choice>
        <mc:Fallback xmlns="">
          <p:pic>
            <p:nvPicPr>
              <p:cNvPr id="3118" name="Ink 46"/>
              <p:cNvPicPr>
                <a:picLocks noRot="1" noChangeAspect="1" noEditPoints="1" noChangeArrowheads="1" noChangeShapeType="1"/>
              </p:cNvPicPr>
              <p:nvPr/>
            </p:nvPicPr>
            <p:blipFill>
              <a:blip r:embed="rId81"/>
              <a:stretch>
                <a:fillRect/>
              </a:stretch>
            </p:blipFill>
            <p:spPr>
              <a:xfrm>
                <a:off x="6505605" y="4841514"/>
                <a:ext cx="412690" cy="199160"/>
              </a:xfrm>
              <a:prstGeom prst="rect">
                <a:avLst/>
              </a:prstGeom>
            </p:spPr>
          </p:pic>
        </mc:Fallback>
      </mc:AlternateContent>
      <mc:AlternateContent xmlns:mc="http://schemas.openxmlformats.org/markup-compatibility/2006" xmlns:p14="http://schemas.microsoft.com/office/powerpoint/2010/main">
        <mc:Choice Requires="p14">
          <p:contentPart p14:bwMode="auto" r:id="rId82">
            <p14:nvContentPartPr>
              <p14:cNvPr id="3119" name="Ink 47"/>
              <p14:cNvContentPartPr>
                <a14:cpLocks xmlns:a14="http://schemas.microsoft.com/office/drawing/2010/main" noRot="1" noChangeAspect="1" noEditPoints="1" noChangeArrowheads="1" noChangeShapeType="1"/>
              </p14:cNvContentPartPr>
              <p14:nvPr/>
            </p14:nvContentPartPr>
            <p14:xfrm>
              <a:off x="6638925" y="4578350"/>
              <a:ext cx="228600" cy="93663"/>
            </p14:xfrm>
          </p:contentPart>
        </mc:Choice>
        <mc:Fallback xmlns="">
          <p:pic>
            <p:nvPicPr>
              <p:cNvPr id="3119" name="Ink 47"/>
              <p:cNvPicPr>
                <a:picLocks noRot="1" noChangeAspect="1" noEditPoints="1" noChangeArrowheads="1" noChangeShapeType="1"/>
              </p:cNvPicPr>
              <p:nvPr/>
            </p:nvPicPr>
            <p:blipFill>
              <a:blip r:embed="rId83"/>
              <a:stretch>
                <a:fillRect/>
              </a:stretch>
            </p:blipFill>
            <p:spPr>
              <a:xfrm>
                <a:off x="6622750" y="4514947"/>
                <a:ext cx="260590" cy="220468"/>
              </a:xfrm>
              <a:prstGeom prst="rect">
                <a:avLst/>
              </a:prstGeom>
            </p:spPr>
          </p:pic>
        </mc:Fallback>
      </mc:AlternateContent>
      <mc:AlternateContent xmlns:mc="http://schemas.openxmlformats.org/markup-compatibility/2006" xmlns:p14="http://schemas.microsoft.com/office/powerpoint/2010/main">
        <mc:Choice Requires="p14">
          <p:contentPart p14:bwMode="auto" r:id="rId84">
            <p14:nvContentPartPr>
              <p14:cNvPr id="3120" name="Ink 48"/>
              <p14:cNvContentPartPr>
                <a14:cpLocks xmlns:a14="http://schemas.microsoft.com/office/drawing/2010/main" noRot="1" noChangeAspect="1" noEditPoints="1" noChangeArrowheads="1" noChangeShapeType="1"/>
              </p14:cNvContentPartPr>
              <p14:nvPr/>
            </p14:nvContentPartPr>
            <p14:xfrm>
              <a:off x="6646863" y="4471988"/>
              <a:ext cx="196850" cy="73025"/>
            </p14:xfrm>
          </p:contentPart>
        </mc:Choice>
        <mc:Fallback xmlns="">
          <p:pic>
            <p:nvPicPr>
              <p:cNvPr id="3120" name="Ink 48"/>
              <p:cNvPicPr>
                <a:picLocks noRot="1" noChangeAspect="1" noEditPoints="1" noChangeArrowheads="1" noChangeShapeType="1"/>
              </p:cNvPicPr>
              <p:nvPr/>
            </p:nvPicPr>
            <p:blipFill>
              <a:blip r:embed="rId85"/>
              <a:stretch>
                <a:fillRect/>
              </a:stretch>
            </p:blipFill>
            <p:spPr>
              <a:xfrm>
                <a:off x="6631029" y="4408362"/>
                <a:ext cx="228519" cy="200276"/>
              </a:xfrm>
              <a:prstGeom prst="rect">
                <a:avLst/>
              </a:prstGeom>
            </p:spPr>
          </p:pic>
        </mc:Fallback>
      </mc:AlternateContent>
      <mc:AlternateContent xmlns:mc="http://schemas.openxmlformats.org/markup-compatibility/2006" xmlns:p14="http://schemas.microsoft.com/office/powerpoint/2010/main">
        <mc:Choice Requires="p14">
          <p:contentPart p14:bwMode="auto" r:id="rId86">
            <p14:nvContentPartPr>
              <p14:cNvPr id="3121" name="Ink 49"/>
              <p14:cNvContentPartPr>
                <a14:cpLocks xmlns:a14="http://schemas.microsoft.com/office/drawing/2010/main" noRot="1" noChangeAspect="1" noEditPoints="1" noChangeArrowheads="1" noChangeShapeType="1"/>
              </p14:cNvContentPartPr>
              <p14:nvPr/>
            </p14:nvContentPartPr>
            <p14:xfrm>
              <a:off x="6615113" y="4319588"/>
              <a:ext cx="204787" cy="85725"/>
            </p14:xfrm>
          </p:contentPart>
        </mc:Choice>
        <mc:Fallback xmlns="">
          <p:pic>
            <p:nvPicPr>
              <p:cNvPr id="3121" name="Ink 49"/>
              <p:cNvPicPr>
                <a:picLocks noRot="1" noChangeAspect="1" noEditPoints="1" noChangeArrowheads="1" noChangeShapeType="1"/>
              </p:cNvPicPr>
              <p:nvPr/>
            </p:nvPicPr>
            <p:blipFill>
              <a:blip r:embed="rId87"/>
              <a:stretch>
                <a:fillRect/>
              </a:stretch>
            </p:blipFill>
            <p:spPr>
              <a:xfrm>
                <a:off x="6599277" y="4256195"/>
                <a:ext cx="236459" cy="212872"/>
              </a:xfrm>
              <a:prstGeom prst="rect">
                <a:avLst/>
              </a:prstGeom>
            </p:spPr>
          </p:pic>
        </mc:Fallback>
      </mc:AlternateContent>
      <mc:AlternateContent xmlns:mc="http://schemas.openxmlformats.org/markup-compatibility/2006" xmlns:p14="http://schemas.microsoft.com/office/powerpoint/2010/main">
        <mc:Choice Requires="p14">
          <p:contentPart p14:bwMode="auto" r:id="rId88">
            <p14:nvContentPartPr>
              <p14:cNvPr id="3122" name="Ink 50"/>
              <p14:cNvContentPartPr>
                <a14:cpLocks xmlns:a14="http://schemas.microsoft.com/office/drawing/2010/main" noRot="1" noChangeAspect="1" noEditPoints="1" noChangeArrowheads="1" noChangeShapeType="1"/>
              </p14:cNvContentPartPr>
              <p14:nvPr/>
            </p14:nvContentPartPr>
            <p14:xfrm>
              <a:off x="6635750" y="4198938"/>
              <a:ext cx="192088" cy="85725"/>
            </p14:xfrm>
          </p:contentPart>
        </mc:Choice>
        <mc:Fallback xmlns="">
          <p:pic>
            <p:nvPicPr>
              <p:cNvPr id="3122" name="Ink 50"/>
              <p:cNvPicPr>
                <a:picLocks noRot="1" noChangeAspect="1" noEditPoints="1" noChangeArrowheads="1" noChangeShapeType="1"/>
              </p:cNvPicPr>
              <p:nvPr/>
            </p:nvPicPr>
            <p:blipFill>
              <a:blip r:embed="rId89"/>
              <a:stretch>
                <a:fillRect/>
              </a:stretch>
            </p:blipFill>
            <p:spPr>
              <a:xfrm>
                <a:off x="6619923" y="4135185"/>
                <a:ext cx="223743" cy="213232"/>
              </a:xfrm>
              <a:prstGeom prst="rect">
                <a:avLst/>
              </a:prstGeom>
            </p:spPr>
          </p:pic>
        </mc:Fallback>
      </mc:AlternateContent>
      <mc:AlternateContent xmlns:mc="http://schemas.openxmlformats.org/markup-compatibility/2006" xmlns:p14="http://schemas.microsoft.com/office/powerpoint/2010/main">
        <mc:Choice Requires="p14">
          <p:contentPart p14:bwMode="auto" r:id="rId90">
            <p14:nvContentPartPr>
              <p14:cNvPr id="3123" name="Ink 51"/>
              <p14:cNvContentPartPr>
                <a14:cpLocks xmlns:a14="http://schemas.microsoft.com/office/drawing/2010/main" noRot="1" noChangeAspect="1" noEditPoints="1" noChangeArrowheads="1" noChangeShapeType="1"/>
              </p14:cNvContentPartPr>
              <p14:nvPr/>
            </p14:nvContentPartPr>
            <p14:xfrm>
              <a:off x="6664325" y="4027488"/>
              <a:ext cx="177800" cy="101600"/>
            </p14:xfrm>
          </p:contentPart>
        </mc:Choice>
        <mc:Fallback xmlns="">
          <p:pic>
            <p:nvPicPr>
              <p:cNvPr id="3123" name="Ink 51"/>
              <p:cNvPicPr>
                <a:picLocks noRot="1" noChangeAspect="1" noEditPoints="1" noChangeArrowheads="1" noChangeShapeType="1"/>
              </p:cNvPicPr>
              <p:nvPr/>
            </p:nvPicPr>
            <p:blipFill>
              <a:blip r:embed="rId91"/>
              <a:stretch>
                <a:fillRect/>
              </a:stretch>
            </p:blipFill>
            <p:spPr>
              <a:xfrm>
                <a:off x="6648489" y="3964078"/>
                <a:ext cx="209473" cy="228420"/>
              </a:xfrm>
              <a:prstGeom prst="rect">
                <a:avLst/>
              </a:prstGeom>
            </p:spPr>
          </p:pic>
        </mc:Fallback>
      </mc:AlternateContent>
      <mc:AlternateContent xmlns:mc="http://schemas.openxmlformats.org/markup-compatibility/2006" xmlns:p14="http://schemas.microsoft.com/office/powerpoint/2010/main">
        <mc:Choice Requires="p14">
          <p:contentPart p14:bwMode="auto" r:id="rId92">
            <p14:nvContentPartPr>
              <p14:cNvPr id="3124" name="Ink 52"/>
              <p14:cNvContentPartPr>
                <a14:cpLocks xmlns:a14="http://schemas.microsoft.com/office/drawing/2010/main" noRot="1" noChangeAspect="1" noEditPoints="1" noChangeArrowheads="1" noChangeShapeType="1"/>
              </p14:cNvContentPartPr>
              <p14:nvPr/>
            </p14:nvContentPartPr>
            <p14:xfrm>
              <a:off x="6645275" y="3873500"/>
              <a:ext cx="209550" cy="76200"/>
            </p14:xfrm>
          </p:contentPart>
        </mc:Choice>
        <mc:Fallback xmlns="">
          <p:pic>
            <p:nvPicPr>
              <p:cNvPr id="3124" name="Ink 52"/>
              <p:cNvPicPr>
                <a:picLocks noRot="1" noChangeAspect="1" noEditPoints="1" noChangeArrowheads="1" noChangeShapeType="1"/>
              </p:cNvPicPr>
              <p:nvPr/>
            </p:nvPicPr>
            <p:blipFill>
              <a:blip r:embed="rId93"/>
              <a:stretch>
                <a:fillRect/>
              </a:stretch>
            </p:blipFill>
            <p:spPr>
              <a:xfrm>
                <a:off x="6629433" y="3809880"/>
                <a:ext cx="241235" cy="203080"/>
              </a:xfrm>
              <a:prstGeom prst="rect">
                <a:avLst/>
              </a:prstGeom>
            </p:spPr>
          </p:pic>
        </mc:Fallback>
      </mc:AlternateContent>
      <mc:AlternateContent xmlns:mc="http://schemas.openxmlformats.org/markup-compatibility/2006" xmlns:p14="http://schemas.microsoft.com/office/powerpoint/2010/main">
        <mc:Choice Requires="p14">
          <p:contentPart p14:bwMode="auto" r:id="rId94">
            <p14:nvContentPartPr>
              <p14:cNvPr id="3125" name="Ink 53"/>
              <p14:cNvContentPartPr>
                <a14:cpLocks xmlns:a14="http://schemas.microsoft.com/office/drawing/2010/main" noRot="1" noChangeAspect="1" noEditPoints="1" noChangeArrowheads="1" noChangeShapeType="1"/>
              </p14:cNvContentPartPr>
              <p14:nvPr/>
            </p14:nvContentPartPr>
            <p14:xfrm>
              <a:off x="6715125" y="3775075"/>
              <a:ext cx="157163" cy="65088"/>
            </p14:xfrm>
          </p:contentPart>
        </mc:Choice>
        <mc:Fallback xmlns="">
          <p:pic>
            <p:nvPicPr>
              <p:cNvPr id="3125" name="Ink 53"/>
              <p:cNvPicPr>
                <a:picLocks noRot="1" noChangeAspect="1" noEditPoints="1" noChangeArrowheads="1" noChangeShapeType="1"/>
              </p:cNvPicPr>
              <p:nvPr/>
            </p:nvPicPr>
            <p:blipFill>
              <a:blip r:embed="rId95"/>
              <a:stretch>
                <a:fillRect/>
              </a:stretch>
            </p:blipFill>
            <p:spPr>
              <a:xfrm>
                <a:off x="6699301" y="3711425"/>
                <a:ext cx="188811" cy="192028"/>
              </a:xfrm>
              <a:prstGeom prst="rect">
                <a:avLst/>
              </a:prstGeom>
            </p:spPr>
          </p:pic>
        </mc:Fallback>
      </mc:AlternateContent>
      <mc:AlternateContent xmlns:mc="http://schemas.openxmlformats.org/markup-compatibility/2006" xmlns:p14="http://schemas.microsoft.com/office/powerpoint/2010/main">
        <mc:Choice Requires="p14">
          <p:contentPart p14:bwMode="auto" r:id="rId96">
            <p14:nvContentPartPr>
              <p14:cNvPr id="3126" name="Ink 54"/>
              <p14:cNvContentPartPr>
                <a14:cpLocks xmlns:a14="http://schemas.microsoft.com/office/drawing/2010/main" noRot="1" noChangeAspect="1" noEditPoints="1" noChangeArrowheads="1" noChangeShapeType="1"/>
              </p14:cNvContentPartPr>
              <p14:nvPr/>
            </p14:nvContentPartPr>
            <p14:xfrm>
              <a:off x="6804025" y="3768725"/>
              <a:ext cx="92075" cy="11113"/>
            </p14:xfrm>
          </p:contentPart>
        </mc:Choice>
        <mc:Fallback xmlns="">
          <p:pic>
            <p:nvPicPr>
              <p:cNvPr id="3126" name="Ink 54"/>
              <p:cNvPicPr>
                <a:picLocks noRot="1" noChangeAspect="1" noEditPoints="1" noChangeArrowheads="1" noChangeShapeType="1"/>
              </p:cNvPicPr>
              <p:nvPr/>
            </p:nvPicPr>
            <p:blipFill>
              <a:blip r:embed="rId97"/>
              <a:stretch>
                <a:fillRect/>
              </a:stretch>
            </p:blipFill>
            <p:spPr>
              <a:xfrm>
                <a:off x="6788200" y="3705632"/>
                <a:ext cx="123726" cy="137299"/>
              </a:xfrm>
              <a:prstGeom prst="rect">
                <a:avLst/>
              </a:prstGeom>
            </p:spPr>
          </p:pic>
        </mc:Fallback>
      </mc:AlternateContent>
      <mc:AlternateContent xmlns:mc="http://schemas.openxmlformats.org/markup-compatibility/2006" xmlns:p14="http://schemas.microsoft.com/office/powerpoint/2010/main">
        <mc:Choice Requires="p14">
          <p:contentPart p14:bwMode="auto" r:id="rId98">
            <p14:nvContentPartPr>
              <p14:cNvPr id="3127" name="Ink 55"/>
              <p14:cNvContentPartPr>
                <a14:cpLocks xmlns:a14="http://schemas.microsoft.com/office/drawing/2010/main" noRot="1" noChangeAspect="1" noEditPoints="1" noChangeArrowheads="1" noChangeShapeType="1"/>
              </p14:cNvContentPartPr>
              <p14:nvPr/>
            </p14:nvContentPartPr>
            <p14:xfrm>
              <a:off x="5254625" y="4119563"/>
              <a:ext cx="735013" cy="61912"/>
            </p14:xfrm>
          </p:contentPart>
        </mc:Choice>
        <mc:Fallback xmlns="">
          <p:pic>
            <p:nvPicPr>
              <p:cNvPr id="3127" name="Ink 55"/>
              <p:cNvPicPr>
                <a:picLocks noRot="1" noChangeAspect="1" noEditPoints="1" noChangeArrowheads="1" noChangeShapeType="1"/>
              </p:cNvPicPr>
              <p:nvPr/>
            </p:nvPicPr>
            <p:blipFill>
              <a:blip r:embed="rId99"/>
              <a:stretch>
                <a:fillRect/>
              </a:stretch>
            </p:blipFill>
            <p:spPr>
              <a:xfrm>
                <a:off x="5238787" y="4055851"/>
                <a:ext cx="766688" cy="188976"/>
              </a:xfrm>
              <a:prstGeom prst="rect">
                <a:avLst/>
              </a:prstGeom>
            </p:spPr>
          </p:pic>
        </mc:Fallback>
      </mc:AlternateContent>
      <mc:AlternateContent xmlns:mc="http://schemas.openxmlformats.org/markup-compatibility/2006" xmlns:p14="http://schemas.microsoft.com/office/powerpoint/2010/main">
        <mc:Choice Requires="p14">
          <p:contentPart p14:bwMode="auto" r:id="rId100">
            <p14:nvContentPartPr>
              <p14:cNvPr id="3128" name="Ink 56"/>
              <p14:cNvContentPartPr>
                <a14:cpLocks xmlns:a14="http://schemas.microsoft.com/office/drawing/2010/main" noRot="1" noChangeAspect="1" noEditPoints="1" noChangeArrowheads="1" noChangeShapeType="1"/>
              </p14:cNvContentPartPr>
              <p14:nvPr/>
            </p14:nvContentPartPr>
            <p14:xfrm>
              <a:off x="5253038" y="4078288"/>
              <a:ext cx="904875" cy="39687"/>
            </p14:xfrm>
          </p:contentPart>
        </mc:Choice>
        <mc:Fallback xmlns="">
          <p:pic>
            <p:nvPicPr>
              <p:cNvPr id="3128" name="Ink 56"/>
              <p:cNvPicPr>
                <a:picLocks noRot="1" noChangeAspect="1" noEditPoints="1" noChangeArrowheads="1" noChangeShapeType="1"/>
              </p:cNvPicPr>
              <p:nvPr/>
            </p:nvPicPr>
            <p:blipFill>
              <a:blip r:embed="rId101"/>
              <a:stretch>
                <a:fillRect/>
              </a:stretch>
            </p:blipFill>
            <p:spPr>
              <a:xfrm>
                <a:off x="5237201" y="4014789"/>
                <a:ext cx="936549" cy="166685"/>
              </a:xfrm>
              <a:prstGeom prst="rect">
                <a:avLst/>
              </a:prstGeom>
            </p:spPr>
          </p:pic>
        </mc:Fallback>
      </mc:AlternateContent>
      <mc:AlternateContent xmlns:mc="http://schemas.openxmlformats.org/markup-compatibility/2006" xmlns:p14="http://schemas.microsoft.com/office/powerpoint/2010/main">
        <mc:Choice Requires="p14">
          <p:contentPart p14:bwMode="auto" r:id="rId102">
            <p14:nvContentPartPr>
              <p14:cNvPr id="3129" name="Ink 57"/>
              <p14:cNvContentPartPr>
                <a14:cpLocks xmlns:a14="http://schemas.microsoft.com/office/drawing/2010/main" noRot="1" noChangeAspect="1" noEditPoints="1" noChangeArrowheads="1" noChangeShapeType="1"/>
              </p14:cNvContentPartPr>
              <p14:nvPr/>
            </p14:nvContentPartPr>
            <p14:xfrm>
              <a:off x="5392738" y="3910013"/>
              <a:ext cx="1236662" cy="88900"/>
            </p14:xfrm>
          </p:contentPart>
        </mc:Choice>
        <mc:Fallback xmlns="">
          <p:pic>
            <p:nvPicPr>
              <p:cNvPr id="3129" name="Ink 57"/>
              <p:cNvPicPr>
                <a:picLocks noRot="1" noChangeAspect="1" noEditPoints="1" noChangeArrowheads="1" noChangeShapeType="1"/>
              </p:cNvPicPr>
              <p:nvPr/>
            </p:nvPicPr>
            <p:blipFill>
              <a:blip r:embed="rId103"/>
              <a:stretch>
                <a:fillRect/>
              </a:stretch>
            </p:blipFill>
            <p:spPr>
              <a:xfrm>
                <a:off x="5376897" y="3846667"/>
                <a:ext cx="1268344" cy="215951"/>
              </a:xfrm>
              <a:prstGeom prst="rect">
                <a:avLst/>
              </a:prstGeom>
            </p:spPr>
          </p:pic>
        </mc:Fallback>
      </mc:AlternateContent>
      <mc:AlternateContent xmlns:mc="http://schemas.openxmlformats.org/markup-compatibility/2006" xmlns:p14="http://schemas.microsoft.com/office/powerpoint/2010/main">
        <mc:Choice Requires="p14">
          <p:contentPart p14:bwMode="auto" r:id="rId104">
            <p14:nvContentPartPr>
              <p14:cNvPr id="3130" name="Ink 58"/>
              <p14:cNvContentPartPr>
                <a14:cpLocks xmlns:a14="http://schemas.microsoft.com/office/drawing/2010/main" noRot="1" noChangeAspect="1" noEditPoints="1" noChangeArrowheads="1" noChangeShapeType="1"/>
              </p14:cNvContentPartPr>
              <p14:nvPr/>
            </p14:nvContentPartPr>
            <p14:xfrm>
              <a:off x="4768850" y="3729038"/>
              <a:ext cx="1419225" cy="698500"/>
            </p14:xfrm>
          </p:contentPart>
        </mc:Choice>
        <mc:Fallback xmlns="">
          <p:pic>
            <p:nvPicPr>
              <p:cNvPr id="3130" name="Ink 58"/>
              <p:cNvPicPr>
                <a:picLocks noRot="1" noChangeAspect="1" noEditPoints="1" noChangeArrowheads="1" noChangeShapeType="1"/>
              </p:cNvPicPr>
              <p:nvPr/>
            </p:nvPicPr>
            <p:blipFill>
              <a:blip r:embed="rId105"/>
              <a:stretch>
                <a:fillRect/>
              </a:stretch>
            </p:blipFill>
            <p:spPr>
              <a:xfrm>
                <a:off x="4752649" y="3665309"/>
                <a:ext cx="1451267" cy="825598"/>
              </a:xfrm>
              <a:prstGeom prst="rect">
                <a:avLst/>
              </a:prstGeom>
            </p:spPr>
          </p:pic>
        </mc:Fallback>
      </mc:AlternateContent>
      <mc:AlternateContent xmlns:mc="http://schemas.openxmlformats.org/markup-compatibility/2006" xmlns:p14="http://schemas.microsoft.com/office/powerpoint/2010/main">
        <mc:Choice Requires="p14">
          <p:contentPart p14:bwMode="auto" r:id="rId106">
            <p14:nvContentPartPr>
              <p14:cNvPr id="3131" name="Ink 59"/>
              <p14:cNvContentPartPr>
                <a14:cpLocks xmlns:a14="http://schemas.microsoft.com/office/drawing/2010/main" noRot="1" noChangeAspect="1" noEditPoints="1" noChangeArrowheads="1" noChangeShapeType="1"/>
              </p14:cNvContentPartPr>
              <p14:nvPr/>
            </p14:nvContentPartPr>
            <p14:xfrm>
              <a:off x="4532313" y="3886200"/>
              <a:ext cx="620712" cy="912813"/>
            </p14:xfrm>
          </p:contentPart>
        </mc:Choice>
        <mc:Fallback xmlns="">
          <p:pic>
            <p:nvPicPr>
              <p:cNvPr id="3131" name="Ink 59"/>
              <p:cNvPicPr>
                <a:picLocks noRot="1" noChangeAspect="1" noEditPoints="1" noChangeArrowheads="1" noChangeShapeType="1"/>
              </p:cNvPicPr>
              <p:nvPr/>
            </p:nvPicPr>
            <p:blipFill>
              <a:blip r:embed="rId107"/>
              <a:stretch>
                <a:fillRect/>
              </a:stretch>
            </p:blipFill>
            <p:spPr>
              <a:xfrm>
                <a:off x="4516111" y="3822900"/>
                <a:ext cx="652756" cy="1039413"/>
              </a:xfrm>
              <a:prstGeom prst="rect">
                <a:avLst/>
              </a:prstGeom>
            </p:spPr>
          </p:pic>
        </mc:Fallback>
      </mc:AlternateContent>
      <mc:AlternateContent xmlns:mc="http://schemas.openxmlformats.org/markup-compatibility/2006" xmlns:p14="http://schemas.microsoft.com/office/powerpoint/2010/main">
        <mc:Choice Requires="p14">
          <p:contentPart p14:bwMode="auto" r:id="rId108">
            <p14:nvContentPartPr>
              <p14:cNvPr id="3132" name="Ink 60"/>
              <p14:cNvContentPartPr>
                <a14:cpLocks xmlns:a14="http://schemas.microsoft.com/office/drawing/2010/main" noRot="1" noChangeAspect="1" noEditPoints="1" noChangeArrowheads="1" noChangeShapeType="1"/>
              </p14:cNvContentPartPr>
              <p14:nvPr/>
            </p14:nvContentPartPr>
            <p14:xfrm>
              <a:off x="3916363" y="4030663"/>
              <a:ext cx="3014662" cy="1549400"/>
            </p14:xfrm>
          </p:contentPart>
        </mc:Choice>
        <mc:Fallback xmlns="">
          <p:pic>
            <p:nvPicPr>
              <p:cNvPr id="3132" name="Ink 60"/>
              <p:cNvPicPr>
                <a:picLocks noRot="1" noChangeAspect="1" noEditPoints="1" noChangeArrowheads="1" noChangeShapeType="1"/>
              </p:cNvPicPr>
              <p:nvPr/>
            </p:nvPicPr>
            <p:blipFill>
              <a:blip r:embed="rId109"/>
              <a:stretch>
                <a:fillRect/>
              </a:stretch>
            </p:blipFill>
            <p:spPr>
              <a:xfrm>
                <a:off x="3900441" y="3967290"/>
                <a:ext cx="3046506" cy="1676146"/>
              </a:xfrm>
              <a:prstGeom prst="rect">
                <a:avLst/>
              </a:prstGeom>
            </p:spPr>
          </p:pic>
        </mc:Fallback>
      </mc:AlternateContent>
      <mc:AlternateContent xmlns:mc="http://schemas.openxmlformats.org/markup-compatibility/2006" xmlns:p14="http://schemas.microsoft.com/office/powerpoint/2010/main">
        <mc:Choice Requires="p14">
          <p:contentPart p14:bwMode="auto" r:id="rId110">
            <p14:nvContentPartPr>
              <p14:cNvPr id="3133" name="Ink 61"/>
              <p14:cNvContentPartPr>
                <a14:cpLocks xmlns:a14="http://schemas.microsoft.com/office/drawing/2010/main" noRot="1" noChangeAspect="1" noEditPoints="1" noChangeArrowheads="1" noChangeShapeType="1"/>
              </p14:cNvContentPartPr>
              <p14:nvPr/>
            </p14:nvContentPartPr>
            <p14:xfrm>
              <a:off x="3825875" y="3630613"/>
              <a:ext cx="3138488" cy="1936750"/>
            </p14:xfrm>
          </p:contentPart>
        </mc:Choice>
        <mc:Fallback xmlns="">
          <p:pic>
            <p:nvPicPr>
              <p:cNvPr id="3133" name="Ink 61"/>
              <p:cNvPicPr>
                <a:picLocks noRot="1" noChangeAspect="1" noEditPoints="1" noChangeArrowheads="1" noChangeShapeType="1"/>
              </p:cNvPicPr>
              <p:nvPr/>
            </p:nvPicPr>
            <p:blipFill>
              <a:blip r:embed="rId111"/>
              <a:stretch>
                <a:fillRect/>
              </a:stretch>
            </p:blipFill>
            <p:spPr>
              <a:xfrm>
                <a:off x="3810068" y="3566405"/>
                <a:ext cx="3170103" cy="2064803"/>
              </a:xfrm>
              <a:prstGeom prst="rect">
                <a:avLst/>
              </a:prstGeom>
            </p:spPr>
          </p:pic>
        </mc:Fallback>
      </mc:AlternateContent>
      <mc:AlternateContent xmlns:mc="http://schemas.openxmlformats.org/markup-compatibility/2006" xmlns:p14="http://schemas.microsoft.com/office/powerpoint/2010/main">
        <mc:Choice Requires="p14">
          <p:contentPart p14:bwMode="auto" r:id="rId112">
            <p14:nvContentPartPr>
              <p14:cNvPr id="3134" name="Ink 62"/>
              <p14:cNvContentPartPr>
                <a14:cpLocks xmlns:a14="http://schemas.microsoft.com/office/drawing/2010/main" noRot="1" noChangeAspect="1" noEditPoints="1" noChangeArrowheads="1" noChangeShapeType="1"/>
              </p14:cNvContentPartPr>
              <p14:nvPr/>
            </p14:nvContentPartPr>
            <p14:xfrm>
              <a:off x="3727450" y="4108450"/>
              <a:ext cx="1409700" cy="1436688"/>
            </p14:xfrm>
          </p:contentPart>
        </mc:Choice>
        <mc:Fallback xmlns="">
          <p:pic>
            <p:nvPicPr>
              <p:cNvPr id="3134" name="Ink 62"/>
              <p:cNvPicPr>
                <a:picLocks noRot="1" noChangeAspect="1" noEditPoints="1" noChangeArrowheads="1" noChangeShapeType="1"/>
              </p:cNvPicPr>
              <p:nvPr/>
            </p:nvPicPr>
            <p:blipFill>
              <a:blip r:embed="rId113"/>
              <a:stretch>
                <a:fillRect/>
              </a:stretch>
            </p:blipFill>
            <p:spPr>
              <a:xfrm>
                <a:off x="3711611" y="4045093"/>
                <a:ext cx="1441739" cy="1563402"/>
              </a:xfrm>
              <a:prstGeom prst="rect">
                <a:avLst/>
              </a:prstGeom>
            </p:spPr>
          </p:pic>
        </mc:Fallback>
      </mc:AlternateContent>
      <mc:AlternateContent xmlns:mc="http://schemas.openxmlformats.org/markup-compatibility/2006" xmlns:p14="http://schemas.microsoft.com/office/powerpoint/2010/main">
        <mc:Choice Requires="p14">
          <p:contentPart p14:bwMode="auto" r:id="rId114">
            <p14:nvContentPartPr>
              <p14:cNvPr id="3135" name="Ink 63"/>
              <p14:cNvContentPartPr>
                <a14:cpLocks xmlns:a14="http://schemas.microsoft.com/office/drawing/2010/main" noRot="1" noChangeAspect="1" noEditPoints="1" noChangeArrowheads="1" noChangeShapeType="1"/>
              </p14:cNvContentPartPr>
              <p14:nvPr/>
            </p14:nvContentPartPr>
            <p14:xfrm>
              <a:off x="3878263" y="5478463"/>
              <a:ext cx="2587625" cy="95250"/>
            </p14:xfrm>
          </p:contentPart>
        </mc:Choice>
        <mc:Fallback xmlns="">
          <p:pic>
            <p:nvPicPr>
              <p:cNvPr id="3135" name="Ink 63"/>
              <p:cNvPicPr>
                <a:picLocks noRot="1" noChangeAspect="1" noEditPoints="1" noChangeArrowheads="1" noChangeShapeType="1"/>
              </p:cNvPicPr>
              <p:nvPr/>
            </p:nvPicPr>
            <p:blipFill>
              <a:blip r:embed="rId115"/>
              <a:stretch>
                <a:fillRect/>
              </a:stretch>
            </p:blipFill>
            <p:spPr>
              <a:xfrm>
                <a:off x="3862423" y="5415203"/>
                <a:ext cx="2619304" cy="221771"/>
              </a:xfrm>
              <a:prstGeom prst="rect">
                <a:avLst/>
              </a:prstGeom>
            </p:spPr>
          </p:pic>
        </mc:Fallback>
      </mc:AlternateContent>
      <mc:AlternateContent xmlns:mc="http://schemas.openxmlformats.org/markup-compatibility/2006" xmlns:p14="http://schemas.microsoft.com/office/powerpoint/2010/main">
        <mc:Choice Requires="p14">
          <p:contentPart p14:bwMode="auto" r:id="rId116">
            <p14:nvContentPartPr>
              <p14:cNvPr id="3136" name="Ink 64"/>
              <p14:cNvContentPartPr>
                <a14:cpLocks xmlns:a14="http://schemas.microsoft.com/office/drawing/2010/main" noRot="1" noChangeAspect="1" noEditPoints="1" noChangeArrowheads="1" noChangeShapeType="1"/>
              </p14:cNvContentPartPr>
              <p14:nvPr/>
            </p14:nvContentPartPr>
            <p14:xfrm>
              <a:off x="5832475" y="5561013"/>
              <a:ext cx="996950" cy="55562"/>
            </p14:xfrm>
          </p:contentPart>
        </mc:Choice>
        <mc:Fallback xmlns="">
          <p:pic>
            <p:nvPicPr>
              <p:cNvPr id="3136" name="Ink 64"/>
              <p:cNvPicPr>
                <a:picLocks noRot="1" noChangeAspect="1" noEditPoints="1" noChangeArrowheads="1" noChangeShapeType="1"/>
              </p:cNvPicPr>
              <p:nvPr/>
            </p:nvPicPr>
            <p:blipFill>
              <a:blip r:embed="rId117"/>
              <a:stretch>
                <a:fillRect/>
              </a:stretch>
            </p:blipFill>
            <p:spPr>
              <a:xfrm>
                <a:off x="5816633" y="5497153"/>
                <a:ext cx="1028633" cy="182922"/>
              </a:xfrm>
              <a:prstGeom prst="rect">
                <a:avLst/>
              </a:prstGeom>
            </p:spPr>
          </p:pic>
        </mc:Fallback>
      </mc:AlternateContent>
      <mc:AlternateContent xmlns:mc="http://schemas.openxmlformats.org/markup-compatibility/2006" xmlns:p14="http://schemas.microsoft.com/office/powerpoint/2010/main">
        <mc:Choice Requires="p14">
          <p:contentPart p14:bwMode="auto" r:id="rId118">
            <p14:nvContentPartPr>
              <p14:cNvPr id="3137" name="Ink 65"/>
              <p14:cNvContentPartPr>
                <a14:cpLocks xmlns:a14="http://schemas.microsoft.com/office/drawing/2010/main" noRot="1" noChangeAspect="1" noEditPoints="1" noChangeArrowheads="1" noChangeShapeType="1"/>
              </p14:cNvContentPartPr>
              <p14:nvPr/>
            </p14:nvContentPartPr>
            <p14:xfrm>
              <a:off x="6850063" y="5146675"/>
              <a:ext cx="114300" cy="460375"/>
            </p14:xfrm>
          </p:contentPart>
        </mc:Choice>
        <mc:Fallback xmlns="">
          <p:pic>
            <p:nvPicPr>
              <p:cNvPr id="3137" name="Ink 65"/>
              <p:cNvPicPr>
                <a:picLocks noRot="1" noChangeAspect="1" noEditPoints="1" noChangeArrowheads="1" noChangeShapeType="1"/>
              </p:cNvPicPr>
              <p:nvPr/>
            </p:nvPicPr>
            <p:blipFill>
              <a:blip r:embed="rId119"/>
              <a:stretch>
                <a:fillRect/>
              </a:stretch>
            </p:blipFill>
            <p:spPr>
              <a:xfrm>
                <a:off x="6834046" y="5083324"/>
                <a:ext cx="146333" cy="587077"/>
              </a:xfrm>
              <a:prstGeom prst="rect">
                <a:avLst/>
              </a:prstGeom>
            </p:spPr>
          </p:pic>
        </mc:Fallback>
      </mc:AlternateContent>
      <mc:AlternateContent xmlns:mc="http://schemas.openxmlformats.org/markup-compatibility/2006" xmlns:p14="http://schemas.microsoft.com/office/powerpoint/2010/main">
        <mc:Choice Requires="p14">
          <p:contentPart p14:bwMode="auto" r:id="rId120">
            <p14:nvContentPartPr>
              <p14:cNvPr id="3139" name="Ink 67"/>
              <p14:cNvContentPartPr>
                <a14:cpLocks xmlns:a14="http://schemas.microsoft.com/office/drawing/2010/main" noRot="1" noChangeAspect="1" noEditPoints="1" noChangeArrowheads="1" noChangeShapeType="1"/>
              </p14:cNvContentPartPr>
              <p14:nvPr/>
            </p14:nvContentPartPr>
            <p14:xfrm>
              <a:off x="4316413" y="2992438"/>
              <a:ext cx="371475" cy="412750"/>
            </p14:xfrm>
          </p:contentPart>
        </mc:Choice>
        <mc:Fallback xmlns="">
          <p:pic>
            <p:nvPicPr>
              <p:cNvPr id="3139" name="Ink 67"/>
              <p:cNvPicPr>
                <a:picLocks noRot="1" noChangeAspect="1" noEditPoints="1" noChangeArrowheads="1" noChangeShapeType="1"/>
              </p:cNvPicPr>
              <p:nvPr/>
            </p:nvPicPr>
            <p:blipFill>
              <a:blip r:embed="rId121"/>
              <a:stretch>
                <a:fillRect/>
              </a:stretch>
            </p:blipFill>
            <p:spPr>
              <a:xfrm>
                <a:off x="4313533" y="2977324"/>
                <a:ext cx="379394" cy="441898"/>
              </a:xfrm>
              <a:prstGeom prst="rect">
                <a:avLst/>
              </a:prstGeom>
            </p:spPr>
          </p:pic>
        </mc:Fallback>
      </mc:AlternateContent>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rmAutofit fontScale="90000"/>
          </a:bodyPr>
          <a:lstStyle/>
          <a:p>
            <a:pPr algn="l"/>
            <a:r>
              <a:rPr lang="en-US" dirty="0" err="1" smtClean="0"/>
              <a:t>Aslam</a:t>
            </a:r>
            <a:r>
              <a:rPr lang="en-US" dirty="0" smtClean="0"/>
              <a:t> is willing to use the stylish ceramics tiles in the lounge of his under-construction house. The shape of the tile is a right triangle, having the lengths of two legs of 12cm and 4cm. Each tile costs Rs. 15. How much will it cost to fill the lounge of 8 meters length and 6 meters width with these tiles? (CSS)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97362"/>
          </a:xfrm>
        </p:spPr>
        <p:txBody>
          <a:bodyPr anchor="t">
            <a:normAutofit fontScale="90000"/>
          </a:bodyPr>
          <a:lstStyle/>
          <a:p>
            <a:pPr algn="l"/>
            <a:r>
              <a:rPr lang="en-US" dirty="0" smtClean="0"/>
              <a:t>A farmer needs to build a boundary wall around his farm. If the area of the farm is 484m2, what will be the total area of the wall if it is two meters high on three sides ad three meters high on one side? (CSS)</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92762"/>
          </a:xfrm>
        </p:spPr>
        <p:txBody>
          <a:bodyPr anchor="t">
            <a:normAutofit fontScale="90000"/>
          </a:bodyPr>
          <a:lstStyle/>
          <a:p>
            <a:pPr algn="l"/>
            <a:r>
              <a:rPr lang="en-US" dirty="0" smtClean="0"/>
              <a:t>There are three cars and start moving in such a way that car A and B are moving opposite with speed 60 and 100 km/h. Car C is moving perpendicularly to both with speed 80 km/h. What is distance after 15 minutes between (</a:t>
            </a:r>
            <a:r>
              <a:rPr lang="en-US" dirty="0" err="1" smtClean="0"/>
              <a:t>i</a:t>
            </a:r>
            <a:r>
              <a:rPr lang="en-US" dirty="0" smtClean="0"/>
              <a:t>) A and B (ii ) A and C (iii) B and C?</a:t>
            </a:r>
            <a:br>
              <a:rPr lang="en-US" dirty="0" smtClean="0"/>
            </a:br>
            <a:r>
              <a:rPr lang="en-US" dirty="0" smtClean="0"/>
              <a:t>(CSS)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11562"/>
          </a:xfrm>
        </p:spPr>
        <p:txBody>
          <a:bodyPr>
            <a:normAutofit/>
          </a:bodyPr>
          <a:lstStyle/>
          <a:p>
            <a:pPr algn="l"/>
            <a:r>
              <a:rPr lang="en-US" dirty="0" smtClean="0"/>
              <a:t>A bag contains 4 red balls, 3 greens and 5 black ball. A ball is drawn at random from the bag. Find the probability that the ball is drawn is</a:t>
            </a:r>
            <a:br>
              <a:rPr lang="en-US" dirty="0" smtClean="0"/>
            </a:br>
            <a:r>
              <a:rPr lang="en-US" dirty="0" smtClean="0"/>
              <a:t>1. black ball, 2. Not black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Direction Sensing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8305800" cy="6248400"/>
          </a:xfrm>
        </p:spPr>
        <p:txBody>
          <a:bodyPr anchor="t">
            <a:normAutofit/>
          </a:bodyPr>
          <a:lstStyle/>
          <a:p>
            <a:pPr algn="l"/>
            <a:r>
              <a:rPr lang="en-US" sz="4000" dirty="0" smtClean="0"/>
              <a:t>If </a:t>
            </a:r>
            <a:r>
              <a:rPr lang="en-US" sz="4000" dirty="0" err="1" smtClean="0"/>
              <a:t>Rahim</a:t>
            </a:r>
            <a:r>
              <a:rPr lang="en-US" sz="4000" dirty="0" smtClean="0"/>
              <a:t> </a:t>
            </a:r>
            <a:r>
              <a:rPr lang="en-US" sz="4000" dirty="0"/>
              <a:t>moves 20meters in East direction and then turn to his left and then moves 15m and then he turns to his right and moves 25m. After this he turns to his right and moves </a:t>
            </a:r>
            <a:r>
              <a:rPr lang="en-US" sz="4000" dirty="0" smtClean="0"/>
              <a:t>15m. </a:t>
            </a:r>
            <a:br>
              <a:rPr lang="en-US" sz="4000" dirty="0" smtClean="0"/>
            </a:br>
            <a:r>
              <a:rPr lang="en-US" sz="4000" dirty="0" smtClean="0"/>
              <a:t>1. In which direction he is moving? </a:t>
            </a:r>
            <a:br>
              <a:rPr lang="en-US" sz="4000" dirty="0" smtClean="0"/>
            </a:br>
            <a:r>
              <a:rPr lang="en-US" sz="4000" dirty="0" smtClean="0"/>
              <a:t>2. Total travelling path covered?</a:t>
            </a:r>
            <a:br>
              <a:rPr lang="en-US" sz="4000" dirty="0" smtClean="0"/>
            </a:br>
            <a:r>
              <a:rPr lang="en-US" sz="4000" dirty="0" smtClean="0"/>
              <a:t>3. How far is he from his initial position?  </a:t>
            </a:r>
            <a:endParaRPr lang="en-US" sz="4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chor="t">
            <a:normAutofit/>
          </a:bodyPr>
          <a:lstStyle/>
          <a:p>
            <a:pPr algn="l"/>
            <a:r>
              <a:rPr lang="en-US" dirty="0"/>
              <a:t>A man starting from his home walks 5km towards East, and then he turn left and goes 4km. At last he turn to his left and walks 5km. Now find the distance between man and his home and also find </a:t>
            </a:r>
            <a:r>
              <a:rPr lang="en-US" dirty="0" smtClean="0"/>
              <a:t>in </a:t>
            </a:r>
            <a:r>
              <a:rPr lang="en-US" dirty="0"/>
              <a:t>which direction.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8534400" cy="6095999"/>
          </a:xfrm>
        </p:spPr>
        <p:txBody>
          <a:bodyPr anchor="t">
            <a:noAutofit/>
          </a:bodyPr>
          <a:lstStyle/>
          <a:p>
            <a:pPr algn="l"/>
            <a:r>
              <a:rPr lang="en-US" sz="2800" dirty="0" smtClean="0"/>
              <a:t>1. A </a:t>
            </a:r>
            <a:r>
              <a:rPr lang="en-US" sz="2800" dirty="0"/>
              <a:t>man travels over the path of a right-angle triangle having base and hypotenuse 4 and 5 kilometers, respectively. After a complete round he continues in the same direction for </a:t>
            </a:r>
            <a:r>
              <a:rPr lang="en-US" sz="2800" dirty="0" smtClean="0"/>
              <a:t>6km</a:t>
            </a:r>
            <a:r>
              <a:rPr lang="en-US" sz="2800" dirty="0"/>
              <a:t> </a:t>
            </a:r>
            <a:r>
              <a:rPr lang="en-US" sz="2800" dirty="0" smtClean="0"/>
              <a:t>and then turns 90degree and continues for another 8km. How long he has travelled and how far he is from his starting point? (CSS-2024)</a:t>
            </a:r>
            <a:br>
              <a:rPr lang="en-US" sz="2800" dirty="0" smtClean="0"/>
            </a:br>
            <a:r>
              <a:rPr lang="en-US" sz="2800" dirty="0" smtClean="0"/>
              <a:t/>
            </a:r>
            <a:br>
              <a:rPr lang="en-US" sz="2800" dirty="0" smtClean="0"/>
            </a:br>
            <a:r>
              <a:rPr lang="en-US" sz="2800" dirty="0" smtClean="0"/>
              <a:t>For his morning walk </a:t>
            </a:r>
            <a:r>
              <a:rPr lang="en-US" sz="2800" dirty="0" err="1" smtClean="0"/>
              <a:t>Aslam</a:t>
            </a:r>
            <a:r>
              <a:rPr lang="en-US" sz="2800" dirty="0" smtClean="0"/>
              <a:t> went 110m towards east from his house and then turned right to keep walking for 40m before turning right again. After continuing to walk for 50meters, he turned right again and kept walking for another 120m, before he sat down on a bench at the park. How far was the bench located from his house? (CSS-2022) </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Seating arrangement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82962"/>
          </a:xfrm>
        </p:spPr>
        <p:txBody>
          <a:bodyPr anchor="t">
            <a:normAutofit fontScale="90000"/>
          </a:bodyPr>
          <a:lstStyle/>
          <a:p>
            <a:pPr algn="l"/>
            <a:r>
              <a:rPr lang="en-US" dirty="0" smtClean="0"/>
              <a:t>There are five boys sitting in a row in the college party. ‘P’ is sitting to the left of ‘M’ and to the right of ‘O’. ‘R’ is sitting to the right of ‘N’ but left to the ‘O’. Who is sitting in the middle?</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68962"/>
          </a:xfrm>
        </p:spPr>
        <p:txBody>
          <a:bodyPr anchor="t">
            <a:normAutofit fontScale="90000"/>
          </a:bodyPr>
          <a:lstStyle/>
          <a:p>
            <a:pPr algn="l"/>
            <a:r>
              <a:rPr lang="en-US" dirty="0" smtClean="0"/>
              <a:t>Eleven students A,B,C,D,E,F,G,H,I,J &amp; K are sitting in a row facing towards a teacher. D, who is immediate left to F, is second right to the C. A, is second right to E, who is at the one end. J is the neighbor of A and B third to the left of G. H is on the left of D and third to the right of I. Who is in the middle, also draw the table.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nchor="t">
            <a:normAutofit/>
          </a:bodyPr>
          <a:lstStyle/>
          <a:p>
            <a:pPr algn="l"/>
            <a:r>
              <a:rPr lang="en-US" dirty="0" smtClean="0"/>
              <a:t>Eight friends P,Q,R,S,T,U,V &amp; W are sitting on a circular table facing towards centre. Q is between V and S. W is sitting third left to the Q and second right to the P. R is sitting between P and V. Q and T are not sitting in front of each other. Who is at the third left of S?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chor="t">
            <a:normAutofit fontScale="90000"/>
          </a:bodyPr>
          <a:lstStyle/>
          <a:p>
            <a:pPr algn="l"/>
            <a:r>
              <a:rPr lang="en-US" dirty="0" smtClean="0"/>
              <a:t>Fiver girls A,B,C,D,E and four boys W,X,Y,Z have to go on a trip in three cars. The following restrictions for seating in the car to be observed. 1. Only three persons can sit in one car 2. At least one boy and one girl must be in each car 3. A and D should remain together 4. Z cannot sit with B or C in the same car Distribute boys and girls in three cars (CSS)</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chor="t">
            <a:normAutofit/>
          </a:bodyPr>
          <a:lstStyle/>
          <a:p>
            <a:pPr algn="l"/>
            <a:r>
              <a:rPr lang="en-US" dirty="0" smtClean="0"/>
              <a:t>If </a:t>
            </a:r>
            <a:r>
              <a:rPr lang="en-US" dirty="0" err="1" smtClean="0"/>
              <a:t>Asif</a:t>
            </a:r>
            <a:r>
              <a:rPr lang="en-US" dirty="0" smtClean="0"/>
              <a:t> standing in a queue in such a way that He is 6th in the queue from either side, then how many people are standing in the queue? </a:t>
            </a:r>
            <a:br>
              <a:rPr lang="en-US" dirty="0" smtClean="0"/>
            </a:br>
            <a:r>
              <a:rPr lang="en-US" dirty="0" smtClean="0"/>
              <a:t/>
            </a:r>
            <a:br>
              <a:rPr lang="en-US" dirty="0" smtClean="0"/>
            </a:br>
            <a:r>
              <a:rPr lang="en-US" dirty="0" smtClean="0"/>
              <a:t>If five cars are parked bumper to bumper, how many bumper are touching each other?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chor="t">
            <a:normAutofit fontScale="90000"/>
          </a:bodyPr>
          <a:lstStyle/>
          <a:p>
            <a:pPr algn="l"/>
            <a:r>
              <a:rPr lang="en-US" sz="4000" dirty="0" smtClean="0"/>
              <a:t>Classification of blood groups is based on the presence or absence of inherited antigenic substances on the surface of red blood cells. In a survey of British population the blood group distribution among 1000 people was as follows: 300 had blood group A, 325 had blood group B, 250 had O and 125 AB. Out of this group a person was selected at random, calculate his probability of having blood group AB</a:t>
            </a:r>
            <a:r>
              <a:rPr lang="en-US" dirty="0" smtClean="0"/>
              <a:t>.  (CSS)</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 Questions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45162"/>
          </a:xfrm>
        </p:spPr>
        <p:txBody>
          <a:bodyPr anchor="t">
            <a:noAutofit/>
          </a:bodyPr>
          <a:lstStyle/>
          <a:p>
            <a:pPr algn="l"/>
            <a:r>
              <a:rPr lang="en-US" sz="2800" dirty="0" smtClean="0"/>
              <a:t>A,B,C,D,E,F,G and H are eight friends, three of them play cricket and table tennis each and two of them play football. Each one of them has a different height </a:t>
            </a:r>
            <a:br>
              <a:rPr lang="en-US" sz="2800" dirty="0" smtClean="0"/>
            </a:br>
            <a:r>
              <a:rPr lang="en-US" sz="2800" dirty="0" smtClean="0"/>
              <a:t>1. The tallest does not play football and the shortest does not play cricket. </a:t>
            </a:r>
            <a:br>
              <a:rPr lang="en-US" sz="2800" dirty="0" smtClean="0"/>
            </a:br>
            <a:r>
              <a:rPr lang="en-US" sz="2800" dirty="0" smtClean="0"/>
              <a:t>2. F is taller than A and D but shorter than H and B. </a:t>
            </a:r>
            <a:br>
              <a:rPr lang="en-US" sz="2800" dirty="0" smtClean="0"/>
            </a:br>
            <a:r>
              <a:rPr lang="en-US" sz="2800" dirty="0" smtClean="0"/>
              <a:t>3. E who does not play cricket, is taller than B and is 2nd to the tallest. </a:t>
            </a:r>
            <a:br>
              <a:rPr lang="en-US" sz="2800" dirty="0" smtClean="0"/>
            </a:br>
            <a:r>
              <a:rPr lang="en-US" sz="2800" dirty="0" smtClean="0"/>
              <a:t>4. G is shorter than D but taller than A. </a:t>
            </a:r>
            <a:br>
              <a:rPr lang="en-US" sz="2800" dirty="0" smtClean="0"/>
            </a:br>
            <a:r>
              <a:rPr lang="en-US" sz="2800" dirty="0" smtClean="0"/>
              <a:t>5. H, who is 4thfrom the top, play table tennis with D. </a:t>
            </a:r>
            <a:br>
              <a:rPr lang="en-US" sz="2800" dirty="0" smtClean="0"/>
            </a:br>
            <a:r>
              <a:rPr lang="en-US" sz="2800" dirty="0" smtClean="0"/>
              <a:t>6. G doe not play either cricket or football, B does not play football. </a:t>
            </a:r>
            <a:br>
              <a:rPr lang="en-US" sz="2800" dirty="0" smtClean="0"/>
            </a:br>
            <a:r>
              <a:rPr lang="en-US" sz="2800" dirty="0" smtClean="0"/>
              <a:t>Draw the table in descending order </a:t>
            </a:r>
            <a:endParaRPr lang="en-US" sz="28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6354762"/>
          </a:xfrm>
        </p:spPr>
        <p:txBody>
          <a:bodyPr anchor="t">
            <a:normAutofit fontScale="90000"/>
          </a:bodyPr>
          <a:lstStyle/>
          <a:p>
            <a:pPr algn="l"/>
            <a:r>
              <a:rPr lang="en-US" sz="3600" dirty="0" err="1" smtClean="0"/>
              <a:t>Mushtaq</a:t>
            </a:r>
            <a:r>
              <a:rPr lang="en-US" sz="3600" dirty="0" smtClean="0"/>
              <a:t>, </a:t>
            </a:r>
            <a:r>
              <a:rPr lang="en-US" sz="3600" dirty="0" err="1" smtClean="0"/>
              <a:t>Pervaiz</a:t>
            </a:r>
            <a:r>
              <a:rPr lang="en-US" sz="3600" dirty="0" smtClean="0"/>
              <a:t>, </a:t>
            </a:r>
            <a:r>
              <a:rPr lang="en-US" sz="3600" dirty="0" err="1" smtClean="0"/>
              <a:t>Ehsan</a:t>
            </a:r>
            <a:r>
              <a:rPr lang="en-US" sz="3600" dirty="0" smtClean="0"/>
              <a:t>, </a:t>
            </a:r>
            <a:r>
              <a:rPr lang="en-US" sz="3600" dirty="0" err="1" smtClean="0"/>
              <a:t>Umair</a:t>
            </a:r>
            <a:r>
              <a:rPr lang="en-US" sz="3600" dirty="0" smtClean="0"/>
              <a:t> and </a:t>
            </a:r>
            <a:r>
              <a:rPr lang="en-US" sz="3600" dirty="0" err="1" smtClean="0"/>
              <a:t>Saleem</a:t>
            </a:r>
            <a:r>
              <a:rPr lang="en-US" sz="3600" dirty="0" smtClean="0"/>
              <a:t> are friends having different heights and weights. </a:t>
            </a:r>
            <a:r>
              <a:rPr lang="en-US" sz="3600" dirty="0" err="1" smtClean="0"/>
              <a:t>Mushtaq</a:t>
            </a:r>
            <a:r>
              <a:rPr lang="en-US" sz="3600" dirty="0" smtClean="0"/>
              <a:t> weights four times as much as </a:t>
            </a:r>
            <a:r>
              <a:rPr lang="en-US" sz="3600" dirty="0" err="1" smtClean="0"/>
              <a:t>Pervaiz</a:t>
            </a:r>
            <a:r>
              <a:rPr lang="en-US" sz="3600" dirty="0" smtClean="0"/>
              <a:t> and </a:t>
            </a:r>
            <a:r>
              <a:rPr lang="en-US" sz="3600" dirty="0" err="1" smtClean="0"/>
              <a:t>Pervaiz</a:t>
            </a:r>
            <a:r>
              <a:rPr lang="en-US" sz="3600" dirty="0" smtClean="0"/>
              <a:t> weight double than </a:t>
            </a:r>
            <a:r>
              <a:rPr lang="en-US" sz="3600" dirty="0" err="1" smtClean="0"/>
              <a:t>Ehsan</a:t>
            </a:r>
            <a:r>
              <a:rPr lang="en-US" sz="3600" dirty="0" smtClean="0"/>
              <a:t>. </a:t>
            </a:r>
            <a:r>
              <a:rPr lang="en-US" sz="3600" dirty="0" err="1" smtClean="0"/>
              <a:t>Ehsan</a:t>
            </a:r>
            <a:r>
              <a:rPr lang="en-US" sz="3600" dirty="0" smtClean="0"/>
              <a:t> weights half as much as </a:t>
            </a:r>
            <a:r>
              <a:rPr lang="en-US" sz="3600" dirty="0" err="1" smtClean="0"/>
              <a:t>Umair</a:t>
            </a:r>
            <a:r>
              <a:rPr lang="en-US" sz="3600" dirty="0" smtClean="0"/>
              <a:t> and </a:t>
            </a:r>
            <a:r>
              <a:rPr lang="en-US" sz="3600" dirty="0" err="1" smtClean="0"/>
              <a:t>Umair</a:t>
            </a:r>
            <a:r>
              <a:rPr lang="en-US" sz="3600" dirty="0" smtClean="0"/>
              <a:t> weight half as much as </a:t>
            </a:r>
            <a:r>
              <a:rPr lang="en-US" sz="3600" dirty="0" err="1" smtClean="0"/>
              <a:t>Saleem</a:t>
            </a:r>
            <a:r>
              <a:rPr lang="en-US" sz="3600" dirty="0" smtClean="0"/>
              <a:t>. </a:t>
            </a:r>
            <a:br>
              <a:rPr lang="en-US" sz="3600" dirty="0" smtClean="0"/>
            </a:br>
            <a:r>
              <a:rPr lang="en-US" sz="3600" dirty="0" smtClean="0"/>
              <a:t>1. Who is the heaviest among them</a:t>
            </a:r>
            <a:br>
              <a:rPr lang="en-US" sz="3600" dirty="0" smtClean="0"/>
            </a:br>
            <a:r>
              <a:rPr lang="en-US" sz="3600" dirty="0" smtClean="0"/>
              <a:t>2. Who is the 2</a:t>
            </a:r>
            <a:r>
              <a:rPr lang="en-US" sz="3600" baseline="30000" dirty="0" smtClean="0"/>
              <a:t>nd</a:t>
            </a:r>
            <a:r>
              <a:rPr lang="en-US" sz="3600" dirty="0" smtClean="0"/>
              <a:t> heaviest?</a:t>
            </a:r>
            <a:br>
              <a:rPr lang="en-US" sz="3600" dirty="0" smtClean="0"/>
            </a:br>
            <a:r>
              <a:rPr lang="en-US" sz="3600" dirty="0" smtClean="0"/>
              <a:t>3. Who has the lowest weight?</a:t>
            </a:r>
            <a:br>
              <a:rPr lang="en-US" sz="3600" dirty="0" smtClean="0"/>
            </a:br>
            <a:r>
              <a:rPr lang="en-US" sz="3600" dirty="0" smtClean="0"/>
              <a:t>4. who are equal in weights?</a:t>
            </a:r>
            <a:br>
              <a:rPr lang="en-US" sz="3600" dirty="0" smtClean="0"/>
            </a:br>
            <a:r>
              <a:rPr lang="en-US" sz="3600" dirty="0" smtClean="0"/>
              <a:t>5. Mention the descending order (CSS)</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Tree>
    <p:extLst>
      <p:ext uri="{BB962C8B-B14F-4D97-AF65-F5344CB8AC3E}">
        <p14:creationId xmlns:p14="http://schemas.microsoft.com/office/powerpoint/2010/main" val="4080273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Coin/Dice/Cards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7562"/>
          </a:xfrm>
        </p:spPr>
        <p:txBody>
          <a:bodyPr anchor="t">
            <a:normAutofit fontScale="90000"/>
          </a:bodyPr>
          <a:lstStyle/>
          <a:p>
            <a:pPr algn="l"/>
            <a:r>
              <a:rPr lang="en-US" dirty="0" smtClean="0"/>
              <a:t>What is the probability if a coin is thrown. </a:t>
            </a:r>
            <a:br>
              <a:rPr lang="en-US" dirty="0" smtClean="0"/>
            </a:br>
            <a:r>
              <a:rPr lang="en-US" dirty="0" smtClean="0"/>
              <a:t/>
            </a:r>
            <a:br>
              <a:rPr lang="en-US" dirty="0" smtClean="0"/>
            </a:br>
            <a:r>
              <a:rPr lang="en-US" dirty="0" smtClean="0"/>
              <a:t>On tossing a coin twice, what is the probability of getting only one tail?</a:t>
            </a:r>
            <a:br>
              <a:rPr lang="en-US" dirty="0" smtClean="0"/>
            </a:br>
            <a:r>
              <a:rPr lang="en-US" dirty="0" smtClean="0"/>
              <a:t/>
            </a:r>
            <a:br>
              <a:rPr lang="en-US" dirty="0" smtClean="0"/>
            </a:br>
            <a:r>
              <a:rPr lang="en-US" dirty="0" smtClean="0"/>
              <a:t>Three coins tossed once, the probability of at least two heads.</a:t>
            </a:r>
            <a:br>
              <a:rPr lang="en-US" dirty="0" smtClean="0"/>
            </a:b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ice-black-and-white-flat-vector-27242675.jpg"/>
          <p:cNvPicPr>
            <a:picLocks noChangeAspect="1"/>
          </p:cNvPicPr>
          <p:nvPr/>
        </p:nvPicPr>
        <p:blipFill>
          <a:blip r:embed="rId2"/>
          <a:stretch>
            <a:fillRect/>
          </a:stretch>
        </p:blipFill>
        <p:spPr>
          <a:xfrm>
            <a:off x="253360" y="0"/>
            <a:ext cx="8637280" cy="68580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83162"/>
          </a:xfrm>
        </p:spPr>
        <p:txBody>
          <a:bodyPr anchor="t">
            <a:normAutofit fontScale="90000"/>
          </a:bodyPr>
          <a:lstStyle/>
          <a:p>
            <a:pPr algn="l"/>
            <a:r>
              <a:rPr lang="en-US" dirty="0" smtClean="0"/>
              <a:t>What is the possibility of even numbers when  a die is rolled. </a:t>
            </a:r>
            <a:br>
              <a:rPr lang="en-US" dirty="0" smtClean="0"/>
            </a:br>
            <a:r>
              <a:rPr lang="en-US" dirty="0" smtClean="0"/>
              <a:t/>
            </a:r>
            <a:br>
              <a:rPr lang="en-US" dirty="0" smtClean="0"/>
            </a:br>
            <a:r>
              <a:rPr lang="en-US" dirty="0" smtClean="0"/>
              <a:t>When two dice are rolled simultaneously. What is probability that the sum of outcome will be 7</a:t>
            </a:r>
            <a:r>
              <a:rPr lang="en-US" dirty="0" smtClean="0"/>
              <a:t>.</a:t>
            </a:r>
            <a:br>
              <a:rPr lang="en-US" dirty="0" smtClean="0"/>
            </a:br>
            <a:r>
              <a:rPr lang="en-US" dirty="0" smtClean="0"/>
              <a:t/>
            </a:r>
            <a:br>
              <a:rPr lang="en-US" dirty="0" smtClean="0"/>
            </a:br>
            <a:r>
              <a:rPr lang="en-US" dirty="0" smtClean="0"/>
              <a:t>3. When two dice are rolled what is the possibility to a get a sum of an even?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classic-playing-cards.jpg"/>
          <p:cNvPicPr>
            <a:picLocks noChangeAspect="1"/>
          </p:cNvPicPr>
          <p:nvPr/>
        </p:nvPicPr>
        <p:blipFill>
          <a:blip r:embed="rId2"/>
          <a:stretch>
            <a:fillRect/>
          </a:stretch>
        </p:blipFill>
        <p:spPr>
          <a:xfrm>
            <a:off x="47625" y="838200"/>
            <a:ext cx="9048750" cy="54102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16562"/>
          </a:xfrm>
        </p:spPr>
        <p:txBody>
          <a:bodyPr anchor="t">
            <a:normAutofit/>
          </a:bodyPr>
          <a:lstStyle/>
          <a:p>
            <a:pPr algn="l"/>
            <a:r>
              <a:rPr lang="en-US" dirty="0" smtClean="0"/>
              <a:t>A card is drawn from a well shuffled pack of cards. Find the probability of </a:t>
            </a:r>
            <a:br>
              <a:rPr lang="en-US" dirty="0" smtClean="0"/>
            </a:br>
            <a:r>
              <a:rPr lang="en-US" dirty="0" smtClean="0"/>
              <a:t>a. A jack</a:t>
            </a:r>
            <a:br>
              <a:rPr lang="en-US" dirty="0" smtClean="0"/>
            </a:br>
            <a:r>
              <a:rPr lang="en-US" dirty="0" smtClean="0"/>
              <a:t>b. A king of red color</a:t>
            </a:r>
            <a:br>
              <a:rPr lang="en-US" dirty="0" smtClean="0"/>
            </a:br>
            <a:r>
              <a:rPr lang="en-US" dirty="0" smtClean="0"/>
              <a:t>c. A king or queen </a:t>
            </a:r>
            <a:br>
              <a:rPr lang="en-US" dirty="0" smtClean="0"/>
            </a:br>
            <a:r>
              <a:rPr lang="en-US" dirty="0" smtClean="0"/>
              <a:t>d. A non-faced card</a:t>
            </a:r>
            <a:br>
              <a:rPr lang="en-US" dirty="0" smtClean="0"/>
            </a:br>
            <a:r>
              <a:rPr lang="en-US" dirty="0" smtClean="0"/>
              <a:t>e. Neither a spade nor a jack</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937</TotalTime>
  <Words>1023</Words>
  <Application>Microsoft Office PowerPoint</Application>
  <PresentationFormat>On-screen Show (4:3)</PresentationFormat>
  <Paragraphs>29</Paragraphs>
  <Slides>33</Slides>
  <Notes>0</Notes>
  <HiddenSlides>3</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Probability </vt:lpstr>
      <vt:lpstr>A bag contains 4 red balls, 3 greens and 5 black ball. A ball is drawn at random from the bag. Find the probability that the ball is drawn is 1. black ball, 2. Not black  </vt:lpstr>
      <vt:lpstr>Classification of blood groups is based on the presence or absence of inherited antigenic substances on the surface of red blood cells. In a survey of British population the blood group distribution among 1000 people was as follows: 300 had blood group A, 325 had blood group B, 250 had O and 125 AB. Out of this group a person was selected at random, calculate his probability of having blood group AB.  (CSS)</vt:lpstr>
      <vt:lpstr>Coin/Dice/Cards</vt:lpstr>
      <vt:lpstr>What is the probability if a coin is thrown.   On tossing a coin twice, what is the probability of getting only one tail?  Three coins tossed once, the probability of at least two heads. </vt:lpstr>
      <vt:lpstr>PowerPoint Presentation</vt:lpstr>
      <vt:lpstr>What is the possibility of even numbers when  a die is rolled.   When two dice are rolled simultaneously. What is probability that the sum of outcome will be 7.  3. When two dice are rolled what is the possibility to a get a sum of an even? </vt:lpstr>
      <vt:lpstr>PowerPoint Presentation</vt:lpstr>
      <vt:lpstr>A card is drawn from a well shuffled pack of cards. Find the probability of  a. A jack b. A king of red color c. A king or queen  d. A non-faced card e. Neither a spade nor a jack</vt:lpstr>
      <vt:lpstr>Combination A collection of things in which order does not matter ncr= n!/r!(n-r)!  Permutation  A Collection of things in which order matters.  npr= n!/(n-r)!</vt:lpstr>
      <vt:lpstr>How many different combination do you get if you have 4 items and choose 2.  Father asks his son to choose 4 items from the table. If the table has 18items to choose, how many different answers could the son give?  How many words can be formed from the letters of the word ‘PLANE’ using all letters when no letter is to be repeated? </vt:lpstr>
      <vt:lpstr>Five people are being selected for president, vice president, CEO, and Secretary. The president will be chosen first, followed by other three positions. By how many different ways the positions be filled?  How many signals can be given by 5 flags of different colors, using 3 flags at a time?  </vt:lpstr>
      <vt:lpstr>Geometry  </vt:lpstr>
      <vt:lpstr>Ali is standing 10meters away from a tree. The distance of his eyes from his feet is 1.5m. Given that the distance from his eyes to the top of the tree is 15m, find the height of the tree. (CSS)  Calculate the total area and perimeter of the given shape (CSS) </vt:lpstr>
      <vt:lpstr>The perimeter of the rectangle given below is 114cm. Find the area of the rectangle. (CSS)</vt:lpstr>
      <vt:lpstr>PowerPoint Presentation</vt:lpstr>
      <vt:lpstr>Aslam is willing to use the stylish ceramics tiles in the lounge of his under-construction house. The shape of the tile is a right triangle, having the lengths of two legs of 12cm and 4cm. Each tile costs Rs. 15. How much will it cost to fill the lounge of 8 meters length and 6 meters width with these tiles? (CSS)</vt:lpstr>
      <vt:lpstr>A farmer needs to build a boundary wall around his farm. If the area of the farm is 484m2, what will be the total area of the wall if it is two meters high on three sides ad three meters high on one side? (CSS)</vt:lpstr>
      <vt:lpstr>There are three cars and start moving in such a way that car A and B are moving opposite with speed 60 and 100 km/h. Car C is moving perpendicularly to both with speed 80 km/h. What is distance after 15 minutes between (i) A and B (ii ) A and C (iii) B and C? (CSS)</vt:lpstr>
      <vt:lpstr>Direction Sensing </vt:lpstr>
      <vt:lpstr>If Rahim moves 20meters in East direction and then turn to his left and then moves 15m and then he turns to his right and moves 25m. After this he turns to his right and moves 15m.  1. In which direction he is moving?  2. Total travelling path covered? 3. How far is he from his initial position?  </vt:lpstr>
      <vt:lpstr>A man starting from his home walks 5km towards East, and then he turn left and goes 4km. At last he turn to his left and walks 5km. Now find the distance between man and his home and also find in which direction. </vt:lpstr>
      <vt:lpstr>1. A man travels over the path of a right-angle triangle having base and hypotenuse 4 and 5 kilometers, respectively. After a complete round he continues in the same direction for 6km and then turns 90degree and continues for another 8km. How long he has travelled and how far he is from his starting point? (CSS-2024)  For his morning walk Aslam went 110m towards east from his house and then turned right to keep walking for 40m before turning right again. After continuing to walk for 50meters, he turned right again and kept walking for another 120m, before he sat down on a bench at the park. How far was the bench located from his house? (CSS-2022) </vt:lpstr>
      <vt:lpstr>Seating arrangement </vt:lpstr>
      <vt:lpstr>There are five boys sitting in a row in the college party. ‘P’ is sitting to the left of ‘M’ and to the right of ‘O’. ‘R’ is sitting to the right of ‘N’ but left to the ‘O’. Who is sitting in the middle?</vt:lpstr>
      <vt:lpstr>Eleven students A,B,C,D,E,F,G,H,I,J &amp; K are sitting in a row facing towards a teacher. D, who is immediate left to F, is second right to the C. A, is second right to E, who is at the one end. J is the neighbor of A and B third to the left of G. H is on the left of D and third to the right of I. Who is in the middle, also draw the table. </vt:lpstr>
      <vt:lpstr>Eight friends P,Q,R,S,T,U,V &amp; W are sitting on a circular table facing towards centre. Q is between V and S. W is sitting third left to the Q and second right to the P. R is sitting between P and V. Q and T are not sitting in front of each other. Who is at the third left of S? </vt:lpstr>
      <vt:lpstr>Fiver girls A,B,C,D,E and four boys W,X,Y,Z have to go on a trip in three cars. The following restrictions for seating in the car to be observed. 1. Only three persons can sit in one car 2. At least one boy and one girl must be in each car 3. A and D should remain together 4. Z cannot sit with B or C in the same car Distribute boys and girls in three cars (CSS)</vt:lpstr>
      <vt:lpstr>If Asif standing in a queue in such a way that He is 6th in the queue from either side, then how many people are standing in the queue?   If five cars are parked bumper to bumper, how many bumper are touching each other? </vt:lpstr>
      <vt:lpstr>Comparison Questions</vt:lpstr>
      <vt:lpstr>A,B,C,D,E,F,G and H are eight friends, three of them play cricket and table tennis each and two of them play football. Each one of them has a different height  1. The tallest does not play football and the shortest does not play cricket.  2. F is taller than A and D but shorter than H and B.  3. E who does not play cricket, is taller than B and is 2nd to the tallest.  4. G is shorter than D but taller than A.  5. H, who is 4thfrom the top, play table tennis with D.  6. G doe not play either cricket or football, B does not play football.  Draw the table in descending order </vt:lpstr>
      <vt:lpstr>Mushtaq, Pervaiz, Ehsan, Umair and Saleem are friends having different heights and weights. Mushtaq weights four times as much as Pervaiz and Pervaiz weight double than Ehsan. Ehsan weights half as much as Umair and Umair weight half as much as Saleem.  1. Who is the heaviest among them 2. Who is the 2nd heaviest? 3. Who has the lowest weight? 4. who are equal in weights? 5. Mention the descending order (CSS)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sum of three consecutive odd number is 273. What are the three odd numbers?</dc:title>
  <dc:creator>naveed noa</dc:creator>
  <cp:lastModifiedBy>OC</cp:lastModifiedBy>
  <cp:revision>53</cp:revision>
  <dcterms:created xsi:type="dcterms:W3CDTF">2024-08-12T06:34:25Z</dcterms:created>
  <dcterms:modified xsi:type="dcterms:W3CDTF">2026-03-29T10:53:18Z</dcterms:modified>
</cp:coreProperties>
</file>