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2" r:id="rId2"/>
    <p:sldId id="293" r:id="rId3"/>
    <p:sldId id="294" r:id="rId4"/>
    <p:sldId id="295" r:id="rId5"/>
    <p:sldId id="296" r:id="rId6"/>
    <p:sldId id="297" r:id="rId7"/>
    <p:sldId id="299" r:id="rId8"/>
    <p:sldId id="29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60" d="100"/>
          <a:sy n="60" d="100"/>
        </p:scale>
        <p:origin x="1656" y="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BFF1-4D97-4588-A0E1-F3EF955C796F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D47E-72ED-498C-AFBA-2DED91A6E4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BFF1-4D97-4588-A0E1-F3EF955C796F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D47E-72ED-498C-AFBA-2DED91A6E4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BFF1-4D97-4588-A0E1-F3EF955C796F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D47E-72ED-498C-AFBA-2DED91A6E4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BFF1-4D97-4588-A0E1-F3EF955C796F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D47E-72ED-498C-AFBA-2DED91A6E4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BFF1-4D97-4588-A0E1-F3EF955C796F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D47E-72ED-498C-AFBA-2DED91A6E4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BFF1-4D97-4588-A0E1-F3EF955C796F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D47E-72ED-498C-AFBA-2DED91A6E4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BFF1-4D97-4588-A0E1-F3EF955C796F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D47E-72ED-498C-AFBA-2DED91A6E4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BFF1-4D97-4588-A0E1-F3EF955C796F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D47E-72ED-498C-AFBA-2DED91A6E4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BFF1-4D97-4588-A0E1-F3EF955C796F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D47E-72ED-498C-AFBA-2DED91A6E4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BFF1-4D97-4588-A0E1-F3EF955C796F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D47E-72ED-498C-AFBA-2DED91A6E4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BFF1-4D97-4588-A0E1-F3EF955C796F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BD47E-72ED-498C-AFBA-2DED91A6E4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1BFF1-4D97-4588-A0E1-F3EF955C796F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BD47E-72ED-498C-AFBA-2DED91A6E45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05000"/>
            <a:ext cx="8229600" cy="2087562"/>
          </a:xfrm>
        </p:spPr>
        <p:txBody>
          <a:bodyPr>
            <a:normAutofit/>
          </a:bodyPr>
          <a:lstStyle/>
          <a:p>
            <a:r>
              <a:rPr lang="en-US" b="1" dirty="0" smtClean="0"/>
              <a:t>Blood Relations</a:t>
            </a:r>
            <a:br>
              <a:rPr lang="en-US" b="1" dirty="0" smtClean="0"/>
            </a:b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6278562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4000" dirty="0" smtClean="0">
                <a:solidFill>
                  <a:srgbClr val="FF0000"/>
                </a:solidFill>
              </a:rPr>
              <a:t>1. A, B &amp; C </a:t>
            </a:r>
            <a:r>
              <a:rPr lang="en-US" sz="4000" dirty="0" smtClean="0"/>
              <a:t>are sisters. </a:t>
            </a:r>
            <a:r>
              <a:rPr lang="en-US" sz="4000" dirty="0" smtClean="0">
                <a:solidFill>
                  <a:srgbClr val="FF0000"/>
                </a:solidFill>
              </a:rPr>
              <a:t>D</a:t>
            </a:r>
            <a:r>
              <a:rPr lang="en-US" sz="4000" dirty="0" smtClean="0"/>
              <a:t> is the brother of </a:t>
            </a:r>
            <a:r>
              <a:rPr lang="en-US" sz="4000" dirty="0" smtClean="0">
                <a:solidFill>
                  <a:srgbClr val="FF0000"/>
                </a:solidFill>
              </a:rPr>
              <a:t>E</a:t>
            </a:r>
            <a:r>
              <a:rPr lang="en-US" sz="4000" dirty="0" smtClean="0"/>
              <a:t> and </a:t>
            </a:r>
            <a:r>
              <a:rPr lang="en-US" sz="4000" dirty="0" smtClean="0">
                <a:solidFill>
                  <a:srgbClr val="FF0000"/>
                </a:solidFill>
              </a:rPr>
              <a:t>E</a:t>
            </a:r>
            <a:r>
              <a:rPr lang="en-US" sz="4000" dirty="0" smtClean="0"/>
              <a:t> is the daughter of </a:t>
            </a:r>
            <a:r>
              <a:rPr lang="en-US" sz="4000" dirty="0" smtClean="0">
                <a:solidFill>
                  <a:srgbClr val="FF0000"/>
                </a:solidFill>
              </a:rPr>
              <a:t>B</a:t>
            </a:r>
            <a:r>
              <a:rPr lang="en-US" sz="4000" dirty="0" smtClean="0"/>
              <a:t>. How is A related to D?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2. </a:t>
            </a:r>
            <a:r>
              <a:rPr lang="en-US" sz="4000" dirty="0" smtClean="0">
                <a:solidFill>
                  <a:srgbClr val="FF0000"/>
                </a:solidFill>
              </a:rPr>
              <a:t>A</a:t>
            </a:r>
            <a:r>
              <a:rPr lang="en-US" sz="4000" dirty="0" smtClean="0"/>
              <a:t> and </a:t>
            </a:r>
            <a:r>
              <a:rPr lang="en-US" sz="4000" dirty="0" smtClean="0">
                <a:solidFill>
                  <a:srgbClr val="FF0000"/>
                </a:solidFill>
              </a:rPr>
              <a:t>B</a:t>
            </a:r>
            <a:r>
              <a:rPr lang="en-US" sz="4000" dirty="0" smtClean="0"/>
              <a:t> are brothers. </a:t>
            </a:r>
            <a:r>
              <a:rPr lang="en-US" sz="4000" dirty="0" smtClean="0">
                <a:solidFill>
                  <a:srgbClr val="FF0000"/>
                </a:solidFill>
              </a:rPr>
              <a:t>C</a:t>
            </a:r>
            <a:r>
              <a:rPr lang="en-US" sz="4000" dirty="0" smtClean="0"/>
              <a:t> and </a:t>
            </a:r>
            <a:r>
              <a:rPr lang="en-US" sz="4000" dirty="0" smtClean="0">
                <a:solidFill>
                  <a:srgbClr val="FF0000"/>
                </a:solidFill>
              </a:rPr>
              <a:t>D</a:t>
            </a:r>
            <a:r>
              <a:rPr lang="en-US" sz="4000" dirty="0" smtClean="0"/>
              <a:t> are sisters. </a:t>
            </a:r>
            <a:r>
              <a:rPr lang="en-US" sz="4000" dirty="0" smtClean="0">
                <a:solidFill>
                  <a:srgbClr val="FF0000"/>
                </a:solidFill>
              </a:rPr>
              <a:t>A’s</a:t>
            </a:r>
            <a:r>
              <a:rPr lang="en-US" sz="4000" dirty="0" smtClean="0"/>
              <a:t> son is </a:t>
            </a:r>
            <a:r>
              <a:rPr lang="en-US" sz="4000" dirty="0" smtClean="0">
                <a:solidFill>
                  <a:srgbClr val="FF0000"/>
                </a:solidFill>
              </a:rPr>
              <a:t>D’s</a:t>
            </a:r>
            <a:r>
              <a:rPr lang="en-US" sz="4000" dirty="0" smtClean="0"/>
              <a:t> brother. How is B related to C. 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3. Pointing to a photograph of a boy Mr. </a:t>
            </a:r>
            <a:r>
              <a:rPr lang="en-US" sz="4000" dirty="0" err="1" smtClean="0"/>
              <a:t>Surab</a:t>
            </a:r>
            <a:r>
              <a:rPr lang="en-US" sz="4000" dirty="0" smtClean="0"/>
              <a:t> said, “He is the son of the only son of my mother.” How is Mr. </a:t>
            </a:r>
            <a:r>
              <a:rPr lang="en-US" sz="4000" dirty="0" err="1" smtClean="0"/>
              <a:t>Surab</a:t>
            </a:r>
            <a:r>
              <a:rPr lang="en-US" sz="4000" dirty="0" smtClean="0"/>
              <a:t> related to that boy?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686800" cy="6400800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3200" dirty="0" smtClean="0"/>
              <a:t>4. </a:t>
            </a:r>
            <a:r>
              <a:rPr lang="en-US" sz="3200" dirty="0" smtClean="0">
                <a:solidFill>
                  <a:srgbClr val="FF0000"/>
                </a:solidFill>
              </a:rPr>
              <a:t>A</a:t>
            </a:r>
            <a:r>
              <a:rPr lang="en-US" sz="3200" dirty="0" smtClean="0"/>
              <a:t> is the son of </a:t>
            </a:r>
            <a:r>
              <a:rPr lang="en-US" sz="3200" dirty="0" smtClean="0">
                <a:solidFill>
                  <a:srgbClr val="FF0000"/>
                </a:solidFill>
              </a:rPr>
              <a:t>C</a:t>
            </a:r>
            <a:r>
              <a:rPr lang="en-US" sz="3200" dirty="0" smtClean="0"/>
              <a:t> while </a:t>
            </a:r>
            <a:r>
              <a:rPr lang="en-US" sz="3200" dirty="0" smtClean="0">
                <a:solidFill>
                  <a:srgbClr val="FF0000"/>
                </a:solidFill>
              </a:rPr>
              <a:t>C</a:t>
            </a:r>
            <a:r>
              <a:rPr lang="en-US" sz="3200" dirty="0" smtClean="0"/>
              <a:t> and </a:t>
            </a:r>
            <a:r>
              <a:rPr lang="en-US" sz="3200" dirty="0" smtClean="0">
                <a:solidFill>
                  <a:srgbClr val="FF0000"/>
                </a:solidFill>
              </a:rPr>
              <a:t>Q</a:t>
            </a:r>
            <a:r>
              <a:rPr lang="en-US" sz="3200" dirty="0" smtClean="0"/>
              <a:t> are sisters to one another. </a:t>
            </a:r>
            <a:r>
              <a:rPr lang="en-US" sz="3200" dirty="0" smtClean="0">
                <a:solidFill>
                  <a:srgbClr val="FF0000"/>
                </a:solidFill>
              </a:rPr>
              <a:t>Z</a:t>
            </a:r>
            <a:r>
              <a:rPr lang="en-US" sz="3200" dirty="0" smtClean="0"/>
              <a:t> is the mother of </a:t>
            </a:r>
            <a:r>
              <a:rPr lang="en-US" sz="3200" dirty="0" smtClean="0">
                <a:solidFill>
                  <a:srgbClr val="FF0000"/>
                </a:solidFill>
              </a:rPr>
              <a:t>Q</a:t>
            </a:r>
            <a:r>
              <a:rPr lang="en-US" sz="3200" dirty="0" smtClean="0"/>
              <a:t>. If </a:t>
            </a:r>
            <a:r>
              <a:rPr lang="en-US" sz="3200" dirty="0" smtClean="0">
                <a:solidFill>
                  <a:srgbClr val="FF0000"/>
                </a:solidFill>
              </a:rPr>
              <a:t>P</a:t>
            </a:r>
            <a:r>
              <a:rPr lang="en-US" sz="3200" dirty="0" smtClean="0"/>
              <a:t> is the son of </a:t>
            </a:r>
            <a:r>
              <a:rPr lang="en-US" sz="3200" dirty="0" smtClean="0">
                <a:solidFill>
                  <a:srgbClr val="FF0000"/>
                </a:solidFill>
              </a:rPr>
              <a:t>Z</a:t>
            </a:r>
            <a:r>
              <a:rPr lang="en-US" sz="3200" dirty="0" smtClean="0"/>
              <a:t>, what is relation between P and A?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5. Pointing at a photo, Danish said, “His father is the only son of my mother”. The photo belongs to?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6. Looking at a portrait of a man, Ali said, “His mother is the wife of my father’s son. Brother and sisters I have none”. At whose portrait was Ali looking?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7. If Ahmad says, “</a:t>
            </a:r>
            <a:r>
              <a:rPr lang="en-US" sz="3200" dirty="0" err="1" smtClean="0"/>
              <a:t>Afsha’s</a:t>
            </a:r>
            <a:r>
              <a:rPr lang="en-US" sz="3200" dirty="0" smtClean="0"/>
              <a:t> mother is the only daughter of my mother”, how is Ahmad related to </a:t>
            </a:r>
            <a:r>
              <a:rPr lang="en-US" sz="3200" dirty="0" err="1" smtClean="0"/>
              <a:t>Afsha</a:t>
            </a:r>
            <a:r>
              <a:rPr lang="en-US" sz="3200" dirty="0" smtClean="0"/>
              <a:t>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6354762"/>
          </a:xfrm>
        </p:spPr>
        <p:txBody>
          <a:bodyPr anchor="t"/>
          <a:lstStyle/>
          <a:p>
            <a:pPr algn="l"/>
            <a:r>
              <a:rPr lang="en-US" dirty="0" smtClean="0"/>
              <a:t>8. A man said to a lady, “the son of your brother is the brother of my wife”. What is the lady to the man?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4762"/>
          </a:xfrm>
        </p:spPr>
        <p:txBody>
          <a:bodyPr anchor="t">
            <a:normAutofit/>
          </a:bodyPr>
          <a:lstStyle/>
          <a:p>
            <a:pPr algn="l"/>
            <a:r>
              <a:rPr lang="en-US" sz="2800" dirty="0" smtClean="0"/>
              <a:t>Read the following information carefully and answers the questions that are given below. 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a).  P, Q, R, S, T and U are travelling in a bus. </a:t>
            </a:r>
            <a:br>
              <a:rPr lang="en-US" sz="2800" dirty="0" smtClean="0"/>
            </a:br>
            <a:r>
              <a:rPr lang="en-US" sz="2800" dirty="0" smtClean="0"/>
              <a:t>b). There are two reporters, two technicians, one photographer and one writer in the group.</a:t>
            </a:r>
            <a:br>
              <a:rPr lang="en-US" sz="2800" dirty="0" smtClean="0"/>
            </a:br>
            <a:r>
              <a:rPr lang="en-US" sz="2800" dirty="0" smtClean="0"/>
              <a:t>c). The photographer P is married to S who is a reporter.</a:t>
            </a:r>
            <a:br>
              <a:rPr lang="en-US" sz="2800" dirty="0" smtClean="0"/>
            </a:br>
            <a:r>
              <a:rPr lang="en-US" sz="2800" dirty="0" smtClean="0"/>
              <a:t>d). The writer is married to Q who is in the same profession as that ‘U’. </a:t>
            </a:r>
            <a:br>
              <a:rPr lang="en-US" sz="2800" dirty="0" smtClean="0"/>
            </a:br>
            <a:r>
              <a:rPr lang="en-US" sz="2800" dirty="0" smtClean="0"/>
              <a:t>e). P, R, Q, S are two married couples and nobody in the group has same profession. </a:t>
            </a:r>
            <a:br>
              <a:rPr lang="en-US" sz="2800" dirty="0" smtClean="0"/>
            </a:br>
            <a:r>
              <a:rPr lang="en-US" sz="2800" dirty="0" smtClean="0"/>
              <a:t>f). U is brother of R. 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Q1. Which is a pair of technicians? 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Q2. Which is a pair of reporters? 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Q3. How is R related to U? </a:t>
            </a:r>
            <a:br>
              <a:rPr lang="en-US" sz="3200" dirty="0" smtClean="0"/>
            </a:br>
            <a:r>
              <a:rPr lang="en-US" sz="2700" dirty="0" smtClean="0">
                <a:solidFill>
                  <a:srgbClr val="FF0000"/>
                </a:solidFill>
              </a:rPr>
              <a:t>A. Brother     B. Sister     C. Uncle     D. Cannot be determined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Q4. Which of the following is a couple?</a:t>
            </a:r>
            <a:br>
              <a:rPr lang="en-US" sz="3200" dirty="0" smtClean="0"/>
            </a:br>
            <a:r>
              <a:rPr lang="en-US" sz="3200" dirty="0" smtClean="0">
                <a:solidFill>
                  <a:srgbClr val="FF0000"/>
                </a:solidFill>
              </a:rPr>
              <a:t>A. PQ             B. QR              C. QS           D. PT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Q5. Which of them is a pair of husbands? </a:t>
            </a:r>
            <a:br>
              <a:rPr lang="en-US" sz="32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A. PQ            B. PR               D. QS          D. Cannot be determined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6647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6562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solidFill>
                  <a:srgbClr val="FF0000"/>
                </a:solidFill>
              </a:rPr>
              <a:t>Ans</a:t>
            </a:r>
            <a:r>
              <a:rPr lang="en-US" dirty="0" smtClean="0"/>
              <a:t>: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QU</a:t>
            </a:r>
            <a:br>
              <a:rPr lang="en-US" b="1" dirty="0" smtClean="0"/>
            </a:br>
            <a:r>
              <a:rPr lang="en-US" b="1" dirty="0" smtClean="0"/>
              <a:t>ST</a:t>
            </a:r>
            <a:br>
              <a:rPr lang="en-US" b="1" dirty="0" smtClean="0"/>
            </a:br>
            <a:r>
              <a:rPr lang="en-US" b="1" dirty="0" smtClean="0"/>
              <a:t>Cannot be determined</a:t>
            </a:r>
            <a:br>
              <a:rPr lang="en-US" b="1" dirty="0" smtClean="0"/>
            </a:br>
            <a:r>
              <a:rPr lang="en-US" b="1" dirty="0" smtClean="0"/>
              <a:t>QR</a:t>
            </a:r>
            <a:br>
              <a:rPr lang="en-US" b="1" dirty="0" smtClean="0"/>
            </a:br>
            <a:r>
              <a:rPr lang="en-US" b="1" dirty="0" smtClean="0"/>
              <a:t>Cannot be determined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120</Words>
  <Application>Microsoft Office PowerPoint</Application>
  <PresentationFormat>On-screen Show (4:3)</PresentationFormat>
  <Paragraphs>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Blood Relations </vt:lpstr>
      <vt:lpstr>1. A, B &amp; C are sisters. D is the brother of E and E is the daughter of B. How is A related to D?  2. A and B are brothers. C and D are sisters. A’s son is D’s brother. How is B related to C.   3. Pointing to a photograph of a boy Mr. Surab said, “He is the son of the only son of my mother.” How is Mr. Surab related to that boy?    </vt:lpstr>
      <vt:lpstr>4. A is the son of C while C and Q are sisters to one another. Z is the mother of Q. If P is the son of Z, what is relation between P and A?  5. Pointing at a photo, Danish said, “His father is the only son of my mother”. The photo belongs to?  6. Looking at a portrait of a man, Ali said, “His mother is the wife of my father’s son. Brother and sisters I have none”. At whose portrait was Ali looking?  7. If Ahmad says, “Afsha’s mother is the only daughter of my mother”, how is Ahmad related to Afsha?</vt:lpstr>
      <vt:lpstr>8. A man said to a lady, “the son of your brother is the brother of my wife”. What is the lady to the man?  </vt:lpstr>
      <vt:lpstr>Read the following information carefully and answers the questions that are given below.   a).  P, Q, R, S, T and U are travelling in a bus.  b). There are two reporters, two technicians, one photographer and one writer in the group. c). The photographer P is married to S who is a reporter. d). The writer is married to Q who is in the same profession as that ‘U’.  e). P, R, Q, S are two married couples and nobody in the group has same profession.  f). U is brother of R.   </vt:lpstr>
      <vt:lpstr> Q1. Which is a pair of technicians?   Q2. Which is a pair of reporters?   Q3. How is R related to U?  A. Brother     B. Sister     C. Uncle     D. Cannot be determined   Q4. Which of the following is a couple? A. PQ             B. QR              C. QS           D. PT  Q5. Which of them is a pair of husbands?  A. PQ            B. PR               D. QS          D. Cannot be determined</vt:lpstr>
      <vt:lpstr>PowerPoint Presentation</vt:lpstr>
      <vt:lpstr>Ans:  QU ST Cannot be determined QR Cannot be determined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naveed noa</dc:creator>
  <cp:lastModifiedBy>OC</cp:lastModifiedBy>
  <cp:revision>24</cp:revision>
  <dcterms:created xsi:type="dcterms:W3CDTF">2024-09-28T09:06:00Z</dcterms:created>
  <dcterms:modified xsi:type="dcterms:W3CDTF">2026-01-04T15:19:34Z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BD8B6499CE4A47649553193E071A427D_12</vt:lpwstr>
  </property>
  <property fmtid="{D5CDD505-2E9C-101B-9397-08002B2CF9AE}" pid="3" name="KSOProductBuildVer">
    <vt:lpwstr>1033-12.2.0.21179</vt:lpwstr>
  </property>
</Properties>
</file>