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37" r:id="rId3"/>
    <p:sldId id="350" r:id="rId4"/>
    <p:sldId id="364" r:id="rId5"/>
    <p:sldId id="362" r:id="rId6"/>
    <p:sldId id="363" r:id="rId7"/>
    <p:sldId id="36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8AD341F6-686F-407F-BD32-509BBF0B73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8AD341F6-686F-407F-BD32-509BBF0B73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8AD341F6-686F-407F-BD32-509BBF0B73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341F6-686F-407F-BD32-509BBF0B73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341F6-686F-407F-BD32-509BBF0B73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8AD341F6-686F-407F-BD32-509BBF0B73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8AD341F6-686F-407F-BD32-509BBF0B73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341F6-686F-407F-BD32-509BBF0B73F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A4514-1804-4CBC-845A-B285A23A0AE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lassic-playing-cards.jpg"/>
          <p:cNvPicPr>
            <a:picLocks noChangeAspect="1"/>
          </p:cNvPicPr>
          <p:nvPr/>
        </p:nvPicPr>
        <p:blipFill>
          <a:blip r:embed="rId1"/>
          <a:stretch>
            <a:fillRect/>
          </a:stretch>
        </p:blipFill>
        <p:spPr>
          <a:xfrm>
            <a:off x="47625" y="838200"/>
            <a:ext cx="9048750" cy="54102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Direction Sensing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Questions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chor="t">
            <a:noAutofit/>
          </a:bodyPr>
          <a:lstStyle/>
          <a:p>
            <a:pPr algn="l"/>
            <a:r>
              <a:rPr lang="en-US" sz="2800" dirty="0" smtClean="0"/>
              <a:t>A,B,C,D,E,F,G and H are eight friends, three of them play cricket and table tennis each and two of them play football. Each one of them has a different height </a:t>
            </a:r>
            <a:br>
              <a:rPr lang="en-US" sz="2800" dirty="0" smtClean="0"/>
            </a:br>
            <a:r>
              <a:rPr lang="en-US" sz="2800" dirty="0" smtClean="0"/>
              <a:t>1. The tallest does not play football and the shortest does not play cricket. </a:t>
            </a:r>
            <a:br>
              <a:rPr lang="en-US" sz="2800" dirty="0" smtClean="0"/>
            </a:br>
            <a:r>
              <a:rPr lang="en-US" sz="2800" dirty="0" smtClean="0"/>
              <a:t>2. F is taller than A and D but shorter than H and B. </a:t>
            </a:r>
            <a:br>
              <a:rPr lang="en-US" sz="2800" dirty="0" smtClean="0"/>
            </a:br>
            <a:r>
              <a:rPr lang="en-US" sz="2800" dirty="0" smtClean="0"/>
              <a:t>3. E who does not play cricket, is taller than B and is 2nd to the tallest. </a:t>
            </a:r>
            <a:br>
              <a:rPr lang="en-US" sz="2800" dirty="0" smtClean="0"/>
            </a:br>
            <a:r>
              <a:rPr lang="en-US" sz="2800" dirty="0" smtClean="0"/>
              <a:t>4. G is shorter than D but taller than A. </a:t>
            </a:r>
            <a:br>
              <a:rPr lang="en-US" sz="2800" dirty="0" smtClean="0"/>
            </a:br>
            <a:r>
              <a:rPr lang="en-US" sz="2800" dirty="0" smtClean="0"/>
              <a:t>5. H, who is 4thfrom the top, play table tennis with D. </a:t>
            </a:r>
            <a:br>
              <a:rPr lang="en-US" sz="2800" dirty="0" smtClean="0"/>
            </a:br>
            <a:r>
              <a:rPr lang="en-US" sz="2800" dirty="0" smtClean="0"/>
              <a:t>6. G doe not play either cricket or football, B does not play football. </a:t>
            </a:r>
            <a:br>
              <a:rPr lang="en-US" sz="2800" dirty="0" smtClean="0"/>
            </a:br>
            <a:r>
              <a:rPr lang="en-US" sz="2800" dirty="0" smtClean="0"/>
              <a:t>Draw the table in descending order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6354762"/>
          </a:xfrm>
        </p:spPr>
        <p:txBody>
          <a:bodyPr anchor="t">
            <a:normAutofit fontScale="90000"/>
          </a:bodyPr>
          <a:lstStyle/>
          <a:p>
            <a:pPr algn="l"/>
            <a:r>
              <a:rPr lang="en-US" sz="3600" dirty="0" err="1" smtClean="0"/>
              <a:t>Mushtaq</a:t>
            </a:r>
            <a:r>
              <a:rPr lang="en-US" sz="3600" dirty="0" smtClean="0"/>
              <a:t>, </a:t>
            </a:r>
            <a:r>
              <a:rPr lang="en-US" sz="3600" dirty="0" err="1" smtClean="0"/>
              <a:t>Pervaiz</a:t>
            </a:r>
            <a:r>
              <a:rPr lang="en-US" sz="3600" dirty="0" smtClean="0"/>
              <a:t>, </a:t>
            </a:r>
            <a:r>
              <a:rPr lang="en-US" sz="3600" dirty="0" err="1" smtClean="0"/>
              <a:t>Ehsan</a:t>
            </a:r>
            <a:r>
              <a:rPr lang="en-US" sz="3600" dirty="0" smtClean="0"/>
              <a:t>, </a:t>
            </a:r>
            <a:r>
              <a:rPr lang="en-US" sz="3600" dirty="0" err="1" smtClean="0"/>
              <a:t>Umair</a:t>
            </a:r>
            <a:r>
              <a:rPr lang="en-US" sz="3600" dirty="0" smtClean="0"/>
              <a:t> and </a:t>
            </a:r>
            <a:r>
              <a:rPr lang="en-US" sz="3600" dirty="0" err="1" smtClean="0"/>
              <a:t>Saleem</a:t>
            </a:r>
            <a:r>
              <a:rPr lang="en-US" sz="3600" dirty="0" smtClean="0"/>
              <a:t> are friends having different heights and weights. </a:t>
            </a:r>
            <a:r>
              <a:rPr lang="en-US" sz="3600" dirty="0" err="1" smtClean="0"/>
              <a:t>Mushtaq</a:t>
            </a:r>
            <a:r>
              <a:rPr lang="en-US" sz="3600" dirty="0" smtClean="0"/>
              <a:t> weights four times as much as </a:t>
            </a:r>
            <a:r>
              <a:rPr lang="en-US" sz="3600" dirty="0" err="1" smtClean="0"/>
              <a:t>Pervaiz</a:t>
            </a:r>
            <a:r>
              <a:rPr lang="en-US" sz="3600" dirty="0" smtClean="0"/>
              <a:t> and </a:t>
            </a:r>
            <a:r>
              <a:rPr lang="en-US" sz="3600" dirty="0" err="1" smtClean="0"/>
              <a:t>Pervaiz</a:t>
            </a:r>
            <a:r>
              <a:rPr lang="en-US" sz="3600" dirty="0" smtClean="0"/>
              <a:t> weight double than </a:t>
            </a:r>
            <a:r>
              <a:rPr lang="en-US" sz="3600" dirty="0" err="1" smtClean="0"/>
              <a:t>Ehsan</a:t>
            </a:r>
            <a:r>
              <a:rPr lang="en-US" sz="3600" dirty="0" smtClean="0"/>
              <a:t>. </a:t>
            </a:r>
            <a:r>
              <a:rPr lang="en-US" sz="3600" dirty="0" err="1" smtClean="0"/>
              <a:t>Ehsan</a:t>
            </a:r>
            <a:r>
              <a:rPr lang="en-US" sz="3600" dirty="0" smtClean="0"/>
              <a:t> weights half as much as </a:t>
            </a:r>
            <a:r>
              <a:rPr lang="en-US" sz="3600" dirty="0" err="1" smtClean="0"/>
              <a:t>Umair</a:t>
            </a:r>
            <a:r>
              <a:rPr lang="en-US" sz="3600" dirty="0" smtClean="0"/>
              <a:t> and </a:t>
            </a:r>
            <a:r>
              <a:rPr lang="en-US" sz="3600" dirty="0" err="1" smtClean="0"/>
              <a:t>Umair</a:t>
            </a:r>
            <a:r>
              <a:rPr lang="en-US" sz="3600" dirty="0" smtClean="0"/>
              <a:t> weight half as much as </a:t>
            </a:r>
            <a:r>
              <a:rPr lang="en-US" sz="3600" dirty="0" err="1" smtClean="0"/>
              <a:t>Saleem</a:t>
            </a:r>
            <a:r>
              <a:rPr lang="en-US" sz="3600" dirty="0" smtClean="0"/>
              <a:t>. </a:t>
            </a:r>
            <a:br>
              <a:rPr lang="en-US" sz="3600" dirty="0" smtClean="0"/>
            </a:br>
            <a:r>
              <a:rPr lang="en-US" sz="3600" dirty="0" smtClean="0"/>
              <a:t>1. Who is the heaviest among them</a:t>
            </a:r>
            <a:br>
              <a:rPr lang="en-US" sz="3600" dirty="0" smtClean="0"/>
            </a:br>
            <a:r>
              <a:rPr lang="en-US" sz="3600" dirty="0" smtClean="0"/>
              <a:t>2. Who is the 2</a:t>
            </a:r>
            <a:r>
              <a:rPr lang="en-US" sz="3600" baseline="30000" dirty="0" smtClean="0"/>
              <a:t>nd</a:t>
            </a:r>
            <a:r>
              <a:rPr lang="en-US" sz="3600" dirty="0" smtClean="0"/>
              <a:t> heaviest?</a:t>
            </a:r>
            <a:br>
              <a:rPr lang="en-US" sz="3600" dirty="0" smtClean="0"/>
            </a:br>
            <a:r>
              <a:rPr lang="en-US" sz="3600" dirty="0" smtClean="0"/>
              <a:t>3. Who has the lowest weight?</a:t>
            </a:r>
            <a:br>
              <a:rPr lang="en-US" sz="3600" dirty="0" smtClean="0"/>
            </a:br>
            <a:r>
              <a:rPr lang="en-US" sz="3600" dirty="0" smtClean="0"/>
              <a:t>4. who are equal in weights?</a:t>
            </a:r>
            <a:br>
              <a:rPr lang="en-US" sz="3600" dirty="0" smtClean="0"/>
            </a:br>
            <a:r>
              <a:rPr lang="en-US" sz="3600" dirty="0" smtClean="0"/>
              <a:t>5. Mention the descending order (CSS)</a:t>
            </a:r>
            <a:br>
              <a:rPr lang="en-US"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1030</Words>
  <Application>WPS Presentation</Application>
  <PresentationFormat>On-screen Show (4:3)</PresentationFormat>
  <Paragraphs>8</Paragraphs>
  <Slides>6</Slides>
  <Notes>0</Notes>
  <HiddenSlides>3</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Arial</vt:lpstr>
      <vt:lpstr>SimSun</vt:lpstr>
      <vt:lpstr>Wingdings</vt:lpstr>
      <vt:lpstr>Calibri</vt:lpstr>
      <vt:lpstr>Microsoft YaHei</vt:lpstr>
      <vt:lpstr>Arial Unicode MS</vt:lpstr>
      <vt:lpstr>Office Theme</vt:lpstr>
      <vt:lpstr>PowerPoint 演示文稿</vt:lpstr>
      <vt:lpstr>Direction Sensing </vt:lpstr>
      <vt:lpstr>Comparison Questions</vt:lpstr>
      <vt:lpstr>A,B,C,D,E,F,G and H are eight friends, three of them play cricket and table tennis each and two of them play football. Each one of them has a different height  1. The tallest does not play football and the shortest does not play cricket.  2. F is taller than A and D but shorter than H and B.  3. E who does not play cricket, is taller than B and is 2nd to the tallest.  4. G is shorter than D but taller than A.  5. H, who is 4thfrom the top, play table tennis with D.  6. G doe not play either cricket or football, B does not play football.  Draw the table in descending order </vt:lpstr>
      <vt:lpstr>Mushtaq, Pervaiz, Ehsan, Umair and Saleem are friends having different heights and weights. Mushtaq weights four times as much as Pervaiz and Pervaiz weight double than Ehsan. Ehsan weights half as much as Umair and Umair weight half as much as Saleem.  1. Who is the heaviest among them 2. Who is the 2nd heaviest? 3. Who has the lowest weight? 4. who are equal in weights? 5. Mention the descending order (CSS)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sum of three consecutive odd number is 273. What are the three odd numbers?</dc:title>
  <dc:creator>naveed noa</dc:creator>
  <cp:lastModifiedBy>HMS</cp:lastModifiedBy>
  <cp:revision>51</cp:revision>
  <dcterms:created xsi:type="dcterms:W3CDTF">2024-08-12T06:34:00Z</dcterms:created>
  <dcterms:modified xsi:type="dcterms:W3CDTF">2025-06-01T09:44:47Z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18908AA7EF364331BF01E98F6090389A_12</vt:lpwstr>
  </property>
  <property fmtid="{D5CDD505-2E9C-101B-9397-08002B2CF9AE}" pid="3" name="KSOProductBuildVer">
    <vt:lpwstr>1033-12.2.0.21179</vt:lpwstr>
  </property>
</Properties>
</file>