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8" r:id="rId2"/>
    <p:sldId id="299" r:id="rId3"/>
    <p:sldId id="300" r:id="rId4"/>
    <p:sldId id="301" r:id="rId5"/>
    <p:sldId id="302" r:id="rId6"/>
    <p:sldId id="303" r:id="rId7"/>
    <p:sldId id="304" r:id="rId8"/>
    <p:sldId id="305" r:id="rId9"/>
    <p:sldId id="324" r:id="rId10"/>
    <p:sldId id="306" r:id="rId11"/>
    <p:sldId id="307" r:id="rId12"/>
    <p:sldId id="308" r:id="rId13"/>
    <p:sldId id="325" r:id="rId14"/>
    <p:sldId id="314" r:id="rId15"/>
    <p:sldId id="309" r:id="rId16"/>
    <p:sldId id="31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AD341F6-686F-407F-BD32-509BBF0B73F4}" type="datetimeFigureOut">
              <a:rPr lang="en-US" smtClean="0"/>
              <a:pPr/>
              <a:t>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D341F6-686F-407F-BD32-509BBF0B73F4}" type="datetimeFigureOut">
              <a:rPr lang="en-US" smtClean="0"/>
              <a:pPr/>
              <a:t>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D341F6-686F-407F-BD32-509BBF0B73F4}" type="datetimeFigureOut">
              <a:rPr lang="en-US" smtClean="0"/>
              <a:pPr/>
              <a:t>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D341F6-686F-407F-BD32-509BBF0B73F4}" type="datetimeFigureOut">
              <a:rPr lang="en-US" smtClean="0"/>
              <a:pPr/>
              <a:t>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D341F6-686F-407F-BD32-509BBF0B73F4}" type="datetimeFigureOut">
              <a:rPr lang="en-US" smtClean="0"/>
              <a:pPr/>
              <a:t>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AD341F6-686F-407F-BD32-509BBF0B73F4}" type="datetimeFigureOut">
              <a:rPr lang="en-US" smtClean="0"/>
              <a:pPr/>
              <a:t>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AD341F6-686F-407F-BD32-509BBF0B73F4}" type="datetimeFigureOut">
              <a:rPr lang="en-US" smtClean="0"/>
              <a:pPr/>
              <a:t>2/17/2025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AD341F6-686F-407F-BD32-509BBF0B73F4}" type="datetimeFigureOut">
              <a:rPr lang="en-US" smtClean="0"/>
              <a:pPr/>
              <a:t>2/17/2025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D341F6-686F-407F-BD32-509BBF0B73F4}" type="datetimeFigureOut">
              <a:rPr lang="en-US" smtClean="0"/>
              <a:pPr/>
              <a:t>2/17/2025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D341F6-686F-407F-BD32-509BBF0B73F4}" type="datetimeFigureOut">
              <a:rPr lang="en-US" smtClean="0"/>
              <a:pPr/>
              <a:t>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D341F6-686F-407F-BD32-509BBF0B73F4}" type="datetimeFigureOut">
              <a:rPr lang="en-US" smtClean="0"/>
              <a:pPr/>
              <a:t>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D341F6-686F-407F-BD32-509BBF0B73F4}" type="datetimeFigureOut">
              <a:rPr lang="en-US" smtClean="0"/>
              <a:pPr/>
              <a:t>2/17/2025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A4514-1804-4CBC-845A-B285A23A0AE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6400"/>
            <a:ext cx="8229600" cy="2743200"/>
          </a:xfrm>
        </p:spPr>
        <p:txBody>
          <a:bodyPr/>
          <a:lstStyle/>
          <a:p>
            <a:r>
              <a:rPr lang="en-US" b="1" dirty="0" smtClean="0"/>
              <a:t>Rate/Ratio/Proportion/Shares</a:t>
            </a:r>
            <a:endParaRPr lang="en-U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43000"/>
          </a:xfrm>
        </p:spPr>
        <p:txBody>
          <a:bodyPr/>
          <a:lstStyle/>
          <a:p>
            <a:r>
              <a:rPr lang="en-US" dirty="0" smtClean="0"/>
              <a:t>Direct and Inverse Proportion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02362"/>
          </a:xfrm>
        </p:spPr>
        <p:txBody>
          <a:bodyPr>
            <a:normAutofit fontScale="90000"/>
          </a:bodyPr>
          <a:lstStyle/>
          <a:p>
            <a:pPr algn="l"/>
            <a:r>
              <a:rPr lang="en-US" sz="4000" dirty="0" smtClean="0"/>
              <a:t>1. A worker can complete a task in 24days. If three more workers join him, in how many days the same work will be completed?</a:t>
            </a:r>
            <a:br>
              <a:rPr lang="en-US" sz="4000" dirty="0" smtClean="0"/>
            </a:br>
            <a:r>
              <a:rPr lang="en-US" sz="4000" dirty="0" smtClean="0"/>
              <a:t/>
            </a:r>
            <a:br>
              <a:rPr lang="en-US" sz="4000" dirty="0" smtClean="0"/>
            </a:br>
            <a:r>
              <a:rPr lang="en-US" sz="4000" dirty="0" smtClean="0"/>
              <a:t>2. </a:t>
            </a:r>
            <a:r>
              <a:rPr lang="en-US" sz="4000" dirty="0" err="1" smtClean="0"/>
              <a:t>Aslam</a:t>
            </a:r>
            <a:r>
              <a:rPr lang="en-US" sz="4000" dirty="0" smtClean="0"/>
              <a:t> types 200 words in 30mins. How many words he will type in 12mins?</a:t>
            </a:r>
            <a:br>
              <a:rPr lang="en-US" sz="4000" dirty="0" smtClean="0"/>
            </a:br>
            <a:r>
              <a:rPr lang="en-US" sz="4000" dirty="0" smtClean="0"/>
              <a:t/>
            </a:r>
            <a:br>
              <a:rPr lang="en-US" sz="4000" dirty="0" smtClean="0"/>
            </a:br>
            <a:r>
              <a:rPr lang="en-US" sz="4000" dirty="0" smtClean="0"/>
              <a:t>6 pipes are required to fill a tank in 1hr,20mins. If we use 5 such types of pipes, how much time it will take to fill the tank</a:t>
            </a:r>
            <a:r>
              <a:rPr lang="en-US"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normAutofit fontScale="90000"/>
          </a:bodyPr>
          <a:lstStyle/>
          <a:p>
            <a:pPr algn="l"/>
            <a:r>
              <a:rPr lang="en-US" dirty="0" smtClean="0"/>
              <a:t>3. In a factory 5 men work for 8hrs to produce 200 products. If 8 men work for 6hrs then how many commodities will be manufactured?</a:t>
            </a:r>
            <a:br>
              <a:rPr lang="en-US" dirty="0" smtClean="0"/>
            </a:br>
            <a:r>
              <a:rPr lang="en-US" dirty="0" smtClean="0"/>
              <a:t/>
            </a:r>
            <a:br>
              <a:rPr lang="en-US" dirty="0" smtClean="0"/>
            </a:br>
            <a:r>
              <a:rPr lang="en-US" dirty="0" smtClean="0"/>
              <a:t>4. If 80kg of ration is sufficient for a family of 8 members for 40 days. Then for how many days, 100kg food will be sufficient for a family of 5 members?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364162"/>
          </a:xfrm>
        </p:spPr>
        <p:txBody>
          <a:bodyPr anchor="t">
            <a:normAutofit/>
          </a:bodyPr>
          <a:lstStyle/>
          <a:p>
            <a:pPr algn="l"/>
            <a:r>
              <a:rPr lang="en-US" dirty="0" smtClean="0"/>
              <a:t>A fort had enough provision of food for 300 soldiers for 90days. After 20 days, 50 men left the fort. How long would the food last now at the same rate?</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Shares</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6278562"/>
          </a:xfrm>
        </p:spPr>
        <p:txBody>
          <a:bodyPr anchor="t">
            <a:normAutofit/>
          </a:bodyPr>
          <a:lstStyle/>
          <a:p>
            <a:pPr algn="l"/>
            <a:r>
              <a:rPr lang="en-US" sz="3200" dirty="0" smtClean="0"/>
              <a:t>1. Share an amount of 840 between A and B in the ratio of 4:3</a:t>
            </a:r>
            <a:br>
              <a:rPr lang="en-US" sz="3200" dirty="0" smtClean="0"/>
            </a:br>
            <a:r>
              <a:rPr lang="en-US" sz="3200" dirty="0"/>
              <a:t/>
            </a:r>
            <a:br>
              <a:rPr lang="en-US" sz="3200" dirty="0"/>
            </a:br>
            <a:r>
              <a:rPr lang="en-US" sz="3200" dirty="0" smtClean="0"/>
              <a:t>2. Share 150kg into 9:4:2.</a:t>
            </a:r>
            <a:br>
              <a:rPr lang="en-US" sz="3200" dirty="0" smtClean="0"/>
            </a:br>
            <a:r>
              <a:rPr lang="en-US" sz="3200" dirty="0" smtClean="0"/>
              <a:t/>
            </a:r>
            <a:br>
              <a:rPr lang="en-US" sz="3200" dirty="0" smtClean="0"/>
            </a:br>
            <a:r>
              <a:rPr lang="en-US" sz="3200" dirty="0" smtClean="0"/>
              <a:t> 3. </a:t>
            </a:r>
            <a:r>
              <a:rPr lang="en-US" sz="3200" dirty="0" err="1" smtClean="0"/>
              <a:t>Moiz</a:t>
            </a:r>
            <a:r>
              <a:rPr lang="en-US" sz="3200" dirty="0" smtClean="0"/>
              <a:t> and </a:t>
            </a:r>
            <a:r>
              <a:rPr lang="en-US" sz="3200" dirty="0" err="1" smtClean="0"/>
              <a:t>Mair</a:t>
            </a:r>
            <a:r>
              <a:rPr lang="en-US" sz="3200" dirty="0" smtClean="0"/>
              <a:t> share a lottery win of Rs. 2000 in the ratio of 1:4, </a:t>
            </a:r>
            <a:r>
              <a:rPr lang="en-US" sz="3200" dirty="0" err="1" smtClean="0"/>
              <a:t>Moiz</a:t>
            </a:r>
            <a:r>
              <a:rPr lang="en-US" sz="3200" dirty="0" smtClean="0"/>
              <a:t> then share his part between himself, his wife and his son in the ratio of 4:5:1, how much more his wife gets over his son? </a:t>
            </a:r>
            <a:r>
              <a:rPr lang="en-US" sz="3600" dirty="0" smtClean="0"/>
              <a:t/>
            </a:r>
            <a:br>
              <a:rPr lang="en-US" sz="3600" dirty="0" smtClean="0"/>
            </a:br>
            <a:r>
              <a:rPr lang="en-US" sz="3600" dirty="0"/>
              <a:t/>
            </a:r>
            <a:br>
              <a:rPr lang="en-US" sz="3600" dirty="0"/>
            </a:br>
            <a:endParaRPr lang="en-US"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364162"/>
          </a:xfrm>
        </p:spPr>
        <p:txBody>
          <a:bodyPr>
            <a:normAutofit fontScale="90000"/>
          </a:bodyPr>
          <a:lstStyle/>
          <a:p>
            <a:pPr algn="l"/>
            <a:r>
              <a:rPr lang="en-US" sz="3100" dirty="0" smtClean="0"/>
              <a:t>4. Three persons start a business and spend 25,000, 15,000 and 40,000 respectively. Find the share of each out of a profit of 14,400 in a year.</a:t>
            </a:r>
            <a:br>
              <a:rPr lang="en-US" sz="3100" dirty="0" smtClean="0"/>
            </a:br>
            <a:r>
              <a:rPr lang="en-US" sz="3100" dirty="0" smtClean="0"/>
              <a:t/>
            </a:r>
            <a:br>
              <a:rPr lang="en-US" sz="3100" dirty="0" smtClean="0"/>
            </a:br>
            <a:r>
              <a:rPr lang="en-US" sz="3100" dirty="0" smtClean="0"/>
              <a:t>5. A and B started a business in partnership investing Rs. 20000 and Rs. 15000 respectively. After six months, C joined them with Rs. 20000. What will be B’s share in the total profit of Rs. 25000 earned at the end of 2 years from the starting of the business?</a:t>
            </a:r>
            <a:r>
              <a:rPr lang="en-US" dirty="0" smtClean="0"/>
              <a:t/>
            </a:r>
            <a:br>
              <a:rPr lang="en-US" dirty="0" smtClean="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229600" cy="4953000"/>
          </a:xfrm>
        </p:spPr>
        <p:txBody>
          <a:bodyPr>
            <a:normAutofit fontScale="90000"/>
          </a:bodyPr>
          <a:lstStyle/>
          <a:p>
            <a:pPr algn="l"/>
            <a:r>
              <a:rPr lang="en-US" b="1" u="sng" dirty="0" smtClean="0">
                <a:solidFill>
                  <a:srgbClr val="FF0000"/>
                </a:solidFill>
              </a:rPr>
              <a:t>Rate:</a:t>
            </a:r>
            <a:r>
              <a:rPr lang="en-US" dirty="0" smtClean="0"/>
              <a:t/>
            </a:r>
            <a:br>
              <a:rPr lang="en-US" dirty="0" smtClean="0"/>
            </a:br>
            <a:r>
              <a:rPr lang="en-US" dirty="0" smtClean="0"/>
              <a:t/>
            </a:r>
            <a:br>
              <a:rPr lang="en-US" dirty="0" smtClean="0"/>
            </a:br>
            <a:r>
              <a:rPr lang="en-US" dirty="0" smtClean="0"/>
              <a:t>1. Ayesha collects apples in the basket. She picks about 6 apples each minute. Approximately how many apples she will collect in 10mins.</a:t>
            </a:r>
            <a:br>
              <a:rPr lang="en-US" dirty="0" smtClean="0"/>
            </a:br>
            <a:r>
              <a:rPr lang="en-US" dirty="0" smtClean="0"/>
              <a:t/>
            </a:r>
            <a:br>
              <a:rPr lang="en-US" dirty="0" smtClean="0"/>
            </a:br>
            <a:r>
              <a:rPr lang="en-US" dirty="0" smtClean="0"/>
              <a:t>2. Cost of three dozen eggs is Rs. 720. What is the cost of 5 eggs.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00200"/>
            <a:ext cx="8229600" cy="2773362"/>
          </a:xfrm>
        </p:spPr>
        <p:txBody>
          <a:bodyPr>
            <a:normAutofit/>
          </a:bodyPr>
          <a:lstStyle/>
          <a:p>
            <a:pPr algn="l"/>
            <a:r>
              <a:rPr lang="en-US" dirty="0" smtClean="0"/>
              <a:t>3. A car takes 3 hours to cover a distance of 360km. What distance will it cover in 40mins?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lstStyle/>
          <a:p>
            <a:r>
              <a:rPr lang="en-US" dirty="0" smtClean="0"/>
              <a:t>Ratio/Proportion</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840162"/>
          </a:xfrm>
        </p:spPr>
        <p:txBody>
          <a:bodyPr>
            <a:normAutofit fontScale="90000"/>
          </a:bodyPr>
          <a:lstStyle/>
          <a:p>
            <a:pPr algn="l"/>
            <a:r>
              <a:rPr lang="en-US" dirty="0" smtClean="0"/>
              <a:t>1. Ahmad’s monthly income is 90000/- while his expenditure is 65000/-</a:t>
            </a:r>
            <a:br>
              <a:rPr lang="en-US" dirty="0" smtClean="0"/>
            </a:br>
            <a:r>
              <a:rPr lang="en-US" dirty="0" smtClean="0"/>
              <a:t>a. Find ratio b/w income expenditure</a:t>
            </a:r>
            <a:br>
              <a:rPr lang="en-US" dirty="0" smtClean="0"/>
            </a:br>
            <a:r>
              <a:rPr lang="en-US" dirty="0" smtClean="0"/>
              <a:t>b. Ratio b/w expenditure and saving</a:t>
            </a:r>
            <a:br>
              <a:rPr lang="en-US" dirty="0" smtClean="0"/>
            </a:br>
            <a:r>
              <a:rPr lang="en-US" dirty="0" smtClean="0"/>
              <a:t>c. Ratio b/w saving and income</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5181600"/>
          </a:xfrm>
        </p:spPr>
        <p:txBody>
          <a:bodyPr>
            <a:normAutofit/>
          </a:bodyPr>
          <a:lstStyle/>
          <a:p>
            <a:pPr algn="l"/>
            <a:r>
              <a:rPr lang="en-US" dirty="0" smtClean="0"/>
              <a:t>2. What is the ratio of 4 inches to 8 feet? </a:t>
            </a:r>
            <a:br>
              <a:rPr lang="en-US" dirty="0" smtClean="0"/>
            </a:br>
            <a:r>
              <a:rPr lang="en-US" dirty="0" smtClean="0"/>
              <a:t/>
            </a:r>
            <a:br>
              <a:rPr lang="en-US" dirty="0" smtClean="0"/>
            </a:br>
            <a:r>
              <a:rPr lang="en-US" dirty="0" smtClean="0"/>
              <a:t>3. The ratio of 250ml and 8L is?</a:t>
            </a:r>
            <a:br>
              <a:rPr lang="en-US" dirty="0" smtClean="0"/>
            </a:br>
            <a:r>
              <a:rPr lang="en-US" dirty="0" smtClean="0"/>
              <a:t/>
            </a:r>
            <a:br>
              <a:rPr lang="en-US" dirty="0" smtClean="0"/>
            </a:br>
            <a:r>
              <a:rPr lang="en-US" dirty="0" smtClean="0"/>
              <a:t>4. Find the mean proportion between 4 and 25?</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00"/>
            <a:ext cx="8229600" cy="1143000"/>
          </a:xfrm>
        </p:spPr>
        <p:txBody>
          <a:bodyPr/>
          <a:lstStyle/>
          <a:p>
            <a:r>
              <a:rPr lang="en-US" dirty="0" smtClean="0"/>
              <a:t>Compound Proportion</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4495800"/>
          </a:xfrm>
        </p:spPr>
        <p:txBody>
          <a:bodyPr>
            <a:normAutofit/>
          </a:bodyPr>
          <a:lstStyle/>
          <a:p>
            <a:pPr algn="l"/>
            <a:r>
              <a:rPr lang="en-US" dirty="0" smtClean="0"/>
              <a:t>1. 20 pens const 200rs, what will be the cost of 35pens?</a:t>
            </a:r>
            <a:br>
              <a:rPr lang="en-US" dirty="0" smtClean="0"/>
            </a:br>
            <a:r>
              <a:rPr lang="en-US" dirty="0" smtClean="0"/>
              <a:t/>
            </a:r>
            <a:br>
              <a:rPr lang="en-US" dirty="0" smtClean="0"/>
            </a:br>
            <a:r>
              <a:rPr lang="en-US" dirty="0" smtClean="0"/>
              <a:t>2. The value of x in the given proportion </a:t>
            </a:r>
            <a:r>
              <a:rPr lang="en-US" smtClean="0"/>
              <a:t>1.6:1.2</a:t>
            </a:r>
            <a:r>
              <a:rPr lang="en-US" smtClean="0"/>
              <a:t>::2.4:x </a:t>
            </a:r>
            <a:r>
              <a:rPr lang="en-US" dirty="0" smtClean="0"/>
              <a:t>is?</a:t>
            </a:r>
            <a:br>
              <a:rPr lang="en-US" dirty="0" smtClean="0"/>
            </a:b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02362"/>
          </a:xfrm>
        </p:spPr>
        <p:txBody>
          <a:bodyPr anchor="t">
            <a:normAutofit fontScale="90000"/>
          </a:bodyPr>
          <a:lstStyle/>
          <a:p>
            <a:pPr algn="l"/>
            <a:r>
              <a:rPr lang="en-US" dirty="0" smtClean="0"/>
              <a:t>In a cage containing 50 parrots, 10 are blue, 18 are green, and 22 are yellow. How many green parrots should be added to make the ratio between green and yellow parrots as 3:2? </a:t>
            </a:r>
            <a:br>
              <a:rPr lang="en-US" dirty="0" smtClean="0"/>
            </a:br>
            <a:r>
              <a:rPr lang="en-US" dirty="0" smtClean="0"/>
              <a:t/>
            </a:r>
            <a:br>
              <a:rPr lang="en-US" dirty="0" smtClean="0"/>
            </a:br>
            <a:r>
              <a:rPr lang="en-US" dirty="0" smtClean="0"/>
              <a:t>Two numbers are respectively 20% and 50% more than a 3</a:t>
            </a:r>
            <a:r>
              <a:rPr lang="en-US" baseline="30000" dirty="0" smtClean="0"/>
              <a:t>rd</a:t>
            </a:r>
            <a:r>
              <a:rPr lang="en-US" dirty="0" smtClean="0"/>
              <a:t> number. Find the ratio of the 1</a:t>
            </a:r>
            <a:r>
              <a:rPr lang="en-US" baseline="30000" dirty="0" smtClean="0"/>
              <a:t>st</a:t>
            </a:r>
            <a:r>
              <a:rPr lang="en-US" dirty="0" smtClean="0"/>
              <a:t> and 2</a:t>
            </a:r>
            <a:r>
              <a:rPr lang="en-US" baseline="30000" dirty="0" smtClean="0"/>
              <a:t>nd</a:t>
            </a:r>
            <a:r>
              <a:rPr lang="en-US" dirty="0" smtClean="0"/>
              <a:t> number. </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TotalTime>
  <Words>254</Words>
  <Application>Microsoft Office PowerPoint</Application>
  <PresentationFormat>On-screen Show (4:3)</PresentationFormat>
  <Paragraphs>16</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Rate/Ratio/Proportion/Shares</vt:lpstr>
      <vt:lpstr>Rate:  1. Ayesha collects apples in the basket. She picks about 6 apples each minute. Approximately how many apples she will collect in 10mins.  2. Cost of three dozen eggs is Rs. 720. What is the cost of 5 eggs. </vt:lpstr>
      <vt:lpstr>3. A car takes 3 hours to cover a distance of 360km. What distance will it cover in 40mins? </vt:lpstr>
      <vt:lpstr>Ratio/Proportion</vt:lpstr>
      <vt:lpstr>1. Ahmad’s monthly income is 90000/- while his expenditure is 65000/- a. Find ratio b/w income expenditure b. Ratio b/w expenditure and saving c. Ratio b/w saving and income</vt:lpstr>
      <vt:lpstr>2. What is the ratio of 4 inches to 8 feet?   3. The ratio of 250ml and 8L is?  4. Find the mean proportion between 4 and 25?</vt:lpstr>
      <vt:lpstr>Compound Proportion</vt:lpstr>
      <vt:lpstr>1. 20 pens const 200rs, what will be the cost of 35pens?  2. The value of x in the given proportion 1.6:1.2::2.4:x is? </vt:lpstr>
      <vt:lpstr>In a cage containing 50 parrots, 10 are blue, 18 are green, and 22 are yellow. How many green parrots should be added to make the ratio between green and yellow parrots as 3:2?   Two numbers are respectively 20% and 50% more than a 3rd number. Find the ratio of the 1st and 2nd number. </vt:lpstr>
      <vt:lpstr>Direct and Inverse Proportion</vt:lpstr>
      <vt:lpstr>1. A worker can complete a task in 24days. If three more workers join him, in how many days the same work will be completed?  2. Aslam types 200 words in 30mins. How many words he will type in 12mins?  6 pipes are required to fill a tank in 1hr,20mins. If we use 5 such types of pipes, how much time it will take to fill the tank?</vt:lpstr>
      <vt:lpstr>3. In a factory 5 men work for 8hrs to produce 200 products. If 8 men work for 6hrs then how many commodities will be manufactured?  4. If 80kg of ration is sufficient for a family of 8 members for 40 days. Then for how many days, 100kg food will be sufficient for a family of 5 members? </vt:lpstr>
      <vt:lpstr>A fort had enough provision of food for 300 soldiers for 90days. After 20 days, 50 men left the fort. How long would the food last now at the same rate?</vt:lpstr>
      <vt:lpstr>Shares</vt:lpstr>
      <vt:lpstr>1. Share an amount of 840 between A and B in the ratio of 4:3  2. Share 150kg into 9:4:2.   3. Moiz and Mair share a lottery win of Rs. 2000 in the ratio of 1:4, Moiz then share his part between himself, his wife and his son in the ratio of 4:5:1, how much more his wife gets over his son?   </vt:lpstr>
      <vt:lpstr>4. Three persons start a business and spend 25,000, 15,000 and 40,000 respectively. Find the share of each out of a profit of 14,400 in a year.  5. A and B started a business in partnership investing Rs. 20000 and Rs. 15000 respectively. After six months, C joined them with Rs. 20000. What will be B’s share in the total profit of Rs. 25000 earned at the end of 2 years from the starting of the business?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sum of three consecutive odd number is 273. What are the three odd numbers?</dc:title>
  <dc:creator>naveed noa</dc:creator>
  <cp:lastModifiedBy>user 1</cp:lastModifiedBy>
  <cp:revision>27</cp:revision>
  <dcterms:created xsi:type="dcterms:W3CDTF">2024-08-12T06:34:25Z</dcterms:created>
  <dcterms:modified xsi:type="dcterms:W3CDTF">2025-02-17T15:18:21Z</dcterms:modified>
</cp:coreProperties>
</file>