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  <p:sldId id="266" r:id="rId11"/>
    <p:sldId id="267" r:id="rId12"/>
    <p:sldId id="268" r:id="rId13"/>
    <p:sldId id="269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F6A25-EAC5-4FF7-86CE-172C12BD8ED1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04536-9554-4FDA-95DA-276AD9FD55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146175"/>
          </a:xfrm>
        </p:spPr>
        <p:txBody>
          <a:bodyPr/>
          <a:lstStyle/>
          <a:p>
            <a:r>
              <a:rPr lang="en-US" dirty="0" smtClean="0"/>
              <a:t>Factorization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l"/>
            <a:r>
              <a:rPr lang="en-US" sz="2400" dirty="0" smtClean="0"/>
              <a:t>Q. Two wires are 12cm and 16cm long. The wires are to be cut into pieces of equal length. Find the maximum length of each piece?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l"/>
            <a:r>
              <a:rPr lang="en-US" sz="2400" dirty="0" smtClean="0"/>
              <a:t>Q. 210 Oranges, 252 Apples and 294 Peaches are equally packed in cartons, so that no fruit is left. What is the biggest number of carton needed?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Case3. Per/Unit form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Q. If A and B together can complete a job in 15days, and B alone can complete in 20 days, in how many days can A alone complete the same job?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143000"/>
          </a:xfrm>
        </p:spPr>
        <p:txBody>
          <a:bodyPr anchor="t">
            <a:noAutofit/>
          </a:bodyPr>
          <a:lstStyle/>
          <a:p>
            <a:pPr algn="l"/>
            <a:r>
              <a:rPr lang="en-US" sz="2400" dirty="0" smtClean="0"/>
              <a:t>If A can do a piece of work in 4hours, B and C together in 3hrs, A and C together in 2hrs. How long will B alone take to do it?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l"/>
            <a:r>
              <a:rPr lang="en-US" dirty="0" smtClean="0"/>
              <a:t>HCF &amp; LCM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Q. Find the HCF and LCM of 24 and 36.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858962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dirty="0" smtClean="0"/>
              <a:t>LCM(Fraction Values) is equal to</a:t>
            </a:r>
            <a:br>
              <a:rPr lang="en-US" dirty="0" smtClean="0"/>
            </a:br>
            <a:r>
              <a:rPr lang="en-US" dirty="0" smtClean="0"/>
              <a:t> (LCM of Numerators)</a:t>
            </a:r>
            <a:r>
              <a:rPr lang="en-US" b="1" dirty="0" smtClean="0">
                <a:solidFill>
                  <a:srgbClr val="FF0000"/>
                </a:solidFill>
              </a:rPr>
              <a:t>/</a:t>
            </a:r>
            <a:r>
              <a:rPr lang="en-US" dirty="0" smtClean="0"/>
              <a:t>(HCF of Denominator)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858962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dirty="0" smtClean="0"/>
              <a:t>HCF(Fraction Values) is equal to</a:t>
            </a:r>
            <a:br>
              <a:rPr lang="en-US" dirty="0" smtClean="0"/>
            </a:br>
            <a:r>
              <a:rPr lang="en-US" dirty="0" smtClean="0"/>
              <a:t> (HCF of Numerators)</a:t>
            </a:r>
            <a:r>
              <a:rPr lang="en-US" b="1" dirty="0" smtClean="0">
                <a:solidFill>
                  <a:srgbClr val="FF0000"/>
                </a:solidFill>
              </a:rPr>
              <a:t>/</a:t>
            </a:r>
            <a:r>
              <a:rPr lang="en-US" dirty="0" smtClean="0"/>
              <a:t>(LCM of Denominator)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l"/>
            <a:r>
              <a:rPr lang="en-US" dirty="0" smtClean="0"/>
              <a:t>Case1. LCM×HCF=Product of numbers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>
                <a:solidFill>
                  <a:srgbClr val="FF0000"/>
                </a:solidFill>
              </a:rPr>
              <a:t>Q. The HCF of two numbers is 6, and their LCM is 30. If one of the number is 12, what is the other number?</a:t>
            </a:r>
            <a:endParaRPr lang="en-US" sz="27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l"/>
            <a:r>
              <a:rPr lang="en-US" dirty="0" smtClean="0"/>
              <a:t>Case2. </a:t>
            </a:r>
            <a:br>
              <a:rPr lang="en-US" dirty="0" smtClean="0"/>
            </a:br>
            <a:r>
              <a:rPr lang="en-US" dirty="0" smtClean="0"/>
              <a:t>LCM: Smallest, Minimum, together, Simultaneously, least etc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HCF: Greatest, Maximum, Largest, Classification/Distribution etc.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l"/>
            <a:r>
              <a:rPr lang="en-US" sz="2400" dirty="0" smtClean="0"/>
              <a:t>Q. </a:t>
            </a:r>
            <a:r>
              <a:rPr lang="en-US" sz="2400" dirty="0" err="1" smtClean="0"/>
              <a:t>Fariha</a:t>
            </a:r>
            <a:r>
              <a:rPr lang="en-US" sz="2400" dirty="0" smtClean="0"/>
              <a:t> has an acting class every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day and singing class every 3</a:t>
            </a:r>
            <a:r>
              <a:rPr lang="en-US" sz="2400" baseline="30000" dirty="0" smtClean="0"/>
              <a:t>rd</a:t>
            </a:r>
            <a:r>
              <a:rPr lang="en-US" sz="2400" dirty="0"/>
              <a:t> </a:t>
            </a:r>
            <a:r>
              <a:rPr lang="en-US" sz="2400" dirty="0" smtClean="0"/>
              <a:t>of the week. On which of the day will she have both classes?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l"/>
            <a:r>
              <a:rPr lang="en-US" sz="2400" dirty="0" smtClean="0"/>
              <a:t>Q. Ali can jump 4 steps at a time and Ahmed can jump 5 steps at a time. On which of the steps will both meet if both start jumping together? 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l"/>
            <a:r>
              <a:rPr lang="en-US" sz="2400" dirty="0" smtClean="0"/>
              <a:t>Q. It takes Ali 30min to mark a paper. </a:t>
            </a:r>
            <a:r>
              <a:rPr lang="en-US" sz="2400" dirty="0" err="1" smtClean="0"/>
              <a:t>Aslam</a:t>
            </a:r>
            <a:r>
              <a:rPr lang="en-US" sz="2400" dirty="0" smtClean="0"/>
              <a:t> only needs 25min to mark a paper. If they both start marking the papers at 10:00am, at what time they will finish marking at the same time? (CSS)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233</Words>
  <Application>Microsoft Office PowerPoint</Application>
  <PresentationFormat>On-screen Show (4:3)</PresentationFormat>
  <Paragraphs>13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Factorization </vt:lpstr>
      <vt:lpstr>HCF &amp; LCM  Q. Find the HCF and LCM of 24 and 36.</vt:lpstr>
      <vt:lpstr>LCM(Fraction Values) is equal to  (LCM of Numerators)/(HCF of Denominator) </vt:lpstr>
      <vt:lpstr>HCF(Fraction Values) is equal to  (HCF of Numerators)/(LCM of Denominator) </vt:lpstr>
      <vt:lpstr>Case1. LCM×HCF=Product of numbers  Q. The HCF of two numbers is 6, and their LCM is 30. If one of the number is 12, what is the other number?</vt:lpstr>
      <vt:lpstr>Case2.  LCM: Smallest, Minimum, together, Simultaneously, least etc  HCF: Greatest, Maximum, Largest, Classification/Distribution etc.</vt:lpstr>
      <vt:lpstr>Q. Fariha has an acting class every 2nd day and singing class every 3rd of the week. On which of the day will she have both classes?</vt:lpstr>
      <vt:lpstr>Q. Ali can jump 4 steps at a time and Ahmed can jump 5 steps at a time. On which of the steps will both meet if both start jumping together? </vt:lpstr>
      <vt:lpstr>Q. It takes Ali 30min to mark a paper. Aslam only needs 25min to mark a paper. If they both start marking the papers at 10:00am, at what time they will finish marking at the same time? (CSS)</vt:lpstr>
      <vt:lpstr>Q. Two wires are 12cm and 16cm long. The wires are to be cut into pieces of equal length. Find the maximum length of each piece?</vt:lpstr>
      <vt:lpstr>Q. 210 Oranges, 252 Apples and 294 Peaches are equally packed in cartons, so that no fruit is left. What is the biggest number of carton needed?</vt:lpstr>
      <vt:lpstr>Case3. Per/Unit form   Q. If A and B together can complete a job in 15days, and B alone can complete in 20 days, in how many days can A alone complete the same job?</vt:lpstr>
      <vt:lpstr>If A can do a piece of work in 4hours, B and C together in 3hrs, A and C together in 2hrs. How long will B alone take to do it?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Factorization </dc:title>
  <dc:creator>naveed noa</dc:creator>
  <cp:lastModifiedBy>naveed noa</cp:lastModifiedBy>
  <cp:revision>1</cp:revision>
  <dcterms:created xsi:type="dcterms:W3CDTF">2024-12-03T10:43:07Z</dcterms:created>
  <dcterms:modified xsi:type="dcterms:W3CDTF">2024-12-03T11:17:35Z</dcterms:modified>
</cp:coreProperties>
</file>