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83" r:id="rId4"/>
    <p:sldId id="285" r:id="rId5"/>
    <p:sldId id="286" r:id="rId6"/>
    <p:sldId id="287" r:id="rId7"/>
    <p:sldId id="284" r:id="rId8"/>
    <p:sldId id="288" r:id="rId9"/>
    <p:sldId id="289" r:id="rId10"/>
    <p:sldId id="290" r:id="rId11"/>
    <p:sldId id="29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leed afridi" userId="d9d349b916f6ce25" providerId="LiveId" clId="{315C7898-CE1C-420E-BAD6-50D917609EC3}"/>
    <pc:docChg chg="custSel modSld">
      <pc:chgData name="waleed afridi" userId="d9d349b916f6ce25" providerId="LiveId" clId="{315C7898-CE1C-420E-BAD6-50D917609EC3}" dt="2024-09-28T14:23:05.591" v="52" actId="20577"/>
      <pc:docMkLst>
        <pc:docMk/>
      </pc:docMkLst>
      <pc:sldChg chg="modSp mod">
        <pc:chgData name="waleed afridi" userId="d9d349b916f6ce25" providerId="LiveId" clId="{315C7898-CE1C-420E-BAD6-50D917609EC3}" dt="2024-09-28T14:23:05.591" v="52" actId="20577"/>
        <pc:sldMkLst>
          <pc:docMk/>
          <pc:sldMk cId="1349477941" sldId="287"/>
        </pc:sldMkLst>
        <pc:spChg chg="mod">
          <ac:chgData name="waleed afridi" userId="d9d349b916f6ce25" providerId="LiveId" clId="{315C7898-CE1C-420E-BAD6-50D917609EC3}" dt="2024-09-28T14:22:40.746" v="1" actId="27636"/>
          <ac:spMkLst>
            <pc:docMk/>
            <pc:sldMk cId="1349477941" sldId="287"/>
            <ac:spMk id="3" creationId="{00000000-0000-0000-0000-000000000000}"/>
          </ac:spMkLst>
        </pc:spChg>
        <pc:spChg chg="mod">
          <ac:chgData name="waleed afridi" userId="d9d349b916f6ce25" providerId="LiveId" clId="{315C7898-CE1C-420E-BAD6-50D917609EC3}" dt="2024-09-28T14:23:05.591" v="52" actId="20577"/>
          <ac:spMkLst>
            <pc:docMk/>
            <pc:sldMk cId="1349477941" sldId="287"/>
            <ac:spMk id="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607E1-12DA-411D-8A62-26BE1DD73DA9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BF8CF-98A2-422B-9B74-10D3433D9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10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5CEEA83-27DB-45C6-869D-083937CFDDC9}" type="datetime1">
              <a:rPr lang="en-US" smtClean="0"/>
              <a:t>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ED268-D7E1-44FD-B7FA-781EA208B781}" type="datetime1">
              <a:rPr lang="en-US" smtClean="0"/>
              <a:t>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0595431-2201-4E33-A1E6-3E29D33DB719}" type="datetime1">
              <a:rPr lang="en-US" smtClean="0"/>
              <a:t>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261F9-298E-48A0-B988-ED148A5DEF3B}" type="datetime1">
              <a:rPr lang="en-US" smtClean="0"/>
              <a:t>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9F20739-34D0-4A82-B04D-59C028CD77D5}" type="datetime1">
              <a:rPr lang="en-US" smtClean="0"/>
              <a:t>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74060-E5C4-422C-B3B1-B08DFD0F9FB7}" type="datetime1">
              <a:rPr lang="en-US" smtClean="0"/>
              <a:t>2/23/2025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B7F02-2581-456D-994F-49F34866DA36}" type="datetime1">
              <a:rPr lang="en-US" smtClean="0"/>
              <a:t>2/23/2025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82231-1068-458B-A688-6E62BF2797ED}" type="datetime1">
              <a:rPr lang="en-US" smtClean="0"/>
              <a:t>2/23/2025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FF3A-9924-4597-8A29-ADA47E299922}" type="datetime1">
              <a:rPr lang="en-US" smtClean="0"/>
              <a:t>2/23/2025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5478594-AD28-4B68-808E-89DA83AA4D30}" type="datetime1">
              <a:rPr lang="en-US" smtClean="0"/>
              <a:t>2/23/2025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9904C-DE94-4ABD-9018-D7F87A336D99}" type="datetime1">
              <a:rPr lang="en-US" smtClean="0"/>
              <a:t>2/23/2025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ECFA4E0-BB8F-48AA-825A-FCF253FB1C74}" type="datetime1">
              <a:rPr lang="en-US" smtClean="0"/>
              <a:t>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Session discussion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790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			Session 07   unit - biology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Difference between Eukaryotes &amp; Prokaryotes</a:t>
            </a:r>
          </a:p>
          <a:p>
            <a:r>
              <a:rPr lang="en-US" dirty="0"/>
              <a:t>Cell Organelles</a:t>
            </a:r>
          </a:p>
          <a:p>
            <a:r>
              <a:rPr lang="en-US" dirty="0"/>
              <a:t>Nucleic acids and nucleotides</a:t>
            </a:r>
          </a:p>
          <a:p>
            <a:r>
              <a:rPr lang="en-US" dirty="0"/>
              <a:t>Human physiology</a:t>
            </a:r>
          </a:p>
          <a:p>
            <a:r>
              <a:rPr lang="en-US" dirty="0"/>
              <a:t>Balanced diet</a:t>
            </a:r>
          </a:p>
          <a:p>
            <a:r>
              <a:rPr lang="en-US" dirty="0"/>
              <a:t>Vitamins</a:t>
            </a:r>
          </a:p>
          <a:p>
            <a:r>
              <a:rPr lang="en-US" dirty="0"/>
              <a:t>Anti oxidant</a:t>
            </a:r>
          </a:p>
          <a:p>
            <a:r>
              <a:rPr lang="en-US" dirty="0"/>
              <a:t>Enzymes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712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	Session 08   unit – biology continued…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Antibodies and Vaccines</a:t>
            </a:r>
          </a:p>
          <a:p>
            <a:r>
              <a:rPr lang="en-US" dirty="0"/>
              <a:t>Antibiotics</a:t>
            </a:r>
          </a:p>
          <a:p>
            <a:r>
              <a:rPr lang="en-US" dirty="0"/>
              <a:t>Diseases ( Polio, Malaria, Hepatitis, Dengue)</a:t>
            </a:r>
          </a:p>
          <a:p>
            <a:r>
              <a:rPr lang="en-US" dirty="0"/>
              <a:t>Proteins, Lipids &amp; Carbohydrates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022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		Session 1 – introductory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b="1" u="sng" dirty="0"/>
              <a:t>INTRODUCTORY CLASS</a:t>
            </a:r>
            <a:endParaRPr lang="en-US" dirty="0"/>
          </a:p>
          <a:p>
            <a:r>
              <a:rPr lang="en-US" dirty="0"/>
              <a:t>An overview of General Science’s syllabus</a:t>
            </a:r>
          </a:p>
          <a:p>
            <a:r>
              <a:rPr lang="en-US" dirty="0"/>
              <a:t>Paper attempting techniques</a:t>
            </a:r>
          </a:p>
          <a:p>
            <a:r>
              <a:rPr lang="en-US" dirty="0"/>
              <a:t>Notes keeping</a:t>
            </a:r>
          </a:p>
          <a:p>
            <a:r>
              <a:rPr lang="en-US" dirty="0"/>
              <a:t>General queries of the aspirants related to general science &amp; 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800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</a:t>
            </a:r>
            <a:r>
              <a:rPr lang="en-US" sz="2400" dirty="0"/>
              <a:t>Session 02 &amp; 03       UNIT OF DISCUSSION – PHYSICAL SCIENCES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Galaxy</a:t>
            </a:r>
          </a:p>
          <a:p>
            <a:r>
              <a:rPr lang="en-US" dirty="0"/>
              <a:t>Types of galaxy</a:t>
            </a:r>
          </a:p>
          <a:p>
            <a:r>
              <a:rPr lang="en-US" dirty="0"/>
              <a:t>Milky way and its salient features</a:t>
            </a:r>
          </a:p>
          <a:p>
            <a:r>
              <a:rPr lang="en-US" dirty="0"/>
              <a:t>Future of Milky way with Andromeda</a:t>
            </a:r>
          </a:p>
          <a:p>
            <a:r>
              <a:rPr lang="en-US" dirty="0"/>
              <a:t>Salient features of the Solar System</a:t>
            </a:r>
          </a:p>
          <a:p>
            <a:r>
              <a:rPr lang="en-US" dirty="0"/>
              <a:t>Estimating the age of Solar System</a:t>
            </a:r>
          </a:p>
          <a:p>
            <a:r>
              <a:rPr lang="en-US" dirty="0"/>
              <a:t>Scientific evidence of Big Bang</a:t>
            </a:r>
          </a:p>
          <a:p>
            <a:r>
              <a:rPr lang="en-US" dirty="0"/>
              <a:t>Possible shapes of the universe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Evidence of the ever expanding Universe</a:t>
            </a:r>
          </a:p>
          <a:p>
            <a:r>
              <a:rPr lang="en-US" dirty="0"/>
              <a:t>The structure of a sun</a:t>
            </a:r>
          </a:p>
          <a:p>
            <a:r>
              <a:rPr lang="en-US" dirty="0"/>
              <a:t>The life cycle of a star </a:t>
            </a:r>
          </a:p>
          <a:p>
            <a:r>
              <a:rPr lang="en-US" dirty="0"/>
              <a:t>Solar winds and their impacts</a:t>
            </a:r>
          </a:p>
          <a:p>
            <a:r>
              <a:rPr lang="en-US" dirty="0"/>
              <a:t>Auroras</a:t>
            </a:r>
          </a:p>
          <a:p>
            <a:r>
              <a:rPr lang="en-US" dirty="0"/>
              <a:t>IAU ( 05 to 10 bullet points)</a:t>
            </a:r>
          </a:p>
          <a:p>
            <a:r>
              <a:rPr lang="en-US" dirty="0"/>
              <a:t>IAU’s criterion for planets</a:t>
            </a:r>
          </a:p>
          <a:p>
            <a:r>
              <a:rPr lang="en-US" dirty="0"/>
              <a:t>IAU’s criterion for dwarf planets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791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							</a:t>
            </a:r>
            <a:r>
              <a:rPr lang="en-US" dirty="0"/>
              <a:t>Session 02 &amp; 03 continued…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Was Pluto rightly demoted?</a:t>
            </a:r>
          </a:p>
          <a:p>
            <a:r>
              <a:rPr lang="en-US" dirty="0"/>
              <a:t>Small solar system bodies</a:t>
            </a:r>
          </a:p>
          <a:p>
            <a:r>
              <a:rPr lang="en-US" dirty="0"/>
              <a:t>Meteoroids, meteors and meteorites</a:t>
            </a:r>
          </a:p>
          <a:p>
            <a:r>
              <a:rPr lang="en-US" dirty="0"/>
              <a:t>Constellations </a:t>
            </a:r>
          </a:p>
          <a:p>
            <a:r>
              <a:rPr lang="en-US" dirty="0"/>
              <a:t>Asterisms (Little Dipper, Big Dipper, Pleiades etc.)</a:t>
            </a:r>
          </a:p>
          <a:p>
            <a:r>
              <a:rPr lang="en-US" dirty="0"/>
              <a:t>Supernova, Black holes, Nebulae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Solar eclipse</a:t>
            </a:r>
          </a:p>
          <a:p>
            <a:r>
              <a:rPr lang="en-US" dirty="0"/>
              <a:t>Types of Solar eclipse and the path of totality</a:t>
            </a:r>
          </a:p>
          <a:p>
            <a:r>
              <a:rPr lang="en-US" dirty="0"/>
              <a:t>Syzygy, Umbra, Penumbra and </a:t>
            </a:r>
            <a:r>
              <a:rPr lang="en-US" dirty="0" err="1"/>
              <a:t>Antumbra</a:t>
            </a:r>
            <a:endParaRPr lang="en-US" dirty="0"/>
          </a:p>
          <a:p>
            <a:r>
              <a:rPr lang="en-US" dirty="0"/>
              <a:t>Lunar eclipse </a:t>
            </a:r>
          </a:p>
          <a:p>
            <a:r>
              <a:rPr lang="en-US" dirty="0" err="1"/>
              <a:t>Bloodmoon</a:t>
            </a:r>
            <a:endParaRPr lang="en-US" dirty="0"/>
          </a:p>
          <a:p>
            <a:r>
              <a:rPr lang="en-US" dirty="0" err="1"/>
              <a:t>Supermoon</a:t>
            </a:r>
            <a:r>
              <a:rPr lang="en-US" dirty="0"/>
              <a:t>,</a:t>
            </a:r>
          </a:p>
          <a:p>
            <a:r>
              <a:rPr lang="en-US" dirty="0"/>
              <a:t>The diamond ring effect and Bailey’s beads etc.</a:t>
            </a:r>
          </a:p>
          <a:p>
            <a:r>
              <a:rPr lang="en-US" dirty="0"/>
              <a:t>Why a lunar eclipse dose not occur every full Moon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195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						</a:t>
            </a:r>
            <a:r>
              <a:rPr lang="en-US" dirty="0"/>
              <a:t>Session 02 &amp; 03 continued…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1700" b="1" u="sng" dirty="0"/>
              <a:t>Task assigned to the batch to be covered on their own :</a:t>
            </a:r>
          </a:p>
          <a:p>
            <a:r>
              <a:rPr lang="en-US" dirty="0"/>
              <a:t>Light year </a:t>
            </a:r>
          </a:p>
          <a:p>
            <a:r>
              <a:rPr lang="en-US" dirty="0"/>
              <a:t>Latitudes &amp; Longitudes</a:t>
            </a:r>
          </a:p>
          <a:p>
            <a:r>
              <a:rPr lang="en-US" dirty="0"/>
              <a:t>Equinox &amp; </a:t>
            </a:r>
            <a:r>
              <a:rPr lang="en-US" dirty="0" err="1"/>
              <a:t>Solistice</a:t>
            </a:r>
            <a:endParaRPr lang="en-US" dirty="0"/>
          </a:p>
          <a:p>
            <a:r>
              <a:rPr lang="en-US" dirty="0" err="1"/>
              <a:t>Aphehelion</a:t>
            </a:r>
            <a:r>
              <a:rPr lang="en-US" dirty="0"/>
              <a:t> and perihelion</a:t>
            </a:r>
          </a:p>
          <a:p>
            <a:r>
              <a:rPr lang="en-US" dirty="0"/>
              <a:t>How seasons occur</a:t>
            </a:r>
          </a:p>
          <a:p>
            <a:r>
              <a:rPr lang="en-US" dirty="0"/>
              <a:t>Difference between weather &amp; Climate</a:t>
            </a:r>
          </a:p>
          <a:p>
            <a:r>
              <a:rPr lang="en-US" dirty="0"/>
              <a:t>International Date Line</a:t>
            </a:r>
          </a:p>
          <a:p>
            <a:r>
              <a:rPr lang="en-US" dirty="0"/>
              <a:t>Ante meridiem &amp; Post meridiem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IAU</a:t>
            </a:r>
          </a:p>
          <a:p>
            <a:r>
              <a:rPr lang="en-US" dirty="0"/>
              <a:t>NASA</a:t>
            </a:r>
          </a:p>
          <a:p>
            <a:r>
              <a:rPr lang="en-US" dirty="0"/>
              <a:t>ISRO &amp; SUPARCO (Ten bullet points each)</a:t>
            </a:r>
          </a:p>
          <a:p>
            <a:r>
              <a:rPr lang="en-US" dirty="0"/>
              <a:t>International Space Station</a:t>
            </a:r>
          </a:p>
          <a:p>
            <a:r>
              <a:rPr lang="en-US" dirty="0"/>
              <a:t>James Web Telescope</a:t>
            </a:r>
          </a:p>
          <a:p>
            <a:r>
              <a:rPr lang="en-US" dirty="0"/>
              <a:t>Hubble telescope </a:t>
            </a:r>
            <a:r>
              <a:rPr lang="en-US" dirty="0" err="1"/>
              <a:t>etc</a:t>
            </a: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371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Session 04       UNIT - Environmental science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022764"/>
            <a:ext cx="5422390" cy="3838286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r>
              <a:rPr lang="en-US" dirty="0"/>
              <a:t>Acid rain</a:t>
            </a:r>
          </a:p>
          <a:p>
            <a:r>
              <a:rPr lang="en-US" dirty="0"/>
              <a:t>Green house gases and their impacts</a:t>
            </a:r>
          </a:p>
          <a:p>
            <a:r>
              <a:rPr lang="en-US" dirty="0"/>
              <a:t>Montreal protocol and Kigali Amendment</a:t>
            </a:r>
          </a:p>
          <a:p>
            <a:r>
              <a:rPr lang="en-US" dirty="0" err="1"/>
              <a:t>Koyoto</a:t>
            </a:r>
            <a:r>
              <a:rPr lang="en-US" dirty="0"/>
              <a:t> protocol and Doha Agreement</a:t>
            </a:r>
          </a:p>
          <a:p>
            <a:r>
              <a:rPr lang="en-US" dirty="0"/>
              <a:t>Plastics</a:t>
            </a:r>
          </a:p>
          <a:p>
            <a:r>
              <a:rPr lang="en-US" dirty="0"/>
              <a:t>Fertilizers </a:t>
            </a:r>
          </a:p>
          <a:p>
            <a:r>
              <a:rPr lang="en-US" dirty="0"/>
              <a:t>Pesticides</a:t>
            </a:r>
          </a:p>
          <a:p>
            <a:r>
              <a:rPr lang="en-US" dirty="0"/>
              <a:t>Definition of renewable and non-renewable energy and just examples</a:t>
            </a:r>
          </a:p>
          <a:p>
            <a:r>
              <a:rPr lang="en-US" dirty="0"/>
              <a:t>Biofuels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1" y="2228003"/>
            <a:ext cx="5422392" cy="363304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u="sng" dirty="0"/>
              <a:t>Task assigned to the batch to be covered on their own :</a:t>
            </a:r>
          </a:p>
          <a:p>
            <a:r>
              <a:rPr lang="en-US" dirty="0"/>
              <a:t>Paris Agreement</a:t>
            </a:r>
          </a:p>
          <a:p>
            <a:r>
              <a:rPr lang="en-US" dirty="0"/>
              <a:t>United Nations Framework Convention on Climatic Change (UNFCCC) </a:t>
            </a:r>
          </a:p>
          <a:p>
            <a:r>
              <a:rPr lang="en-US" dirty="0"/>
              <a:t>COP 27 (Agenda, achievements and shortcomings)</a:t>
            </a:r>
          </a:p>
          <a:p>
            <a:r>
              <a:rPr lang="en-US" dirty="0"/>
              <a:t>The difference between ozone holes &amp; ozone depletion</a:t>
            </a:r>
          </a:p>
          <a:p>
            <a:r>
              <a:rPr lang="en-US" dirty="0"/>
              <a:t>Carbon trading</a:t>
            </a:r>
          </a:p>
          <a:p>
            <a:r>
              <a:rPr lang="en-US" dirty="0"/>
              <a:t>Carbon sink</a:t>
            </a:r>
          </a:p>
          <a:p>
            <a:r>
              <a:rPr lang="en-US" dirty="0"/>
              <a:t>Carbon footprint</a:t>
            </a:r>
          </a:p>
          <a:p>
            <a:r>
              <a:rPr lang="en-US" dirty="0"/>
              <a:t>Carbon negative countries</a:t>
            </a:r>
          </a:p>
          <a:p>
            <a:r>
              <a:rPr lang="en-US" dirty="0"/>
              <a:t>Microplastic and </a:t>
            </a:r>
            <a:r>
              <a:rPr lang="en-US"/>
              <a:t>Nano plastic pollution</a:t>
            </a:r>
            <a:endParaRPr lang="en-US" dirty="0"/>
          </a:p>
          <a:p>
            <a:r>
              <a:rPr lang="en-US" dirty="0" err="1"/>
              <a:t>Differenece</a:t>
            </a:r>
            <a:r>
              <a:rPr lang="en-US" dirty="0"/>
              <a:t> between global warming &amp; global boiling</a:t>
            </a:r>
          </a:p>
          <a:p>
            <a:r>
              <a:rPr lang="en-US" dirty="0"/>
              <a:t>El-Nino effect</a:t>
            </a:r>
          </a:p>
          <a:p>
            <a:r>
              <a:rPr lang="en-US" dirty="0"/>
              <a:t>Zombie fires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477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	Session 05      UNIT - Natural Hazards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buAutoNum type="arabicParenR"/>
            </a:pPr>
            <a:endParaRPr lang="en-US" b="1" dirty="0"/>
          </a:p>
          <a:p>
            <a:pPr marL="342900" indent="-342900">
              <a:buAutoNum type="arabicParenR"/>
            </a:pPr>
            <a:r>
              <a:rPr lang="en-US" b="1" u="sng" dirty="0"/>
              <a:t>ROCKS </a:t>
            </a:r>
          </a:p>
          <a:p>
            <a:r>
              <a:rPr lang="en-US" dirty="0"/>
              <a:t>Types and classification</a:t>
            </a:r>
          </a:p>
          <a:p>
            <a:r>
              <a:rPr lang="en-US" dirty="0"/>
              <a:t>The rock cycle</a:t>
            </a:r>
          </a:p>
          <a:p>
            <a:pPr marL="0" indent="0">
              <a:buNone/>
            </a:pPr>
            <a:r>
              <a:rPr lang="en-US" b="1" dirty="0"/>
              <a:t>2) </a:t>
            </a:r>
            <a:r>
              <a:rPr lang="en-US" b="1" u="sng" dirty="0"/>
              <a:t>EARTH QUAKES</a:t>
            </a:r>
          </a:p>
          <a:p>
            <a:r>
              <a:rPr lang="en-US" dirty="0"/>
              <a:t>The structure of earth</a:t>
            </a:r>
          </a:p>
          <a:p>
            <a:r>
              <a:rPr lang="en-US" dirty="0"/>
              <a:t>Mantle convection currents</a:t>
            </a:r>
          </a:p>
          <a:p>
            <a:r>
              <a:rPr lang="en-US" dirty="0"/>
              <a:t>Tectonic plates </a:t>
            </a:r>
          </a:p>
          <a:p>
            <a:r>
              <a:rPr lang="en-US" dirty="0"/>
              <a:t>Disaster risk </a:t>
            </a:r>
            <a:r>
              <a:rPr lang="en-US" dirty="0" err="1"/>
              <a:t>managemnet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3) </a:t>
            </a:r>
            <a:r>
              <a:rPr lang="en-US" b="1" u="sng" dirty="0"/>
              <a:t>TSUNAMIS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b="1" u="sng" dirty="0"/>
              <a:t>Task assigned to the batch to be covered on their own:</a:t>
            </a:r>
          </a:p>
          <a:p>
            <a:r>
              <a:rPr lang="en-US" dirty="0"/>
              <a:t>The difference between Epi Center &amp; Hypo Center</a:t>
            </a:r>
          </a:p>
          <a:p>
            <a:r>
              <a:rPr lang="en-US" dirty="0"/>
              <a:t>The difference between Seismograph &amp; Seismometer</a:t>
            </a:r>
          </a:p>
          <a:p>
            <a:r>
              <a:rPr lang="en-US" dirty="0"/>
              <a:t>Richter Scale</a:t>
            </a:r>
          </a:p>
          <a:p>
            <a:r>
              <a:rPr lang="en-US" dirty="0"/>
              <a:t>Causes of Earth Quake</a:t>
            </a:r>
          </a:p>
          <a:p>
            <a:r>
              <a:rPr lang="en-US" dirty="0"/>
              <a:t>Impacts of Earth Quakes on life and infrastructure</a:t>
            </a:r>
          </a:p>
          <a:p>
            <a:r>
              <a:rPr lang="en-US" dirty="0"/>
              <a:t>Can Earth quakes be predicted?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217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				Session 06  UNIT - 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Satellites</a:t>
            </a:r>
          </a:p>
          <a:p>
            <a:r>
              <a:rPr lang="en-US" dirty="0"/>
              <a:t>Classification of satellites</a:t>
            </a:r>
          </a:p>
          <a:p>
            <a:r>
              <a:rPr lang="en-US" dirty="0"/>
              <a:t>Geo stationary satellites</a:t>
            </a:r>
          </a:p>
          <a:p>
            <a:r>
              <a:rPr lang="en-US" dirty="0"/>
              <a:t>Escape velocity</a:t>
            </a:r>
          </a:p>
          <a:p>
            <a:r>
              <a:rPr lang="en-US" dirty="0"/>
              <a:t>Graveyard Orbit</a:t>
            </a:r>
          </a:p>
          <a:p>
            <a:r>
              <a:rPr lang="en-US" dirty="0"/>
              <a:t>Space shuttles history and The Crew Dragon-Demo 2 as the new replacement of space shuttles</a:t>
            </a:r>
          </a:p>
          <a:p>
            <a:r>
              <a:rPr lang="en-US" dirty="0"/>
              <a:t>Orion space spacecraft </a:t>
            </a:r>
          </a:p>
          <a:p>
            <a:r>
              <a:rPr lang="en-US" dirty="0"/>
              <a:t>GPS and the Principle </a:t>
            </a:r>
            <a:r>
              <a:rPr lang="en-US"/>
              <a:t>of trilateration</a:t>
            </a:r>
            <a:endParaRPr lang="en-US" dirty="0"/>
          </a:p>
          <a:p>
            <a:r>
              <a:rPr lang="en-US" dirty="0"/>
              <a:t>Fiber Optic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700" b="1" u="sng" dirty="0"/>
              <a:t>Task assigned to the batch to be covered on their own:</a:t>
            </a:r>
          </a:p>
          <a:p>
            <a:r>
              <a:rPr lang="en-US" dirty="0"/>
              <a:t>Artificial Intelligence ( menace or blessing) (current advancement and future potential)</a:t>
            </a:r>
          </a:p>
          <a:p>
            <a:r>
              <a:rPr lang="en-US" dirty="0"/>
              <a:t>The difference between hardware &amp; software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880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	Session 06 continued… chemistry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Hydrogen Bonds</a:t>
            </a:r>
          </a:p>
          <a:p>
            <a:r>
              <a:rPr lang="en-US" dirty="0"/>
              <a:t>Ionic Bonds</a:t>
            </a:r>
          </a:p>
          <a:p>
            <a:r>
              <a:rPr lang="en-US" dirty="0"/>
              <a:t>Covalent Bonds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u="sng" dirty="0"/>
              <a:t>Task assigned to the batch to be covered on their own:</a:t>
            </a:r>
          </a:p>
          <a:p>
            <a:r>
              <a:rPr lang="en-US" dirty="0"/>
              <a:t>Isotopes</a:t>
            </a:r>
          </a:p>
          <a:p>
            <a:r>
              <a:rPr lang="en-US" dirty="0"/>
              <a:t>Radioactivity</a:t>
            </a:r>
          </a:p>
          <a:p>
            <a:r>
              <a:rPr lang="en-US" dirty="0"/>
              <a:t>Fission &amp; Fusion</a:t>
            </a:r>
          </a:p>
          <a:p>
            <a:r>
              <a:rPr lang="en-US" dirty="0"/>
              <a:t>Carbon dating technique </a:t>
            </a:r>
          </a:p>
          <a:p>
            <a:r>
              <a:rPr lang="en-US" dirty="0"/>
              <a:t>Uranium enrichment &amp; Down blending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259004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1043</TotalTime>
  <Words>666</Words>
  <Application>Microsoft Office PowerPoint</Application>
  <PresentationFormat>Widescreen</PresentationFormat>
  <Paragraphs>153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Gill Sans MT</vt:lpstr>
      <vt:lpstr>Wingdings 2</vt:lpstr>
      <vt:lpstr>Dividend</vt:lpstr>
      <vt:lpstr>Session discussion  </vt:lpstr>
      <vt:lpstr>     Session 1 – introductory class</vt:lpstr>
      <vt:lpstr>  Session 02 &amp; 03       UNIT OF DISCUSSION – PHYSICAL SCIENCES</vt:lpstr>
      <vt:lpstr>       Session 02 &amp; 03 continued…</vt:lpstr>
      <vt:lpstr>      Session 02 &amp; 03 continued…</vt:lpstr>
      <vt:lpstr>   Session 04       UNIT - Environmental science </vt:lpstr>
      <vt:lpstr>    Session 05      UNIT - Natural Hazards</vt:lpstr>
      <vt:lpstr>       Session 06  UNIT - IT</vt:lpstr>
      <vt:lpstr>    Session 06 continued… chemistry </vt:lpstr>
      <vt:lpstr>      Session 07   unit - biology </vt:lpstr>
      <vt:lpstr>    Session 08   unit – biology continued…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Majida</dc:creator>
  <cp:lastModifiedBy>waleed afridi</cp:lastModifiedBy>
  <cp:revision>66</cp:revision>
  <dcterms:created xsi:type="dcterms:W3CDTF">2022-04-04T12:05:26Z</dcterms:created>
  <dcterms:modified xsi:type="dcterms:W3CDTF">2025-02-23T14:29:50Z</dcterms:modified>
</cp:coreProperties>
</file>