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6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9/10/2023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9/10/2023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ANTIBODIES &amp; VACCINES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ARE ANTIBODIES?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types of blood cells - the red and white blood cells </a:t>
            </a:r>
          </a:p>
          <a:p>
            <a:r>
              <a:rPr lang="en-US" dirty="0" smtClean="0"/>
              <a:t>Among the white blood cells, the B cells produce immunoglobulins</a:t>
            </a:r>
          </a:p>
          <a:p>
            <a:r>
              <a:rPr lang="en-US" dirty="0" smtClean="0"/>
              <a:t>An immunoglobulin is also called an antibody</a:t>
            </a:r>
            <a:endParaRPr lang="en-US" dirty="0"/>
          </a:p>
          <a:p>
            <a:r>
              <a:rPr lang="en-US" dirty="0" smtClean="0"/>
              <a:t>An immunoglobulin is </a:t>
            </a:r>
            <a:r>
              <a:rPr lang="en-US" dirty="0"/>
              <a:t>a large, </a:t>
            </a:r>
            <a:r>
              <a:rPr lang="en-US" dirty="0" smtClean="0"/>
              <a:t> Y-shaped </a:t>
            </a:r>
            <a:r>
              <a:rPr lang="en-US" dirty="0"/>
              <a:t>protein used by the immune system to identify and neutralize foreign objects such as pathogenic </a:t>
            </a:r>
            <a:r>
              <a:rPr lang="en-US" dirty="0" smtClean="0"/>
              <a:t>bacteria, viruses, fungi and toxins</a:t>
            </a:r>
          </a:p>
          <a:p>
            <a:r>
              <a:rPr lang="en-US" dirty="0" smtClean="0"/>
              <a:t>Immunoglobulin are of five types </a:t>
            </a:r>
            <a:r>
              <a:rPr lang="sv-SE" dirty="0"/>
              <a:t>: IgA, IgD, IgE, IgG, and IgM.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vaccines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A vaccine </a:t>
            </a:r>
            <a:r>
              <a:rPr lang="en-US" dirty="0"/>
              <a:t>is a biological preparation that provides active acquired immunity to a particular infectious </a:t>
            </a:r>
            <a:r>
              <a:rPr lang="en-US" dirty="0" smtClean="0"/>
              <a:t>disease</a:t>
            </a:r>
          </a:p>
          <a:p>
            <a:r>
              <a:rPr lang="en-US" dirty="0"/>
              <a:t>A vaccine typically contains an agent that resembles a disease-causing microorganism and is often made from weakened or killed forms of the microbe, its toxins, or one of its surface </a:t>
            </a:r>
            <a:r>
              <a:rPr lang="en-US" dirty="0" smtClean="0"/>
              <a:t>proteins</a:t>
            </a:r>
          </a:p>
          <a:p>
            <a:r>
              <a:rPr lang="en-US" dirty="0" smtClean="0"/>
              <a:t>An antibody once formed against a specific antigen, remains in </a:t>
            </a:r>
            <a:r>
              <a:rPr lang="en-US" dirty="0"/>
              <a:t>the body </a:t>
            </a:r>
            <a:r>
              <a:rPr lang="en-US" dirty="0" smtClean="0"/>
              <a:t>and recognizes </a:t>
            </a:r>
            <a:r>
              <a:rPr lang="en-US" dirty="0"/>
              <a:t>and </a:t>
            </a:r>
            <a:r>
              <a:rPr lang="en-US" dirty="0" smtClean="0"/>
              <a:t>destroys </a:t>
            </a:r>
            <a:r>
              <a:rPr lang="en-US" dirty="0"/>
              <a:t>any </a:t>
            </a:r>
            <a:r>
              <a:rPr lang="en-US" dirty="0" smtClean="0"/>
              <a:t>similar antigen that </a:t>
            </a:r>
            <a:r>
              <a:rPr lang="en-US" dirty="0"/>
              <a:t>it may encounter in the </a:t>
            </a:r>
            <a:r>
              <a:rPr lang="en-US" dirty="0" smtClean="0"/>
              <a:t>future</a:t>
            </a:r>
          </a:p>
          <a:p>
            <a:r>
              <a:rPr lang="en-US" dirty="0" smtClean="0"/>
              <a:t>Live attenuated vaccines, killed vaccines and toxoids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vaccines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LIVE ATTENUATED VACCINES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KILLED VACCINE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508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209</TotalTime>
  <Words>188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Black</vt:lpstr>
      <vt:lpstr>Calibri</vt:lpstr>
      <vt:lpstr>Gill Sans MT</vt:lpstr>
      <vt:lpstr>Wingdings 2</vt:lpstr>
      <vt:lpstr>Dividend</vt:lpstr>
      <vt:lpstr>ANTIBODIES &amp; VACCINES</vt:lpstr>
      <vt:lpstr>SO WHAT ARE ANTIBODIES?</vt:lpstr>
      <vt:lpstr>vaccines</vt:lpstr>
      <vt:lpstr>Types of vaccines</vt:lpstr>
      <vt:lpstr>THANK YOU!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LENOVO</cp:lastModifiedBy>
  <cp:revision>11</cp:revision>
  <dcterms:created xsi:type="dcterms:W3CDTF">2022-04-04T12:05:26Z</dcterms:created>
  <dcterms:modified xsi:type="dcterms:W3CDTF">2023-09-10T16:07:02Z</dcterms:modified>
</cp:coreProperties>
</file>