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									vitamins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test your knowledge about vitamins!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of you take multivitamins on regular basis ?</a:t>
            </a:r>
          </a:p>
          <a:p>
            <a:r>
              <a:rPr lang="en-US" dirty="0" smtClean="0"/>
              <a:t>How many of you can set a calendar for your self without consulting the doctor about when to take a multi vitamin pill?</a:t>
            </a:r>
          </a:p>
          <a:p>
            <a:r>
              <a:rPr lang="en-US" dirty="0" smtClean="0"/>
              <a:t>How many of you know which vitamins should be taken on daily basis?</a:t>
            </a:r>
          </a:p>
          <a:p>
            <a:r>
              <a:rPr lang="en-US" dirty="0" smtClean="0"/>
              <a:t>How many of you know which vitamins can cause toxicity and can be fatal?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try to understand vitamins!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vitamin is an organic </a:t>
            </a:r>
            <a:r>
              <a:rPr lang="en-US" dirty="0" smtClean="0"/>
              <a:t>molecule, an </a:t>
            </a:r>
            <a:r>
              <a:rPr lang="en-US" dirty="0"/>
              <a:t>essential micronutrient that an organism needs in small quantities for the proper functioning of its </a:t>
            </a:r>
            <a:r>
              <a:rPr lang="en-US" dirty="0" smtClean="0"/>
              <a:t>metabolism</a:t>
            </a:r>
          </a:p>
          <a:p>
            <a:r>
              <a:rPr lang="en-US" dirty="0" smtClean="0"/>
              <a:t>There absence can lead to deficiency diseases</a:t>
            </a:r>
          </a:p>
          <a:p>
            <a:r>
              <a:rPr lang="en-US" dirty="0" smtClean="0"/>
              <a:t>Vitamins can be classified on the basis of being water soluble or fat soluble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		Classification type 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			Water Soluble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Water-soluble vitamins dissolve easily in water and, in general, are readily excreted from the </a:t>
            </a:r>
            <a:r>
              <a:rPr lang="en-US" dirty="0" smtClean="0"/>
              <a:t>body</a:t>
            </a:r>
            <a:endParaRPr lang="en-US" dirty="0"/>
          </a:p>
          <a:p>
            <a:r>
              <a:rPr lang="en-US" dirty="0" smtClean="0"/>
              <a:t>Since they are excreted easily, they have to be replenished on regular, almost daily basis</a:t>
            </a:r>
          </a:p>
          <a:p>
            <a:endParaRPr lang="en-US" dirty="0" smtClean="0"/>
          </a:p>
          <a:p>
            <a:r>
              <a:rPr lang="en-US" dirty="0" smtClean="0"/>
              <a:t>They do not cause toxicity </a:t>
            </a:r>
          </a:p>
          <a:p>
            <a:r>
              <a:rPr lang="en-US" dirty="0" smtClean="0"/>
              <a:t>Examples:  Vitamin B complex &amp; Vitamin 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				Fat Soluble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Fat soluble vitamins are stored in the fats in human body</a:t>
            </a:r>
          </a:p>
          <a:p>
            <a:r>
              <a:rPr lang="en-US" dirty="0" smtClean="0"/>
              <a:t>Since they are stored in fats, therefore, they are not readily excreted from body and are to be taken in a  controlled fashion</a:t>
            </a:r>
          </a:p>
          <a:p>
            <a:r>
              <a:rPr lang="en-US" dirty="0" smtClean="0"/>
              <a:t>They do </a:t>
            </a:r>
            <a:r>
              <a:rPr lang="en-US" dirty="0"/>
              <a:t>cause toxicity </a:t>
            </a:r>
            <a:endParaRPr lang="en-US" dirty="0" smtClean="0"/>
          </a:p>
          <a:p>
            <a:r>
              <a:rPr lang="en-US" dirty="0" smtClean="0"/>
              <a:t>Example:  Vitamin A, D E &amp; K (ADEK)</a:t>
            </a:r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0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			Classification type 11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smtClean="0"/>
              <a:t>VITAMINS WHICH CAN BE SYNTHESIZED BY HUMAN BODY</a:t>
            </a:r>
            <a:endParaRPr lang="en-US" sz="1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Vitamin D</a:t>
            </a:r>
          </a:p>
          <a:p>
            <a:r>
              <a:rPr lang="en-US" dirty="0" smtClean="0"/>
              <a:t>Vitamin 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600" b="1" dirty="0" smtClean="0"/>
              <a:t>VITAMINS WHICH CAN’T BE SYNTHESIZED BY HUMAN BODY</a:t>
            </a:r>
            <a:endParaRPr lang="en-US" sz="1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Vitamin A</a:t>
            </a:r>
          </a:p>
          <a:p>
            <a:r>
              <a:rPr lang="en-US" dirty="0" smtClean="0"/>
              <a:t>Vitamin E</a:t>
            </a:r>
            <a:endParaRPr lang="en-US" dirty="0"/>
          </a:p>
          <a:p>
            <a:r>
              <a:rPr lang="en-US" dirty="0" smtClean="0"/>
              <a:t>Vitamin B</a:t>
            </a:r>
          </a:p>
          <a:p>
            <a:r>
              <a:rPr lang="en-US" dirty="0" smtClean="0"/>
              <a:t>Vitamin 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73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B COMPLEX!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Vitamin </a:t>
            </a:r>
            <a:r>
              <a:rPr lang="en-US" dirty="0" smtClean="0"/>
              <a:t>B1		(Thiamine)			(</a:t>
            </a:r>
            <a:r>
              <a:rPr lang="en-US" dirty="0" err="1"/>
              <a:t>B</a:t>
            </a:r>
            <a:r>
              <a:rPr lang="en-US" dirty="0" err="1" smtClean="0"/>
              <a:t>eri</a:t>
            </a:r>
            <a:r>
              <a:rPr lang="en-US" dirty="0" smtClean="0"/>
              <a:t> – </a:t>
            </a:r>
            <a:r>
              <a:rPr lang="en-US" dirty="0" err="1"/>
              <a:t>B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&amp; Wernicke-</a:t>
            </a:r>
            <a:r>
              <a:rPr lang="en-US" dirty="0" err="1"/>
              <a:t>Korsakoff</a:t>
            </a:r>
            <a:r>
              <a:rPr lang="en-US" dirty="0"/>
              <a:t> S</a:t>
            </a:r>
            <a:r>
              <a:rPr lang="en-US" dirty="0" smtClean="0"/>
              <a:t>yndrome)</a:t>
            </a:r>
          </a:p>
          <a:p>
            <a:r>
              <a:rPr lang="en-US" dirty="0"/>
              <a:t>Vitamin </a:t>
            </a:r>
            <a:r>
              <a:rPr lang="en-US" dirty="0" smtClean="0"/>
              <a:t>B2		(</a:t>
            </a:r>
            <a:r>
              <a:rPr lang="en-US" dirty="0"/>
              <a:t>Riboflavin)			</a:t>
            </a:r>
            <a:r>
              <a:rPr lang="en-US" dirty="0" smtClean="0"/>
              <a:t>(</a:t>
            </a:r>
            <a:r>
              <a:rPr lang="en-US" dirty="0"/>
              <a:t>G</a:t>
            </a:r>
            <a:r>
              <a:rPr lang="en-US" dirty="0" smtClean="0"/>
              <a:t>lossitis)</a:t>
            </a:r>
            <a:endParaRPr lang="en-US" dirty="0"/>
          </a:p>
          <a:p>
            <a:r>
              <a:rPr lang="en-US" dirty="0"/>
              <a:t>Vitamin </a:t>
            </a:r>
            <a:r>
              <a:rPr lang="en-US" dirty="0" smtClean="0"/>
              <a:t>B3		(Niacin)				(Pellagra)</a:t>
            </a:r>
          </a:p>
          <a:p>
            <a:r>
              <a:rPr lang="en-US" dirty="0"/>
              <a:t>Vitamin </a:t>
            </a:r>
            <a:r>
              <a:rPr lang="en-US" dirty="0" smtClean="0"/>
              <a:t>B5		(Pantothenic </a:t>
            </a:r>
            <a:r>
              <a:rPr lang="en-US" dirty="0"/>
              <a:t>acid)		</a:t>
            </a:r>
            <a:r>
              <a:rPr lang="en-US" dirty="0" smtClean="0"/>
              <a:t>(Paresthesia)</a:t>
            </a:r>
            <a:endParaRPr lang="en-US" dirty="0"/>
          </a:p>
          <a:p>
            <a:r>
              <a:rPr lang="en-US" dirty="0"/>
              <a:t>Vitamin </a:t>
            </a:r>
            <a:r>
              <a:rPr lang="en-US" dirty="0" smtClean="0"/>
              <a:t>B6		(Pyridoxine</a:t>
            </a:r>
            <a:r>
              <a:rPr lang="en-US" dirty="0"/>
              <a:t>) 			(</a:t>
            </a:r>
            <a:r>
              <a:rPr lang="en-US" dirty="0" smtClean="0"/>
              <a:t>Anemia &amp; Peripheral Neuropathy)</a:t>
            </a:r>
            <a:endParaRPr lang="en-US" dirty="0"/>
          </a:p>
          <a:p>
            <a:r>
              <a:rPr lang="en-US" dirty="0"/>
              <a:t>Vitamin </a:t>
            </a:r>
            <a:r>
              <a:rPr lang="en-US" dirty="0" smtClean="0"/>
              <a:t>B7		(Biotin</a:t>
            </a:r>
            <a:r>
              <a:rPr lang="en-US" dirty="0"/>
              <a:t>) 				</a:t>
            </a:r>
            <a:r>
              <a:rPr lang="en-US" dirty="0" smtClean="0"/>
              <a:t>(Dermatitis &amp; </a:t>
            </a:r>
            <a:r>
              <a:rPr lang="en-US" dirty="0" err="1" smtClean="0"/>
              <a:t>Biotinidase</a:t>
            </a:r>
            <a:r>
              <a:rPr lang="en-US" dirty="0" smtClean="0"/>
              <a:t> Deficiency)</a:t>
            </a:r>
          </a:p>
          <a:p>
            <a:r>
              <a:rPr lang="en-US" dirty="0"/>
              <a:t>Vitamin </a:t>
            </a:r>
            <a:r>
              <a:rPr lang="en-US" dirty="0" smtClean="0"/>
              <a:t>B9		(Folate or </a:t>
            </a:r>
            <a:r>
              <a:rPr lang="en-US" dirty="0"/>
              <a:t>Folic </a:t>
            </a:r>
            <a:r>
              <a:rPr lang="en-US" dirty="0" smtClean="0"/>
              <a:t>acid</a:t>
            </a:r>
            <a:r>
              <a:rPr lang="en-US" dirty="0"/>
              <a:t>) 	</a:t>
            </a:r>
            <a:r>
              <a:rPr lang="en-US" dirty="0" smtClean="0"/>
              <a:t>(Megaloblastic Anemia)</a:t>
            </a:r>
          </a:p>
          <a:p>
            <a:r>
              <a:rPr lang="en-US" dirty="0"/>
              <a:t>Vitamin </a:t>
            </a:r>
            <a:r>
              <a:rPr lang="en-US" dirty="0" smtClean="0"/>
              <a:t>B12	(</a:t>
            </a:r>
            <a:r>
              <a:rPr lang="en-US" dirty="0"/>
              <a:t>Cyanocobalamin)		(Vitamin B12 deficiency </a:t>
            </a:r>
            <a:r>
              <a:rPr lang="en-US" dirty="0" smtClean="0"/>
              <a:t>anemia)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deficiency diseases commonly encountered!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Vitamin C deficiency can lead to Scurvy</a:t>
            </a:r>
          </a:p>
          <a:p>
            <a:r>
              <a:rPr lang="en-US" dirty="0" smtClean="0"/>
              <a:t>Vitamin D leads to Rickets and </a:t>
            </a:r>
            <a:r>
              <a:rPr lang="en-US" dirty="0" err="1" smtClean="0"/>
              <a:t>osteomalacia</a:t>
            </a:r>
            <a:endParaRPr lang="en-US" dirty="0" smtClean="0"/>
          </a:p>
          <a:p>
            <a:r>
              <a:rPr lang="en-US" dirty="0" smtClean="0"/>
              <a:t>Vitamin A deficiency can lead to Sterility, </a:t>
            </a:r>
            <a:r>
              <a:rPr lang="en-US" dirty="0"/>
              <a:t>N</a:t>
            </a:r>
            <a:r>
              <a:rPr lang="en-US" dirty="0" smtClean="0"/>
              <a:t>ight Blindness, Keratosis and </a:t>
            </a:r>
            <a:r>
              <a:rPr lang="en-US" dirty="0" err="1" smtClean="0"/>
              <a:t>Keratomalacia</a:t>
            </a:r>
            <a:endParaRPr lang="en-US" dirty="0" smtClean="0"/>
          </a:p>
          <a:p>
            <a:r>
              <a:rPr lang="en-US" dirty="0" smtClean="0"/>
              <a:t>Vitamin </a:t>
            </a:r>
            <a:r>
              <a:rPr lang="en-US"/>
              <a:t>E deficiency can lead to mild hemolytic anemia in newborn </a:t>
            </a:r>
            <a:r>
              <a:rPr lang="en-US" smtClean="0"/>
              <a:t>infants</a:t>
            </a:r>
          </a:p>
          <a:p>
            <a:r>
              <a:rPr lang="en-US"/>
              <a:t>Vitamin K deficiency can lead to Bleeding diathesis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133</TotalTime>
  <Words>318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Black</vt:lpstr>
      <vt:lpstr>Calibri</vt:lpstr>
      <vt:lpstr>Gill Sans MT</vt:lpstr>
      <vt:lpstr>Wingdings 2</vt:lpstr>
      <vt:lpstr>Dividend</vt:lpstr>
      <vt:lpstr>         vitamins</vt:lpstr>
      <vt:lpstr>Lets test your knowledge about vitamins! </vt:lpstr>
      <vt:lpstr>Lets try to understand vitamins!</vt:lpstr>
      <vt:lpstr>      Classification type 1</vt:lpstr>
      <vt:lpstr>       Classification type 11</vt:lpstr>
      <vt:lpstr>Vitamin B COMPLEX!</vt:lpstr>
      <vt:lpstr>deficiency diseases commonly encountered!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LENOVO</cp:lastModifiedBy>
  <cp:revision>16</cp:revision>
  <dcterms:created xsi:type="dcterms:W3CDTF">2022-04-04T12:05:26Z</dcterms:created>
  <dcterms:modified xsi:type="dcterms:W3CDTF">2023-08-23T19:27:11Z</dcterms:modified>
</cp:coreProperties>
</file>