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063A-9748-AD4C-85F2-B21510958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3DA84-21E5-C94E-AAE0-363D54BB3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969FE-7242-9345-8EB7-1224B639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2D7C-6361-EF46-8265-407E56AD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1F265-FC0C-034E-ACF6-75D91B31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488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44AD-B643-D047-A58D-AC0A0AE0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272DB-372C-704E-81D5-7727ADE27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49B5C-48C8-E844-89B2-FF2F495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430A3-1E06-234F-BCD1-A93FE8B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0D1E-11A3-634C-984F-563553F2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7579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A68A8-2247-4C41-A7D9-ECD043BF0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F1EC7-C897-5043-880D-2C16D1FA8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0891-5719-254C-AB66-2AE9B65E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AE9A-DE34-6A49-ABC4-4815DBC8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97A30-0D30-BA47-9378-726621DD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7601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A802-2942-4549-9424-EBA486AD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8C35-D89C-8648-910F-FE012BC5B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90DB7-613C-114D-9F87-A0036837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667FA-5E27-BC4E-A917-742CBDFA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1F19-EC8A-E34A-A8AF-FF608B0E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9273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E636-80C0-8248-A281-5FDD6253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53F0D-EB24-EC43-8509-41C775FBB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F745-90F5-704C-BF60-7DDF4AB4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D8AB-6590-F949-A1B3-033526A8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8E754-A5F9-5346-A37B-D0BC0075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3367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70D0-A53B-7D4C-8E6E-1F8764A7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9926-35C2-F34D-BD6A-367BD753E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64C63-5951-8446-9A8E-BCE3D234F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62225-76ED-2845-87FD-5705A480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1E0D4-5C64-984A-99D8-95CD31E9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226B-3ECF-7542-9C9B-6AE66BDE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4429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2D10-2EDF-9743-B18D-A8B68020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CA4B9-B791-A749-B816-B2D5B7E04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B9403-E246-8E4A-9908-834536D2F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5B7E8-4AD6-CF47-84BF-83FF1090A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F1AC0-B506-954B-AA65-3D7C1A11A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91159-5976-714D-BD79-398D1A5B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BB1BF-16D0-E84C-AB41-CC6B763A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6404B-A123-BA4A-871B-F433D7E8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6028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6A55-C4CF-AF49-A215-2290F9EF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B630D-6417-3540-BE63-7219E6D1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07704-3560-124C-A3A1-3A1E8ED6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31AFB-DF64-2E4C-A60F-CA1BC456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1657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094EC-7079-0845-B07B-0D6E9231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EF7C8-8D02-5A44-B7B4-1C4CA1BA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80E48-0606-2E47-801B-2DD0D03D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3310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EE73-FDD5-574A-98A1-54E7ED4F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6CAA4-E461-C34A-9FBD-C9CF408C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F2F8E-8B71-474E-9617-EFEDBD16E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CBC8F-17C8-CF42-85E4-5AB2B75C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A038F-23A3-8746-A4C7-3FC8B0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799BF-C947-BA4E-ADE0-37CAE86A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774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B7F4-4BC2-1540-BAF3-1A1A203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47770-4CC6-AC4D-91FA-0737C6818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210E9-16B0-A249-AF8C-2DF1F172C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71324-CB9E-4F41-9578-D4C6CFDE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C3D43-7CBB-5B43-8B27-39CD7A7A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4139-E622-5145-9C89-7E1C169D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5277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ACE34-7D13-2C48-A25C-22D2DB79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E531C-2564-0645-9C7E-359F2EAA9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3DFF9-40BC-B744-B839-3904F8625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C4DA-E787-E04E-810C-BCDBB4C7D6C0}" type="datetimeFigureOut">
              <a:rPr lang="en-PK" smtClean="0"/>
              <a:t>08/25/2021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C125B-C80F-AB48-97BB-84CF23025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CF7C-F1A1-E746-8E5A-B21420CE2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321B-9920-4F46-A7FA-F3537581F56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93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F542-B5C7-2A48-B3E2-D8354BE868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Ideology Pakistan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158C2-FB32-5A47-B3CA-EA69DCB01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0894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EF0B-ECAC-AB43-986E-3C02B348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7A82E9-00D0-C34E-9FBA-AD10E81FA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9A6F-28C6-2E4D-9D89-C28BDD65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D9360F-9AD2-E643-8112-808C3A30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5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964B-F7C9-6247-B66B-B5320D24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977AE1-A50A-A045-A0EA-776B715B8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03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1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5142-5545-AA49-8F6A-ADB1F4E8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777A8B-71F5-784B-86BF-0C39CC981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2011-77A0-CF4C-8AC9-B651D93E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44C34B-45DE-4F48-BDAB-70159BBF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D4B4-DF99-8240-BB15-9B9AEF30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6B5F63-055B-5448-8251-7D9E3D37B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33E8-258C-6640-83F2-9BE8A741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53BD4F-CB91-9C49-952F-8B3FA25B4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2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5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1F84-5B7F-D543-9B17-14155954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1851EF-FF79-F54F-B478-FDA380FF7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3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6AB4-FF9E-0747-A9CD-D2D9814C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3FEC4-1DA0-8843-9BB2-19E86D74C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5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6065-8A7A-B34D-8B58-B2C13940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4B555F-6490-7641-B020-96385DD89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B8F12-F879-974A-8D97-71816BC8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3508B1-C56B-9D4C-961A-27EADC123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98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B1F1-E01A-6645-976E-25ADEFB0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E6ACB4-4BAE-064F-8BB3-B15ADA4D5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44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5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81BE-DEEE-9F48-88E2-1C51B31E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7383DB-9CA6-8846-92A1-59231FFC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9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Ideology Pakistan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Ideology Pakistan</dc:title>
  <dc:creator>Ali Haider Chattha</dc:creator>
  <cp:lastModifiedBy>Unknown User</cp:lastModifiedBy>
  <cp:revision>2</cp:revision>
  <dcterms:created xsi:type="dcterms:W3CDTF">2021-06-23T14:21:54Z</dcterms:created>
  <dcterms:modified xsi:type="dcterms:W3CDTF">2021-08-25T12:31:25Z</dcterms:modified>
</cp:coreProperties>
</file>