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F74A7-6798-4FFD-B159-2BEC6D467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551931-08C1-4D9A-BC50-7B8BC8332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EACE7-FF99-41A9-AD65-EDD8765D4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80A0B-E083-4456-A270-7220D3E24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A1284-9187-4DA0-B9B8-F55ADEC2A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F8E55-95A1-4B74-9181-DD352EC9A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AD2E6C-914E-4D87-ACE9-08CC19266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6E361-36ED-4EE5-8201-D5C2350C1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0047B-28F7-437B-A070-E4B742F81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CF7DB-F63D-4205-B54E-C45168290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6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62B1DE-4C92-4188-8D32-DE97983D3E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C05A6-A7C3-46AC-AC97-098A840EB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4B6D5-30CB-4157-AA9D-7DB0D0732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27D61-7A15-4834-BF11-E530E4998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D80F2-2A36-423A-BA91-DCA4BEB7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4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3611E-5481-4F67-A6D2-328D366AA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AF6F3-19C0-4324-BF7D-93A764007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8A5EB-CC62-43CB-926F-262440CDE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3699C-2559-4249-856E-9552C178E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50D89-1C13-4A51-92E9-97AF13E54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74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54CF0-3AD1-438E-B3DB-BAEFADE4B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BC7B9-DC1F-4324-9276-E5957AFE8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1AAC0-67DE-4515-B553-CBF51948A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7E75D-CA34-4272-9077-66DAD5907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CD4C2-853D-481F-B7BE-F2CAE464D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7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BDD9-EE6F-4FD7-BB37-05BF45B00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979C7-E789-4D11-8BDA-0B403A9CE4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88EFE-A442-4242-AE99-DA53B83E3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7DDD3E-4B73-465B-8250-343055BD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B1FAA-042D-41B6-81BD-57BD85AD6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F2B802-65D7-4AB8-B4B9-DC1A3D5FF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50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5B1B8-2276-4CF9-A90D-0FCC68F04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86160-1233-49CD-8290-3375A57AE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751825-40A1-4FB4-9A89-E866F2359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2FB34D-7294-4E68-B2F8-C1279B7B20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D07B24-963D-4052-882B-F6833C1964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6CB002-AC65-4437-ABB3-4C812E524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A540D9-CDE0-4C80-BF8C-F4ACF50C6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7A9D31-51C8-4AB6-BB59-1C6C8B336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7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D48A6-2833-45F3-A37C-1366A7EC2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C389FE-785F-4740-8783-ADE60CF13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734093-438B-42AE-9D41-4809BDEC0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F43DCA-BC77-489C-855F-C9D2C560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3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D9272B-6EDD-4EC8-AF18-240CF9243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87B1DB-103E-46CF-AA44-9945F0773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717E3-E0E7-4C3C-AA6D-F8DDBD0BE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0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87EF8-CE15-422D-A2D2-D7C86028F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D4CDF-3E50-486D-87EA-7FA61D0EB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3C8A92-BCEC-4708-A385-35A98620C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CF5042-D736-4F27-9C0A-3C1327678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F62E3-0CB5-4C66-AC56-B81EE4378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6CECDF-6827-4B88-8AF3-4A215608E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05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BCDFB-E0AE-48F8-B319-3185DC0AE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6442EF-E525-43CF-88EB-971D98D364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DD7973-7F2E-4C47-A81B-FA6C0781F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AEF6D-1919-4979-9DBB-B04F39559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FF260-B27E-4B5C-B339-D38D29053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81E457-C618-4B3B-8D82-456C38061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804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24327F-9E68-4827-857F-43D38BCA7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C0682B-D69F-4DD5-933B-5D2C0C4A5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EFAD5-AFE1-4792-81F6-C611E73E24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5E3E6-6740-48BD-A3AE-CFC2BEF99A1D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6C035-F729-4104-BC18-DB5CF6F6C8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F05AB-8475-4697-9976-42B63A17A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87DDA-AE0E-493E-802A-C740968C0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2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7ED87-8B88-4D55-AC8A-5CCADB747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Political System of USA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CD0C7B-ABC8-4915-B200-E99E05236E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06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7BDBD-6557-458A-8015-8249F37FB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Powers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FE11-0E32-4CBB-A4E3-DB8735AF5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Budget Supervision</a:t>
            </a:r>
          </a:p>
        </p:txBody>
      </p:sp>
    </p:spTree>
    <p:extLst>
      <p:ext uri="{BB962C8B-B14F-4D97-AF65-F5344CB8AC3E}">
        <p14:creationId xmlns:p14="http://schemas.microsoft.com/office/powerpoint/2010/main" val="3351861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1D835-E300-418C-8E38-56D87DC98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Judicial Powers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55971-2619-49C0-A75E-7CE0FA51C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Nomination of Judges </a:t>
            </a:r>
          </a:p>
          <a:p>
            <a:r>
              <a:rPr lang="en-US" dirty="0"/>
              <a:t>Amnesty to Federal Offenders</a:t>
            </a:r>
          </a:p>
        </p:txBody>
      </p:sp>
    </p:spTree>
    <p:extLst>
      <p:ext uri="{BB962C8B-B14F-4D97-AF65-F5344CB8AC3E}">
        <p14:creationId xmlns:p14="http://schemas.microsoft.com/office/powerpoint/2010/main" val="1278166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A52D4-F63D-462A-98B4-3E68E90EA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Senate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A5D69-E54E-45AE-8DFA-9BD5EB185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87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AA83A-93D5-401E-84F5-E51B8F201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DC64E-BBFB-4F2B-A6A2-7ADA2CF91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Upper House</a:t>
            </a:r>
          </a:p>
          <a:p>
            <a:r>
              <a:rPr lang="en-US" dirty="0"/>
              <a:t>100 ( 2 from each state)</a:t>
            </a:r>
          </a:p>
          <a:p>
            <a:r>
              <a:rPr lang="en-US" dirty="0"/>
              <a:t>Tenure=6 Years</a:t>
            </a:r>
          </a:p>
          <a:p>
            <a:r>
              <a:rPr lang="en-US" dirty="0"/>
              <a:t>1/3</a:t>
            </a:r>
            <a:r>
              <a:rPr lang="en-US" baseline="30000" dirty="0"/>
              <a:t>rd</a:t>
            </a:r>
            <a:r>
              <a:rPr lang="en-US" dirty="0"/>
              <a:t> members re-elected after every 2 years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526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C7F46-97C1-46C1-B08C-7ED954FB1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C9485-F20C-4628-9C67-C48F447CC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428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961D1-B165-4A77-A5D4-C9017FEF2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Legislative 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56C78-8324-4A9E-8655-AB984FEB5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Equal with HOR</a:t>
            </a:r>
          </a:p>
          <a:p>
            <a:r>
              <a:rPr lang="en-US" dirty="0"/>
              <a:t>All important bill mostly originate here </a:t>
            </a:r>
          </a:p>
        </p:txBody>
      </p:sp>
    </p:spTree>
    <p:extLst>
      <p:ext uri="{BB962C8B-B14F-4D97-AF65-F5344CB8AC3E}">
        <p14:creationId xmlns:p14="http://schemas.microsoft.com/office/powerpoint/2010/main" val="4098850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C9C74-4BC7-4E06-A676-0EC1A1F81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B821A-4878-4EFD-9F37-CDB894E2F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Money Bills originate in HOR</a:t>
            </a:r>
          </a:p>
          <a:p>
            <a:r>
              <a:rPr lang="en-US" dirty="0"/>
              <a:t>Senate( Vast Amendment Powers)</a:t>
            </a:r>
          </a:p>
        </p:txBody>
      </p:sp>
    </p:spTree>
    <p:extLst>
      <p:ext uri="{BB962C8B-B14F-4D97-AF65-F5344CB8AC3E}">
        <p14:creationId xmlns:p14="http://schemas.microsoft.com/office/powerpoint/2010/main" val="3378417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390C7-8B8B-490B-9327-C7B36C5E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BAE7-6C10-4B9C-8ABD-A40206114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Approval of nominations </a:t>
            </a:r>
          </a:p>
          <a:p>
            <a:r>
              <a:rPr lang="en-US" dirty="0"/>
              <a:t>Power to declare war </a:t>
            </a:r>
          </a:p>
          <a:p>
            <a:r>
              <a:rPr lang="en-US" dirty="0"/>
              <a:t>Ratification of treaties </a:t>
            </a:r>
          </a:p>
        </p:txBody>
      </p:sp>
    </p:spTree>
    <p:extLst>
      <p:ext uri="{BB962C8B-B14F-4D97-AF65-F5344CB8AC3E}">
        <p14:creationId xmlns:p14="http://schemas.microsoft.com/office/powerpoint/2010/main" val="2269001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1E6CC-EAFE-455B-A9D7-08F628F93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Judicial Powers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7D094-5DAF-44B3-BAB6-FA00F2835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Court of Impeachment Proceedings </a:t>
            </a:r>
          </a:p>
          <a:p>
            <a:r>
              <a:rPr lang="en-US" dirty="0"/>
              <a:t>Nomination of Judges </a:t>
            </a:r>
          </a:p>
        </p:txBody>
      </p:sp>
    </p:spTree>
    <p:extLst>
      <p:ext uri="{BB962C8B-B14F-4D97-AF65-F5344CB8AC3E}">
        <p14:creationId xmlns:p14="http://schemas.microsoft.com/office/powerpoint/2010/main" val="3702095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CAF0C-79DE-4E02-9123-3D702804E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Senate is Powerful?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F8AAC-9DCF-4C86-B317-A536158AA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Direct Executive Powers ( Nominees &amp; Treaties)</a:t>
            </a:r>
          </a:p>
          <a:p>
            <a:r>
              <a:rPr lang="en-US" dirty="0"/>
              <a:t>Absence of Parliamentary form of Government where lower house is usually more powerful </a:t>
            </a:r>
          </a:p>
          <a:p>
            <a:r>
              <a:rPr lang="en-US" dirty="0"/>
              <a:t>System of Checks &amp; Balances </a:t>
            </a:r>
          </a:p>
          <a:p>
            <a:r>
              <a:rPr lang="en-US" dirty="0"/>
              <a:t>Amendments in budget </a:t>
            </a:r>
          </a:p>
          <a:p>
            <a:r>
              <a:rPr lang="en-US" dirty="0"/>
              <a:t>Small Membership </a:t>
            </a:r>
          </a:p>
          <a:p>
            <a:r>
              <a:rPr lang="en-US" dirty="0"/>
              <a:t>Long </a:t>
            </a:r>
            <a:r>
              <a:rPr lang="en-US" dirty="0" err="1"/>
              <a:t>Tensure</a:t>
            </a:r>
            <a:r>
              <a:rPr lang="en-US" dirty="0"/>
              <a:t> </a:t>
            </a:r>
          </a:p>
          <a:p>
            <a:r>
              <a:rPr lang="en-US" dirty="0"/>
              <a:t>Members are usually senior politicians </a:t>
            </a:r>
          </a:p>
        </p:txBody>
      </p:sp>
    </p:spTree>
    <p:extLst>
      <p:ext uri="{BB962C8B-B14F-4D97-AF65-F5344CB8AC3E}">
        <p14:creationId xmlns:p14="http://schemas.microsoft.com/office/powerpoint/2010/main" val="1370348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5C4C8-FD42-46DD-883A-EEE6F31C7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Salient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10321-0B74-4CC6-A884-22F5E42A8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Written Constitution</a:t>
            </a:r>
          </a:p>
          <a:p>
            <a:r>
              <a:rPr lang="en-US" dirty="0"/>
              <a:t>Popular Sovereignty</a:t>
            </a:r>
          </a:p>
          <a:p>
            <a:r>
              <a:rPr lang="en-US" dirty="0"/>
              <a:t>Presidential form of Government</a:t>
            </a:r>
          </a:p>
          <a:p>
            <a:r>
              <a:rPr lang="en-US" dirty="0"/>
              <a:t>Rigid Constitution</a:t>
            </a:r>
          </a:p>
          <a:p>
            <a:r>
              <a:rPr lang="en-US" dirty="0"/>
              <a:t>Federation</a:t>
            </a:r>
          </a:p>
          <a:p>
            <a:r>
              <a:rPr lang="en-US" dirty="0"/>
              <a:t>Separation of Power </a:t>
            </a:r>
          </a:p>
          <a:p>
            <a:r>
              <a:rPr lang="en-US" dirty="0"/>
              <a:t>System of Checks and Balances </a:t>
            </a:r>
          </a:p>
          <a:p>
            <a:r>
              <a:rPr lang="en-US" dirty="0"/>
              <a:t>Judicial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300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7AB01-AB3B-429A-AF41-D0ADF5BDE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2E3D6-EDAB-4F28-B67D-9A552A8B0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Senatorial Solidarity </a:t>
            </a:r>
          </a:p>
          <a:p>
            <a:r>
              <a:rPr lang="en-US" dirty="0"/>
              <a:t>Freedom of Speech ( Filibustering)</a:t>
            </a:r>
          </a:p>
        </p:txBody>
      </p:sp>
    </p:spTree>
    <p:extLst>
      <p:ext uri="{BB962C8B-B14F-4D97-AF65-F5344CB8AC3E}">
        <p14:creationId xmlns:p14="http://schemas.microsoft.com/office/powerpoint/2010/main" val="3863182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7F251-28F3-4C2D-A5C4-3034F43A5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of Checks &amp; Balances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3FDA1-BD97-460B-B628-36E3B3F8E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Separation of Power in USA is limited by system of Check &amp; Balances in which one organ has authority on other by virtue of Power Division  </a:t>
            </a:r>
          </a:p>
        </p:txBody>
      </p:sp>
    </p:spTree>
    <p:extLst>
      <p:ext uri="{BB962C8B-B14F-4D97-AF65-F5344CB8AC3E}">
        <p14:creationId xmlns:p14="http://schemas.microsoft.com/office/powerpoint/2010/main" val="8415653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0F94F-899C-4A4F-9542-66E6B0DD8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Checks &amp; Balances on President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ECAE2-0582-4643-BA62-D5D5CD27B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0720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5665A-8133-4EC9-95D6-54D40020D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 Congress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6F0AA-2DA0-4FC6-B48A-AF878C46D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Appointments </a:t>
            </a:r>
          </a:p>
          <a:p>
            <a:r>
              <a:rPr lang="en-US" dirty="0"/>
              <a:t>Amendments in Budget</a:t>
            </a:r>
          </a:p>
          <a:p>
            <a:r>
              <a:rPr lang="en-US" dirty="0"/>
              <a:t>Treaties </a:t>
            </a:r>
          </a:p>
          <a:p>
            <a:r>
              <a:rPr lang="en-US" dirty="0"/>
              <a:t>Overriding of Veto</a:t>
            </a:r>
          </a:p>
        </p:txBody>
      </p:sp>
    </p:spTree>
    <p:extLst>
      <p:ext uri="{BB962C8B-B14F-4D97-AF65-F5344CB8AC3E}">
        <p14:creationId xmlns:p14="http://schemas.microsoft.com/office/powerpoint/2010/main" val="22433721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EF36E-9C19-4D28-9B45-F4CE81C7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 Judiciary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91668-C387-45F6-A6F0-B083D1150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Judicial Review of Executive order</a:t>
            </a:r>
          </a:p>
          <a:p>
            <a:r>
              <a:rPr lang="en-US" dirty="0"/>
              <a:t>CJ as President of Senate during presidential impeachment </a:t>
            </a:r>
          </a:p>
        </p:txBody>
      </p:sp>
    </p:spTree>
    <p:extLst>
      <p:ext uri="{BB962C8B-B14F-4D97-AF65-F5344CB8AC3E}">
        <p14:creationId xmlns:p14="http://schemas.microsoft.com/office/powerpoint/2010/main" val="1603188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ACA36-2A0A-42B4-8F2D-2DF081A77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Checks &amp; Balances on Congress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2CA21-D0DC-4576-8E81-CFE67AC59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6795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BE8C1-A530-4FE7-9465-15C6125FD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 President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9237B-A791-4DC4-9882-A92B33B51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Convene Emergency Sessions </a:t>
            </a:r>
          </a:p>
          <a:p>
            <a:r>
              <a:rPr lang="en-US" dirty="0"/>
              <a:t>Veto</a:t>
            </a:r>
          </a:p>
        </p:txBody>
      </p:sp>
    </p:spTree>
    <p:extLst>
      <p:ext uri="{BB962C8B-B14F-4D97-AF65-F5344CB8AC3E}">
        <p14:creationId xmlns:p14="http://schemas.microsoft.com/office/powerpoint/2010/main" val="1042214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85AF1-ACA6-494C-BD9F-4A60B9233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 Judiciary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3C8D-4AE9-4ABA-871F-B43E20BE7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Judicial Review of legislation </a:t>
            </a:r>
          </a:p>
        </p:txBody>
      </p:sp>
    </p:spTree>
    <p:extLst>
      <p:ext uri="{BB962C8B-B14F-4D97-AF65-F5344CB8AC3E}">
        <p14:creationId xmlns:p14="http://schemas.microsoft.com/office/powerpoint/2010/main" val="584101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1AFD1-209C-4B3B-BDCB-B8F61E3AE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Checks &amp; Balances on Judiciary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6642A-9DF4-4B09-A56E-EF407527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942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B6B7F-36CE-4338-B2BF-4D8FFD0B1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 President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A55E1-3E93-4AA5-AE5F-C7E6398E3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Presidential Nominations </a:t>
            </a:r>
          </a:p>
          <a:p>
            <a:r>
              <a:rPr lang="en-US" dirty="0" err="1"/>
              <a:t>Presidentail</a:t>
            </a:r>
            <a:r>
              <a:rPr lang="en-US" dirty="0"/>
              <a:t> Pardon </a:t>
            </a:r>
          </a:p>
        </p:txBody>
      </p:sp>
    </p:spTree>
    <p:extLst>
      <p:ext uri="{BB962C8B-B14F-4D97-AF65-F5344CB8AC3E}">
        <p14:creationId xmlns:p14="http://schemas.microsoft.com/office/powerpoint/2010/main" val="287618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48E3F-3E6D-490E-B2B3-E7417272E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U.S President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693B2-324B-46CD-A63B-0A479AD3A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438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3E752-85B5-4BAF-BE34-FC75284D0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 Congress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219C-C0F6-49D4-ADF7-710D4E44D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Confirmation of nominations </a:t>
            </a:r>
          </a:p>
          <a:p>
            <a:r>
              <a:rPr lang="en-US" dirty="0"/>
              <a:t>Impeachment of Judges of lower court </a:t>
            </a:r>
          </a:p>
          <a:p>
            <a:r>
              <a:rPr lang="en-US" dirty="0"/>
              <a:t>Amendment of Constitution </a:t>
            </a:r>
          </a:p>
        </p:txBody>
      </p:sp>
    </p:spTree>
    <p:extLst>
      <p:ext uri="{BB962C8B-B14F-4D97-AF65-F5344CB8AC3E}">
        <p14:creationId xmlns:p14="http://schemas.microsoft.com/office/powerpoint/2010/main" val="430499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0700E-1959-4954-929C-6748D55CF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B12A4-AD21-407B-81F7-59F20847F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Constitution (Indirect)</a:t>
            </a:r>
          </a:p>
          <a:p>
            <a:r>
              <a:rPr lang="en-US" dirty="0"/>
              <a:t>Practically(Direct)</a:t>
            </a:r>
          </a:p>
          <a:p>
            <a:r>
              <a:rPr lang="en-US" dirty="0"/>
              <a:t>Qualification</a:t>
            </a:r>
          </a:p>
          <a:p>
            <a:pPr>
              <a:buFontTx/>
              <a:buChar char="-"/>
            </a:pPr>
            <a:r>
              <a:rPr lang="en-US" dirty="0"/>
              <a:t>35 Years Age</a:t>
            </a:r>
          </a:p>
          <a:p>
            <a:pPr>
              <a:buFontTx/>
              <a:buChar char="-"/>
            </a:pPr>
            <a:r>
              <a:rPr lang="en-US" dirty="0"/>
              <a:t>Natural born in US</a:t>
            </a:r>
          </a:p>
          <a:p>
            <a:pPr>
              <a:buFontTx/>
              <a:buChar char="-"/>
            </a:pPr>
            <a:r>
              <a:rPr lang="en-US" dirty="0"/>
              <a:t>Lived in US for 14</a:t>
            </a:r>
          </a:p>
          <a:p>
            <a:r>
              <a:rPr lang="en-US" dirty="0"/>
              <a:t>Tenure: 4 Years</a:t>
            </a:r>
          </a:p>
          <a:p>
            <a:r>
              <a:rPr lang="en-US" dirty="0"/>
              <a:t>No more than two terms: 22</a:t>
            </a:r>
            <a:r>
              <a:rPr lang="en-US" baseline="30000" dirty="0"/>
              <a:t>nd</a:t>
            </a:r>
            <a:r>
              <a:rPr lang="en-US" dirty="0"/>
              <a:t> Amendment</a:t>
            </a:r>
          </a:p>
        </p:txBody>
      </p:sp>
    </p:spTree>
    <p:extLst>
      <p:ext uri="{BB962C8B-B14F-4D97-AF65-F5344CB8AC3E}">
        <p14:creationId xmlns:p14="http://schemas.microsoft.com/office/powerpoint/2010/main" val="1079123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B80D6-8984-4CF8-8839-998146A64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Impeachment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938F0-E7E9-4680-A3D4-6DCF32626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HOR: Resolution of High Treason</a:t>
            </a:r>
          </a:p>
          <a:p>
            <a:r>
              <a:rPr lang="en-US" dirty="0"/>
              <a:t>Senate: Passes it with 2/3</a:t>
            </a:r>
            <a:r>
              <a:rPr lang="en-US" baseline="30000" dirty="0"/>
              <a:t>rd</a:t>
            </a:r>
            <a:r>
              <a:rPr lang="en-US" dirty="0"/>
              <a:t> Majority </a:t>
            </a:r>
          </a:p>
        </p:txBody>
      </p:sp>
    </p:spTree>
    <p:extLst>
      <p:ext uri="{BB962C8B-B14F-4D97-AF65-F5344CB8AC3E}">
        <p14:creationId xmlns:p14="http://schemas.microsoft.com/office/powerpoint/2010/main" val="2270472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2A5D7-3394-40A4-A45D-762472BD2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 of U.S President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D49DD-399D-4109-917F-63CBEB5B0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9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59F1F-5527-4AC7-9DD9-81D7BF5CC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Powers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BC97E-2AF4-4BFA-958F-0D2E6EA11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Chief Administrator </a:t>
            </a:r>
          </a:p>
          <a:p>
            <a:r>
              <a:rPr lang="en-US" dirty="0"/>
              <a:t>Commander-in-Chief</a:t>
            </a:r>
          </a:p>
          <a:p>
            <a:r>
              <a:rPr lang="en-US" dirty="0"/>
              <a:t>Termination of War</a:t>
            </a:r>
          </a:p>
          <a:p>
            <a:r>
              <a:rPr lang="en-US" dirty="0"/>
              <a:t>Military action against terrorism</a:t>
            </a:r>
          </a:p>
          <a:p>
            <a:r>
              <a:rPr lang="en-US" dirty="0"/>
              <a:t>Foreign Affairs</a:t>
            </a:r>
          </a:p>
          <a:p>
            <a:r>
              <a:rPr lang="en-US" dirty="0"/>
              <a:t>Recognition of New States</a:t>
            </a:r>
          </a:p>
          <a:p>
            <a:r>
              <a:rPr lang="en-US" dirty="0"/>
              <a:t>Negotiating treaties </a:t>
            </a:r>
          </a:p>
          <a:p>
            <a:r>
              <a:rPr lang="en-US" dirty="0"/>
              <a:t>Power of Appointment </a:t>
            </a:r>
          </a:p>
        </p:txBody>
      </p:sp>
    </p:spTree>
    <p:extLst>
      <p:ext uri="{BB962C8B-B14F-4D97-AF65-F5344CB8AC3E}">
        <p14:creationId xmlns:p14="http://schemas.microsoft.com/office/powerpoint/2010/main" val="1530243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24A1-B7E1-4F18-AEE1-0F649E9C8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Appointments (Subject to Approval of Senate)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ACFBC-B924-478A-9E47-BB49F6554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Secretaries </a:t>
            </a:r>
          </a:p>
          <a:p>
            <a:r>
              <a:rPr lang="en-US" dirty="0"/>
              <a:t>Nomination of Judges </a:t>
            </a:r>
          </a:p>
          <a:p>
            <a:r>
              <a:rPr lang="en-US" dirty="0"/>
              <a:t>Ambassadors</a:t>
            </a:r>
          </a:p>
          <a:p>
            <a:r>
              <a:rPr lang="en-US" dirty="0"/>
              <a:t>Senior Military Officials </a:t>
            </a:r>
          </a:p>
        </p:txBody>
      </p:sp>
    </p:spTree>
    <p:extLst>
      <p:ext uri="{BB962C8B-B14F-4D97-AF65-F5344CB8AC3E}">
        <p14:creationId xmlns:p14="http://schemas.microsoft.com/office/powerpoint/2010/main" val="3963227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44166-7F66-48B5-80B8-D4900964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Legislative Powers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A515B-F2F3-4F36-9B9C-E3469B681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Veto Power</a:t>
            </a:r>
          </a:p>
          <a:p>
            <a:r>
              <a:rPr lang="en-US" dirty="0"/>
              <a:t>Special Messages</a:t>
            </a:r>
          </a:p>
          <a:p>
            <a:r>
              <a:rPr lang="en-US" dirty="0"/>
              <a:t>Special Sessions</a:t>
            </a:r>
          </a:p>
          <a:p>
            <a:r>
              <a:rPr lang="en-US" dirty="0"/>
              <a:t>Delegated legislation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57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371</Words>
  <Application>Microsoft Office PowerPoint</Application>
  <PresentationFormat>Widescreen</PresentationFormat>
  <Paragraphs>103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Theme</vt:lpstr>
      <vt:lpstr>Political System of USA</vt:lpstr>
      <vt:lpstr>Salient Features</vt:lpstr>
      <vt:lpstr>U.S President</vt:lpstr>
      <vt:lpstr>Elections</vt:lpstr>
      <vt:lpstr>Impeachment </vt:lpstr>
      <vt:lpstr>Powers of U.S President </vt:lpstr>
      <vt:lpstr>Executive Powers</vt:lpstr>
      <vt:lpstr>Important Appointments (Subject to Approval of Senate)</vt:lpstr>
      <vt:lpstr>Legislative Powers</vt:lpstr>
      <vt:lpstr>Financial Powers</vt:lpstr>
      <vt:lpstr>Judicial Powers</vt:lpstr>
      <vt:lpstr>US Senate</vt:lpstr>
      <vt:lpstr>Structure </vt:lpstr>
      <vt:lpstr>Powers</vt:lpstr>
      <vt:lpstr>Legislative Powers </vt:lpstr>
      <vt:lpstr>Financial Powers </vt:lpstr>
      <vt:lpstr>Executive Powers </vt:lpstr>
      <vt:lpstr>Judicial Powers</vt:lpstr>
      <vt:lpstr>How Senate is Powerful?</vt:lpstr>
      <vt:lpstr>PowerPoint Presentation</vt:lpstr>
      <vt:lpstr>System of Checks &amp; Balances </vt:lpstr>
      <vt:lpstr>Checks &amp; Balances on President </vt:lpstr>
      <vt:lpstr>By Congress</vt:lpstr>
      <vt:lpstr>By Judiciary</vt:lpstr>
      <vt:lpstr>Checks &amp; Balances on Congress </vt:lpstr>
      <vt:lpstr>By President </vt:lpstr>
      <vt:lpstr>By Judiciary </vt:lpstr>
      <vt:lpstr>Checks &amp; Balances on Judiciary</vt:lpstr>
      <vt:lpstr>By President </vt:lpstr>
      <vt:lpstr>By Congress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System of USA</dc:title>
  <dc:creator>NITB</dc:creator>
  <cp:lastModifiedBy>NITB</cp:lastModifiedBy>
  <cp:revision>9</cp:revision>
  <dcterms:created xsi:type="dcterms:W3CDTF">2024-12-26T10:26:58Z</dcterms:created>
  <dcterms:modified xsi:type="dcterms:W3CDTF">2025-01-02T11:43:10Z</dcterms:modified>
</cp:coreProperties>
</file>