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									enzymes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enzymes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Enzymes </a:t>
            </a:r>
            <a:r>
              <a:rPr lang="en-US" dirty="0"/>
              <a:t>are proteins that act as biological catalysts by accelerating chemical </a:t>
            </a:r>
            <a:r>
              <a:rPr lang="en-US" dirty="0" smtClean="0"/>
              <a:t>reactions by lowering its </a:t>
            </a:r>
            <a:r>
              <a:rPr lang="en-US" smtClean="0"/>
              <a:t>activation energy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molecules upon which enzymes may act are called </a:t>
            </a:r>
            <a:r>
              <a:rPr lang="en-US" dirty="0" smtClean="0"/>
              <a:t>substrates</a:t>
            </a:r>
          </a:p>
          <a:p>
            <a:r>
              <a:rPr lang="en-US" dirty="0"/>
              <a:t>T</a:t>
            </a:r>
            <a:r>
              <a:rPr lang="en-US" dirty="0" smtClean="0"/>
              <a:t>he substrate is converted </a:t>
            </a:r>
            <a:r>
              <a:rPr lang="en-US" dirty="0"/>
              <a:t>into different molecules known as </a:t>
            </a:r>
            <a:r>
              <a:rPr lang="en-US" dirty="0" smtClean="0"/>
              <a:t>products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Enzymes are also produced commercially!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</a:t>
            </a:r>
            <a:r>
              <a:rPr lang="en-US" b="1" dirty="0" smtClean="0"/>
              <a:t>nzymes </a:t>
            </a:r>
            <a:r>
              <a:rPr lang="en-US" b="1" dirty="0"/>
              <a:t>are used commercially, </a:t>
            </a:r>
            <a:r>
              <a:rPr lang="en-US" b="1" dirty="0" smtClean="0"/>
              <a:t>for example</a:t>
            </a:r>
            <a:r>
              <a:rPr lang="en-US" dirty="0" smtClean="0"/>
              <a:t>: </a:t>
            </a:r>
          </a:p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the synthesis of </a:t>
            </a:r>
            <a:r>
              <a:rPr lang="en-US" dirty="0" smtClean="0"/>
              <a:t>antibiotics </a:t>
            </a:r>
          </a:p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biological washing powders break down protein, starch or fat stains on </a:t>
            </a:r>
            <a:r>
              <a:rPr lang="en-US" dirty="0" smtClean="0"/>
              <a:t>clothes</a:t>
            </a:r>
          </a:p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meat tenderizer break down proteins into smaller molecules, making the meat easier to </a:t>
            </a:r>
            <a:r>
              <a:rPr lang="en-US" dirty="0" smtClean="0"/>
              <a:t>chew</a:t>
            </a:r>
          </a:p>
          <a:p>
            <a:r>
              <a:rPr lang="en-US" dirty="0" smtClean="0"/>
              <a:t>Dairy industry – Renin is used in the manufacturing of cheese</a:t>
            </a:r>
          </a:p>
          <a:p>
            <a:r>
              <a:rPr lang="en-US" dirty="0" smtClean="0"/>
              <a:t>Environmental use – Degradation of residual waste and detoxification of toxic substances</a:t>
            </a:r>
          </a:p>
          <a:p>
            <a:r>
              <a:rPr lang="en-US" dirty="0" smtClean="0"/>
              <a:t>Also used in tanning industry, textile industry and biofuel production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1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enzymes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Increases the rate of a reaction</a:t>
            </a:r>
          </a:p>
          <a:p>
            <a:r>
              <a:rPr lang="en-US" dirty="0" smtClean="0"/>
              <a:t>Cellular reactions occur a million times faster in the presence of enzymes</a:t>
            </a:r>
          </a:p>
          <a:p>
            <a:r>
              <a:rPr lang="en-US" dirty="0" smtClean="0"/>
              <a:t>Enzymes are proteins in nature</a:t>
            </a:r>
          </a:p>
          <a:p>
            <a:r>
              <a:rPr lang="en-US" dirty="0" smtClean="0"/>
              <a:t>Sensitive to PH</a:t>
            </a:r>
          </a:p>
          <a:p>
            <a:r>
              <a:rPr lang="en-US" dirty="0" smtClean="0"/>
              <a:t>Sensitive to Temp. Higher temperatures can denature enzymes.</a:t>
            </a:r>
          </a:p>
          <a:p>
            <a:r>
              <a:rPr lang="en-US" dirty="0" smtClean="0"/>
              <a:t>Enzymes are mostly substrate specific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29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&amp; key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40766"/>
          </a:xfrm>
        </p:spPr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explain the observed specificity of enzymes, in 1894 Emil Fischer proposed that both the enzyme and the substrate possess specific complementary geometric shapes that fit exactly into one another</a:t>
            </a:r>
            <a:r>
              <a:rPr lang="en-US" dirty="0" smtClean="0"/>
              <a:t>. </a:t>
            </a:r>
            <a:r>
              <a:rPr lang="en-US" dirty="0"/>
              <a:t>This is often referred to as "the lock and key" </a:t>
            </a:r>
            <a:r>
              <a:rPr lang="en-US" dirty="0" smtClean="0"/>
              <a:t>model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617" y="4033674"/>
            <a:ext cx="7472218" cy="228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41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Induced fit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1958, Daniel </a:t>
            </a:r>
            <a:r>
              <a:rPr lang="en-US" dirty="0" err="1"/>
              <a:t>Koshland</a:t>
            </a:r>
            <a:r>
              <a:rPr lang="en-US" dirty="0"/>
              <a:t> suggested a modification to the lock and key model: since enzymes are rather flexible structures, the active site is continuously reshaped by interactions with the substrate as the substrate interacts with the </a:t>
            </a:r>
            <a:r>
              <a:rPr lang="en-US" dirty="0" smtClean="0"/>
              <a:t>enzyme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873" y="3842597"/>
            <a:ext cx="7130472" cy="211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28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enzymes are proteins. However, </a:t>
            </a:r>
            <a:r>
              <a:rPr lang="en-US" dirty="0"/>
              <a:t>s</a:t>
            </a:r>
            <a:r>
              <a:rPr lang="en-US" dirty="0" smtClean="0"/>
              <a:t>ome enzymes also have a </a:t>
            </a:r>
            <a:r>
              <a:rPr lang="en-US" dirty="0"/>
              <a:t>non-protein molecules called </a:t>
            </a:r>
            <a:r>
              <a:rPr lang="en-US" dirty="0" smtClean="0"/>
              <a:t>“</a:t>
            </a:r>
            <a:r>
              <a:rPr lang="en-US" b="1" dirty="0" smtClean="0"/>
              <a:t>cofactors</a:t>
            </a:r>
            <a:r>
              <a:rPr lang="en-US" dirty="0" smtClean="0"/>
              <a:t>” required for full activity</a:t>
            </a:r>
          </a:p>
          <a:p>
            <a:r>
              <a:rPr lang="en-US" dirty="0"/>
              <a:t>Cofactors can be either inorganic </a:t>
            </a:r>
            <a:r>
              <a:rPr lang="en-US" dirty="0" err="1" smtClean="0"/>
              <a:t>e.g</a:t>
            </a:r>
            <a:r>
              <a:rPr lang="en-US" dirty="0" smtClean="0"/>
              <a:t> (metal </a:t>
            </a:r>
            <a:r>
              <a:rPr lang="en-US" dirty="0"/>
              <a:t>ions and iron–sulfur clusters) or organic compounds </a:t>
            </a:r>
            <a:r>
              <a:rPr lang="en-US" dirty="0" err="1" smtClean="0"/>
              <a:t>e.g</a:t>
            </a:r>
            <a:r>
              <a:rPr lang="en-US" dirty="0" smtClean="0"/>
              <a:t> (</a:t>
            </a:r>
            <a:r>
              <a:rPr lang="en-US" dirty="0" err="1" smtClean="0"/>
              <a:t>flavin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heme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protein part of the enzyme is called “</a:t>
            </a:r>
            <a:r>
              <a:rPr lang="en-US" b="1" dirty="0" err="1" smtClean="0"/>
              <a:t>apoenzyme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The cofactor and </a:t>
            </a:r>
            <a:r>
              <a:rPr lang="en-US" dirty="0" err="1" smtClean="0"/>
              <a:t>apoenzyme</a:t>
            </a:r>
            <a:r>
              <a:rPr lang="en-US" dirty="0" smtClean="0"/>
              <a:t> together are called “</a:t>
            </a:r>
            <a:r>
              <a:rPr lang="en-US" b="1" dirty="0" smtClean="0"/>
              <a:t>holoenzyme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6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180</TotalTime>
  <Words>337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Black</vt:lpstr>
      <vt:lpstr>Calibri</vt:lpstr>
      <vt:lpstr>Gill Sans MT</vt:lpstr>
      <vt:lpstr>Wingdings 2</vt:lpstr>
      <vt:lpstr>Dividend</vt:lpstr>
      <vt:lpstr>         enzymes</vt:lpstr>
      <vt:lpstr>What are enzymes ?</vt:lpstr>
      <vt:lpstr>Enzymes are also produced commercially!</vt:lpstr>
      <vt:lpstr>Characteristics of enzymes</vt:lpstr>
      <vt:lpstr>Lock &amp; key model</vt:lpstr>
      <vt:lpstr>Induced fit model</vt:lpstr>
      <vt:lpstr>Co-factors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Waleed</cp:lastModifiedBy>
  <cp:revision>19</cp:revision>
  <dcterms:created xsi:type="dcterms:W3CDTF">2022-04-04T12:05:26Z</dcterms:created>
  <dcterms:modified xsi:type="dcterms:W3CDTF">2022-08-24T14:53:53Z</dcterms:modified>
</cp:coreProperties>
</file>