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59" r:id="rId5"/>
    <p:sldId id="260" r:id="rId6"/>
    <p:sldId id="268" r:id="rId7"/>
    <p:sldId id="261" r:id="rId8"/>
    <p:sldId id="266" r:id="rId9"/>
    <p:sldId id="267"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C607E1-12DA-411D-8A62-26BE1DD73DA9}" type="datetimeFigureOut">
              <a:rPr lang="en-US" smtClean="0"/>
              <a:t>7/24/2023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6BF8CF-98A2-422B-9B74-10D3433D95D1}" type="slidenum">
              <a:rPr lang="en-US" smtClean="0"/>
              <a:t>‹#›</a:t>
            </a:fld>
            <a:endParaRPr lang="en-US"/>
          </a:p>
        </p:txBody>
      </p:sp>
    </p:spTree>
    <p:extLst>
      <p:ext uri="{BB962C8B-B14F-4D97-AF65-F5344CB8AC3E}">
        <p14:creationId xmlns:p14="http://schemas.microsoft.com/office/powerpoint/2010/main" val="2378410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35CEEA83-27DB-45C6-869D-083937CFDDC9}" type="datetime1">
              <a:rPr lang="en-US" smtClean="0"/>
              <a:t>7/24/2023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BED268-D7E1-44FD-B7FA-781EA208B781}" type="datetime1">
              <a:rPr lang="en-US" smtClean="0"/>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0595431-2201-4E33-A1E6-3E29D33DB719}" type="datetime1">
              <a:rPr lang="en-US" smtClean="0"/>
              <a:t>7/24/2023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3261F9-298E-48A0-B988-ED148A5DEF3B}" type="datetime1">
              <a:rPr lang="en-US" smtClean="0"/>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9F20739-34D0-4A82-B04D-59C028CD77D5}" type="datetime1">
              <a:rPr lang="en-US" smtClean="0"/>
              <a:t>7/24/2023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74060-E5C4-422C-B3B1-B08DFD0F9FB7}" type="datetime1">
              <a:rPr lang="en-US" smtClean="0"/>
              <a:t>7/24/2023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DB7F02-2581-456D-994F-49F34866DA36}" type="datetime1">
              <a:rPr lang="en-US" smtClean="0"/>
              <a:t>7/24/2023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682231-1068-458B-A688-6E62BF2797ED}" type="datetime1">
              <a:rPr lang="en-US" smtClean="0"/>
              <a:t>7/24/2023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9FF3A-9924-4597-8A29-ADA47E299922}" type="datetime1">
              <a:rPr lang="en-US" smtClean="0"/>
              <a:t>7/24/2023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5478594-AD28-4B68-808E-89DA83AA4D30}" type="datetime1">
              <a:rPr lang="en-US" smtClean="0"/>
              <a:t>7/24/2023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FE9904C-DE94-4ABD-9018-D7F87A336D99}" type="datetime1">
              <a:rPr lang="en-US" smtClean="0"/>
              <a:t>7/24/2023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ECFA4E0-BB8F-48AA-825A-FCF253FB1C74}" type="datetime1">
              <a:rPr lang="en-US" smtClean="0"/>
              <a:t>7/24/2023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t>
            </a:r>
            <a:r>
              <a:rPr lang="en-US" sz="4800" dirty="0" smtClean="0"/>
              <a:t>	Balanced diet</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4787908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202" y="2911155"/>
            <a:ext cx="11029616" cy="988332"/>
          </a:xfrm>
        </p:spPr>
        <p:txBody>
          <a:bodyPr/>
          <a:lstStyle/>
          <a:p>
            <a:pPr algn="ctr"/>
            <a:r>
              <a:rPr lang="en-US" dirty="0" smtClean="0">
                <a:solidFill>
                  <a:schemeClr val="tx1"/>
                </a:solidFill>
                <a:latin typeface="Arial Black" panose="020B0A04020102020204" pitchFamily="34" charset="0"/>
              </a:rPr>
              <a:t>THANK YOU!</a:t>
            </a:r>
            <a:endParaRPr lang="en-US" dirty="0">
              <a:solidFill>
                <a:schemeClr val="tx1"/>
              </a:solidFill>
              <a:latin typeface="Arial Black" panose="020B0A04020102020204" pitchFamily="34" charset="0"/>
            </a:endParaRPr>
          </a:p>
        </p:txBody>
      </p:sp>
      <p:sp>
        <p:nvSpPr>
          <p:cNvPr id="3" name="Slide Number Placeholder 2"/>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039897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200" b="1" dirty="0" smtClean="0"/>
              <a:t>		“LET THY FOOD BE THY MEDICINE…”</a:t>
            </a:r>
            <a:endParaRPr lang="en-US" sz="3200" b="1"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4283800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balanced diet?</a:t>
            </a:r>
            <a:endParaRPr lang="en-US" dirty="0"/>
          </a:p>
        </p:txBody>
      </p:sp>
      <p:sp>
        <p:nvSpPr>
          <p:cNvPr id="3" name="Content Placeholder 2"/>
          <p:cNvSpPr>
            <a:spLocks noGrp="1"/>
          </p:cNvSpPr>
          <p:nvPr>
            <p:ph idx="1"/>
          </p:nvPr>
        </p:nvSpPr>
        <p:spPr/>
        <p:txBody>
          <a:bodyPr/>
          <a:lstStyle/>
          <a:p>
            <a:r>
              <a:rPr lang="en-US" dirty="0" smtClean="0"/>
              <a:t>A balanced diet is the one that contains adequate proportions of food from five basic groups of food so as to supply essential nutrients in complete fulfilment of the requirements of the body</a:t>
            </a:r>
          </a:p>
          <a:p>
            <a:r>
              <a:rPr lang="en-US" dirty="0" smtClean="0"/>
              <a:t>The basic five groups include the milk, meat, beans and pulses, green leafy vegetables and cereal group</a:t>
            </a:r>
          </a:p>
          <a:p>
            <a:r>
              <a:rPr lang="en-US" dirty="0" smtClean="0"/>
              <a:t>From all the above groups, we expect to achieve proteins, fats, carbohydrates, water, minerals, vitamins and </a:t>
            </a:r>
            <a:r>
              <a:rPr lang="en-US" dirty="0" err="1" smtClean="0"/>
              <a:t>fibre</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050110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five basic groups</a:t>
            </a:r>
            <a:endParaRPr lang="en-US" dirty="0"/>
          </a:p>
        </p:txBody>
      </p:sp>
      <p:sp>
        <p:nvSpPr>
          <p:cNvPr id="3" name="Content Placeholder 2"/>
          <p:cNvSpPr>
            <a:spLocks noGrp="1"/>
          </p:cNvSpPr>
          <p:nvPr>
            <p:ph idx="1"/>
          </p:nvPr>
        </p:nvSpPr>
        <p:spPr/>
        <p:txBody>
          <a:bodyPr/>
          <a:lstStyle/>
          <a:p>
            <a:r>
              <a:rPr lang="en-US" dirty="0" smtClean="0"/>
              <a:t>Milk Group:  Dairy products</a:t>
            </a:r>
          </a:p>
          <a:p>
            <a:r>
              <a:rPr lang="en-US" dirty="0" smtClean="0"/>
              <a:t>Meat Group: Meat, fish, poultry</a:t>
            </a:r>
          </a:p>
          <a:p>
            <a:r>
              <a:rPr lang="en-US" dirty="0" smtClean="0"/>
              <a:t>Beans, Pulses &amp; Nuts</a:t>
            </a:r>
          </a:p>
          <a:p>
            <a:r>
              <a:rPr lang="en-US" dirty="0" smtClean="0"/>
              <a:t>Green Leafy Vegetables &amp; fruits</a:t>
            </a:r>
          </a:p>
          <a:p>
            <a:r>
              <a:rPr lang="en-US" dirty="0" smtClean="0"/>
              <a:t>Cereal Group: bread, rice, wheat and barley</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4204418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a:t>
            </a:r>
            <a:r>
              <a:rPr lang="en-US" dirty="0" smtClean="0"/>
              <a:t>is an unbalanced diet ?</a:t>
            </a:r>
            <a:endParaRPr lang="en-US" dirty="0"/>
          </a:p>
        </p:txBody>
      </p:sp>
      <p:sp>
        <p:nvSpPr>
          <p:cNvPr id="3" name="Content Placeholder 2"/>
          <p:cNvSpPr>
            <a:spLocks noGrp="1"/>
          </p:cNvSpPr>
          <p:nvPr>
            <p:ph idx="1"/>
          </p:nvPr>
        </p:nvSpPr>
        <p:spPr/>
        <p:txBody>
          <a:bodyPr/>
          <a:lstStyle/>
          <a:p>
            <a:r>
              <a:rPr lang="en-US" dirty="0" smtClean="0"/>
              <a:t>A diet that is not balanced</a:t>
            </a:r>
          </a:p>
          <a:p>
            <a:r>
              <a:rPr lang="en-US" dirty="0" smtClean="0"/>
              <a:t>Contains more carbohydrates and fats and less proteins</a:t>
            </a:r>
          </a:p>
          <a:p>
            <a:r>
              <a:rPr lang="en-US" dirty="0" smtClean="0"/>
              <a:t>Processed and artificially sweetened food</a:t>
            </a:r>
          </a:p>
          <a:p>
            <a:r>
              <a:rPr lang="en-US" dirty="0" smtClean="0"/>
              <a:t>Increased intake of salt</a:t>
            </a:r>
          </a:p>
          <a:p>
            <a:r>
              <a:rPr lang="en-US" dirty="0" smtClean="0"/>
              <a:t>Minimal intake of fruits, vegetables, fish and whole grains etc.</a:t>
            </a:r>
          </a:p>
          <a:p>
            <a:r>
              <a:rPr lang="en-US" dirty="0" smtClean="0"/>
              <a:t>An unbalanced diet can either lead to malnutrition (health crisis resulting from food which is either too rich or too deficient in nutrients)</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7992800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malnutrition?</a:t>
            </a:r>
            <a:endParaRPr lang="en-US" dirty="0"/>
          </a:p>
        </p:txBody>
      </p:sp>
      <p:sp>
        <p:nvSpPr>
          <p:cNvPr id="3" name="Content Placeholder 2"/>
          <p:cNvSpPr>
            <a:spLocks noGrp="1"/>
          </p:cNvSpPr>
          <p:nvPr>
            <p:ph idx="1"/>
          </p:nvPr>
        </p:nvSpPr>
        <p:spPr/>
        <p:txBody>
          <a:bodyPr/>
          <a:lstStyle/>
          <a:p>
            <a:r>
              <a:rPr lang="en-US" dirty="0"/>
              <a:t>The deficiency of proper nutrition in the body is known as </a:t>
            </a:r>
            <a:r>
              <a:rPr lang="en-US" dirty="0" smtClean="0"/>
              <a:t>malnutrition</a:t>
            </a:r>
          </a:p>
          <a:p>
            <a:r>
              <a:rPr lang="en-US" dirty="0"/>
              <a:t> Malnutrition is the eventual result of an </a:t>
            </a:r>
            <a:r>
              <a:rPr lang="en-US" dirty="0" smtClean="0"/>
              <a:t>unbalanced diet</a:t>
            </a:r>
          </a:p>
          <a:p>
            <a:r>
              <a:rPr lang="en-US" dirty="0" smtClean="0"/>
              <a:t>So an unbalanced diet leads to malnutrition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109871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plan a balanced diet?</a:t>
            </a:r>
            <a:endParaRPr lang="en-US" dirty="0"/>
          </a:p>
        </p:txBody>
      </p:sp>
      <p:sp>
        <p:nvSpPr>
          <p:cNvPr id="3" name="Content Placeholder 2"/>
          <p:cNvSpPr>
            <a:spLocks noGrp="1"/>
          </p:cNvSpPr>
          <p:nvPr>
            <p:ph idx="1"/>
          </p:nvPr>
        </p:nvSpPr>
        <p:spPr/>
        <p:txBody>
          <a:bodyPr/>
          <a:lstStyle/>
          <a:p>
            <a:r>
              <a:rPr lang="en-US" dirty="0" smtClean="0"/>
              <a:t>Age, sex and calorie requirement (pregnant and lactating women and children suffering from malnutrition due to deficiency of food be given more calories than peers)</a:t>
            </a:r>
          </a:p>
          <a:p>
            <a:r>
              <a:rPr lang="en-US" dirty="0" smtClean="0"/>
              <a:t>Food must be selected from all five basic groups</a:t>
            </a:r>
          </a:p>
          <a:p>
            <a:r>
              <a:rPr lang="en-US" dirty="0" smtClean="0"/>
              <a:t>Economic status of person be kept in mind. Food which is cheap, makes balanced food and is locally available should be used</a:t>
            </a:r>
          </a:p>
          <a:p>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4097630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food deficiency / unbalanced diet</a:t>
            </a:r>
            <a:endParaRPr lang="en-US" dirty="0"/>
          </a:p>
        </p:txBody>
      </p:sp>
      <p:sp>
        <p:nvSpPr>
          <p:cNvPr id="3" name="Content Placeholder 2"/>
          <p:cNvSpPr>
            <a:spLocks noGrp="1"/>
          </p:cNvSpPr>
          <p:nvPr>
            <p:ph idx="1"/>
          </p:nvPr>
        </p:nvSpPr>
        <p:spPr/>
        <p:txBody>
          <a:bodyPr/>
          <a:lstStyle/>
          <a:p>
            <a:r>
              <a:rPr lang="en-US" dirty="0" smtClean="0"/>
              <a:t>Wars</a:t>
            </a:r>
          </a:p>
          <a:p>
            <a:r>
              <a:rPr lang="en-US" dirty="0" smtClean="0"/>
              <a:t>Famines</a:t>
            </a:r>
          </a:p>
          <a:p>
            <a:r>
              <a:rPr lang="en-US" dirty="0" smtClean="0"/>
              <a:t>Internal displacements</a:t>
            </a:r>
          </a:p>
          <a:p>
            <a:r>
              <a:rPr lang="en-US" dirty="0" smtClean="0"/>
              <a:t>Poverty</a:t>
            </a:r>
          </a:p>
          <a:p>
            <a:r>
              <a:rPr lang="en-US" dirty="0" smtClean="0"/>
              <a:t>Neglect</a:t>
            </a:r>
          </a:p>
          <a:p>
            <a:r>
              <a:rPr lang="en-US" dirty="0" smtClean="0"/>
              <a:t>Ignorance</a:t>
            </a:r>
          </a:p>
          <a:p>
            <a:r>
              <a:rPr lang="en-US" dirty="0" smtClean="0"/>
              <a:t>Inability to metabolize food</a:t>
            </a:r>
          </a:p>
          <a:p>
            <a:r>
              <a:rPr lang="en-US" dirty="0" smtClean="0"/>
              <a:t>Inability to absorb nutrients</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3074609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 between marasmus &amp; </a:t>
            </a:r>
            <a:r>
              <a:rPr lang="en-US" dirty="0" err="1" smtClean="0"/>
              <a:t>kwashiorkAr</a:t>
            </a:r>
            <a:endParaRPr lang="en-US" dirty="0"/>
          </a:p>
        </p:txBody>
      </p:sp>
      <p:sp>
        <p:nvSpPr>
          <p:cNvPr id="3" name="Text Placeholder 2"/>
          <p:cNvSpPr>
            <a:spLocks noGrp="1"/>
          </p:cNvSpPr>
          <p:nvPr>
            <p:ph type="body" idx="1"/>
          </p:nvPr>
        </p:nvSpPr>
        <p:spPr/>
        <p:txBody>
          <a:bodyPr/>
          <a:lstStyle/>
          <a:p>
            <a:r>
              <a:rPr lang="en-US" dirty="0" smtClean="0"/>
              <a:t>		</a:t>
            </a:r>
            <a:r>
              <a:rPr lang="en-US" b="1" u="sng" dirty="0" smtClean="0"/>
              <a:t>Marasmus</a:t>
            </a:r>
            <a:r>
              <a:rPr lang="en-US" dirty="0" smtClean="0"/>
              <a:t> </a:t>
            </a:r>
            <a:endParaRPr lang="en-US" dirty="0"/>
          </a:p>
        </p:txBody>
      </p:sp>
      <p:sp>
        <p:nvSpPr>
          <p:cNvPr id="4" name="Content Placeholder 3"/>
          <p:cNvSpPr>
            <a:spLocks noGrp="1"/>
          </p:cNvSpPr>
          <p:nvPr>
            <p:ph sz="half" idx="2"/>
          </p:nvPr>
        </p:nvSpPr>
        <p:spPr/>
        <p:txBody>
          <a:bodyPr/>
          <a:lstStyle/>
          <a:p>
            <a:r>
              <a:rPr lang="en-US" b="1" dirty="0"/>
              <a:t>Cause:</a:t>
            </a:r>
            <a:r>
              <a:rPr lang="en-US" dirty="0"/>
              <a:t>	</a:t>
            </a:r>
            <a:r>
              <a:rPr lang="en-US" dirty="0" smtClean="0"/>
              <a:t>	Deficiency </a:t>
            </a:r>
            <a:r>
              <a:rPr lang="en-US" dirty="0"/>
              <a:t>of both proteins and </a:t>
            </a:r>
            <a:r>
              <a:rPr lang="en-US" dirty="0" smtClean="0"/>
              <a:t>					calories</a:t>
            </a:r>
            <a:endParaRPr lang="en-US" dirty="0" smtClean="0"/>
          </a:p>
          <a:p>
            <a:r>
              <a:rPr lang="en-US" b="1" dirty="0"/>
              <a:t>Age</a:t>
            </a:r>
            <a:r>
              <a:rPr lang="en-US" b="1" dirty="0" smtClean="0"/>
              <a:t>:</a:t>
            </a:r>
            <a:r>
              <a:rPr lang="en-US" dirty="0" smtClean="0"/>
              <a:t>			Between </a:t>
            </a:r>
            <a:r>
              <a:rPr lang="en-US" dirty="0"/>
              <a:t>the age of 6 months and 1 </a:t>
            </a:r>
            <a:r>
              <a:rPr lang="en-US" dirty="0" smtClean="0"/>
              <a:t>				year of </a:t>
            </a:r>
            <a:r>
              <a:rPr lang="en-US" dirty="0"/>
              <a:t>age</a:t>
            </a:r>
            <a:endParaRPr lang="en-US" dirty="0" smtClean="0"/>
          </a:p>
          <a:p>
            <a:r>
              <a:rPr lang="en-US" b="1" dirty="0" smtClean="0"/>
              <a:t>Edema:</a:t>
            </a:r>
            <a:r>
              <a:rPr lang="en-US" dirty="0" smtClean="0"/>
              <a:t>		Absent</a:t>
            </a:r>
          </a:p>
          <a:p>
            <a:r>
              <a:rPr lang="en-US" b="1" dirty="0" smtClean="0"/>
              <a:t>Weight Loss</a:t>
            </a:r>
            <a:r>
              <a:rPr lang="en-US" dirty="0" smtClean="0"/>
              <a:t>: 	There is severe weight loss</a:t>
            </a:r>
          </a:p>
          <a:p>
            <a:r>
              <a:rPr lang="en-US" b="1" dirty="0" smtClean="0"/>
              <a:t>Symptoms:</a:t>
            </a:r>
            <a:r>
              <a:rPr lang="en-US" dirty="0" smtClean="0"/>
              <a:t> 	There is only thinning of limbs</a:t>
            </a:r>
            <a:endParaRPr lang="en-US" dirty="0"/>
          </a:p>
        </p:txBody>
      </p:sp>
      <p:sp>
        <p:nvSpPr>
          <p:cNvPr id="5" name="Text Placeholder 4"/>
          <p:cNvSpPr>
            <a:spLocks noGrp="1"/>
          </p:cNvSpPr>
          <p:nvPr>
            <p:ph type="body" sz="quarter" idx="3"/>
          </p:nvPr>
        </p:nvSpPr>
        <p:spPr/>
        <p:txBody>
          <a:bodyPr/>
          <a:lstStyle/>
          <a:p>
            <a:r>
              <a:rPr lang="en-US" dirty="0" smtClean="0"/>
              <a:t>			</a:t>
            </a:r>
            <a:r>
              <a:rPr lang="en-US" b="1" u="sng" dirty="0" err="1" smtClean="0"/>
              <a:t>kwashiorkar</a:t>
            </a:r>
            <a:endParaRPr lang="en-US" b="1" u="sng" dirty="0"/>
          </a:p>
        </p:txBody>
      </p:sp>
      <p:sp>
        <p:nvSpPr>
          <p:cNvPr id="6" name="Content Placeholder 5"/>
          <p:cNvSpPr>
            <a:spLocks noGrp="1"/>
          </p:cNvSpPr>
          <p:nvPr>
            <p:ph sz="quarter" idx="4"/>
          </p:nvPr>
        </p:nvSpPr>
        <p:spPr/>
        <p:txBody>
          <a:bodyPr/>
          <a:lstStyle/>
          <a:p>
            <a:r>
              <a:rPr lang="en-US" b="1" dirty="0" smtClean="0"/>
              <a:t>Cause:</a:t>
            </a:r>
            <a:r>
              <a:rPr lang="en-US" dirty="0" smtClean="0"/>
              <a:t>		Deficiency </a:t>
            </a:r>
            <a:r>
              <a:rPr lang="en-US" dirty="0"/>
              <a:t>of proteins</a:t>
            </a:r>
            <a:r>
              <a:rPr lang="en-US" dirty="0" smtClean="0"/>
              <a:t>.</a:t>
            </a:r>
            <a:endParaRPr lang="en-US" dirty="0"/>
          </a:p>
          <a:p>
            <a:r>
              <a:rPr lang="en-US" b="1" dirty="0"/>
              <a:t>Age: </a:t>
            </a:r>
            <a:r>
              <a:rPr lang="en-US" dirty="0" smtClean="0"/>
              <a:t>			Between </a:t>
            </a:r>
            <a:r>
              <a:rPr lang="en-US" dirty="0"/>
              <a:t>the age of 6 months and 3 </a:t>
            </a:r>
            <a:r>
              <a:rPr lang="en-US" dirty="0" smtClean="0"/>
              <a:t>				 years </a:t>
            </a:r>
            <a:r>
              <a:rPr lang="en-US" dirty="0"/>
              <a:t>of </a:t>
            </a:r>
            <a:r>
              <a:rPr lang="en-US" dirty="0" smtClean="0"/>
              <a:t>age</a:t>
            </a:r>
          </a:p>
          <a:p>
            <a:r>
              <a:rPr lang="en-US" b="1" dirty="0" smtClean="0"/>
              <a:t>Edema:</a:t>
            </a:r>
            <a:r>
              <a:rPr lang="en-US" dirty="0" smtClean="0"/>
              <a:t>	 	Present</a:t>
            </a:r>
          </a:p>
          <a:p>
            <a:r>
              <a:rPr lang="en-US" b="1" dirty="0" smtClean="0"/>
              <a:t>Weight loss</a:t>
            </a:r>
            <a:r>
              <a:rPr lang="en-US" dirty="0" smtClean="0"/>
              <a:t>: 	There </a:t>
            </a:r>
            <a:r>
              <a:rPr lang="en-US" dirty="0"/>
              <a:t>is some </a:t>
            </a:r>
            <a:r>
              <a:rPr lang="en-US" dirty="0" smtClean="0"/>
              <a:t>degree of weight loss</a:t>
            </a:r>
          </a:p>
          <a:p>
            <a:r>
              <a:rPr lang="en-US" b="1" dirty="0"/>
              <a:t>Symptoms:</a:t>
            </a:r>
            <a:r>
              <a:rPr lang="en-US" dirty="0"/>
              <a:t> </a:t>
            </a:r>
            <a:r>
              <a:rPr lang="en-US" dirty="0" smtClean="0"/>
              <a:t> 	There is </a:t>
            </a:r>
            <a:r>
              <a:rPr lang="en-US" dirty="0"/>
              <a:t>thinning of muscles and </a:t>
            </a:r>
            <a:r>
              <a:rPr lang="en-US" dirty="0" smtClean="0"/>
              <a:t>					limbs</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3816531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188</TotalTime>
  <Words>329</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 Black</vt:lpstr>
      <vt:lpstr>Calibri</vt:lpstr>
      <vt:lpstr>Gill Sans MT</vt:lpstr>
      <vt:lpstr>Wingdings 2</vt:lpstr>
      <vt:lpstr>Dividend</vt:lpstr>
      <vt:lpstr>       Balanced diet </vt:lpstr>
      <vt:lpstr>PowerPoint Presentation</vt:lpstr>
      <vt:lpstr>What is balanced diet?</vt:lpstr>
      <vt:lpstr>The five basic groups</vt:lpstr>
      <vt:lpstr>What is an unbalanced diet ?</vt:lpstr>
      <vt:lpstr>What is malnutrition?</vt:lpstr>
      <vt:lpstr>How to plan a balanced diet?</vt:lpstr>
      <vt:lpstr>Causes food deficiency / unbalanced diet</vt:lpstr>
      <vt:lpstr>Difference between marasmus &amp; kwashiorkAr</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Majida</dc:creator>
  <cp:lastModifiedBy>Waleed</cp:lastModifiedBy>
  <cp:revision>24</cp:revision>
  <dcterms:created xsi:type="dcterms:W3CDTF">2022-04-04T12:05:26Z</dcterms:created>
  <dcterms:modified xsi:type="dcterms:W3CDTF">2023-07-24T12:40:10Z</dcterms:modified>
</cp:coreProperties>
</file>