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5" autoAdjust="0"/>
    <p:restoredTop sz="94660"/>
  </p:normalViewPr>
  <p:slideViewPr>
    <p:cSldViewPr snapToGrid="0">
      <p:cViewPr varScale="1">
        <p:scale>
          <a:sx n="72" d="100"/>
          <a:sy n="72" d="100"/>
        </p:scale>
        <p:origin x="5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99B95D-BF4D-4B5E-A47A-1B99F4D7AC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8E32C2-87CB-4ABF-BD26-6F368E2E7F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5597D1-28A6-4420-BB9D-0B881E0E6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28B77-C487-4274-B16E-5A3806E16CD1}" type="datetimeFigureOut">
              <a:rPr lang="en-US" smtClean="0"/>
              <a:t>12/23/2024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D05A48-ED20-448F-8D2D-375246DE7C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2BEE9B-F696-454F-AAA4-F43C86E41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BD792-0162-4CB8-81B7-D94A5D87A6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955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4E1409-D3FB-488D-8F17-C7D3E71070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65D230-AD9F-49F3-96FE-9D68F30AE0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47E43F-801B-4AF1-A788-12D5985C3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28B77-C487-4274-B16E-5A3806E16CD1}" type="datetimeFigureOut">
              <a:rPr lang="en-US" smtClean="0"/>
              <a:t>12/23/2024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71E62F-1FC3-4899-A754-27B7FA7703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E73621-1746-4ECD-9F7B-D86C385AC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BD792-0162-4CB8-81B7-D94A5D87A6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6128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3C80927-B42D-4178-8EAA-2B26EEAF30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3DE89C-7D0E-4C2F-ADC1-957BAF0DA9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0A2ED9-8D82-491E-9A5D-0B590D6A5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28B77-C487-4274-B16E-5A3806E16CD1}" type="datetimeFigureOut">
              <a:rPr lang="en-US" smtClean="0"/>
              <a:t>12/23/2024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498B84-0BCB-439E-A12F-A6D8F5E6F5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098B3E-B034-4C74-BAAF-53AFD2D2D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BD792-0162-4CB8-81B7-D94A5D87A6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9446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D4733C-45B9-4F5C-B912-7D710E5DAF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DE9A4B-6B6B-4916-994C-E1058394F4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91318E-7B99-4310-8FAF-C36E4157DF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28B77-C487-4274-B16E-5A3806E16CD1}" type="datetimeFigureOut">
              <a:rPr lang="en-US" smtClean="0"/>
              <a:t>12/23/2024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40CA46-C429-44BA-A1E8-B0FE456E9D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B9961F-2AB0-4F70-89BC-4EB444063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BD792-0162-4CB8-81B7-D94A5D87A6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491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1ECBDF-AAE5-481C-A813-917F6695E5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E0FEBB-BAD1-4F88-88ED-A1AF4B166A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D9AEF3-6FB2-41D5-8D2C-EC20F6363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28B77-C487-4274-B16E-5A3806E16CD1}" type="datetimeFigureOut">
              <a:rPr lang="en-US" smtClean="0"/>
              <a:t>12/23/2024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D5A41C-3F7A-41B5-87BE-4313E0E1A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78A48B-9B99-46CD-B991-A2DF607FB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BD792-0162-4CB8-81B7-D94A5D87A6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2316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0A3A5-49F2-471E-986E-974081F8A3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6723A7-8836-47A2-BB9F-44BD9A284C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1F0820-605E-4700-82AC-1D9C9E0D88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49B161-CA3E-4B1D-990F-2296156ED8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28B77-C487-4274-B16E-5A3806E16CD1}" type="datetimeFigureOut">
              <a:rPr lang="en-US" smtClean="0"/>
              <a:t>12/23/2024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218ADC-DE55-47E0-BF2B-B644896F6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51420E-05C4-412D-AFEC-B612CA0FD4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BD792-0162-4CB8-81B7-D94A5D87A6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567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5796D-A2CA-484B-B18C-B978A01701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BB0CFB-02FC-46AE-9266-3934BD2CE6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7308E1-655D-44DD-A6E3-21728FCBB5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10A93E6-901C-4117-A385-4A8ED16119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B4729E-7E57-40B5-8A66-E3214148D6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FCFF2D0-8D1F-4EE0-8B5D-0BF1ED7A23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28B77-C487-4274-B16E-5A3806E16CD1}" type="datetimeFigureOut">
              <a:rPr lang="en-US" smtClean="0"/>
              <a:t>12/23/2024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55AAA42-82AA-4317-A860-051F15C95B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3B52BE-A8CA-4AED-AE4C-9A7C1BE0CA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BD792-0162-4CB8-81B7-D94A5D87A6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638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31D0B2-AD93-4362-9E08-CA98EC9A5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3383DFF-A2B1-47F6-B441-BFE50AAA3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28B77-C487-4274-B16E-5A3806E16CD1}" type="datetimeFigureOut">
              <a:rPr lang="en-US" smtClean="0"/>
              <a:t>12/23/2024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1ED1517-3A3F-47B8-87CE-00A83F445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C76901-7E16-4670-902B-7A4232409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BD792-0162-4CB8-81B7-D94A5D87A6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671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4793EC1-F278-4D65-B26E-A17E92B040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28B77-C487-4274-B16E-5A3806E16CD1}" type="datetimeFigureOut">
              <a:rPr lang="en-US" smtClean="0"/>
              <a:t>12/23/2024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B601577-C24A-46D3-B27B-587400BE10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2D47CC-0AEE-4A36-B560-A688C3B87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BD792-0162-4CB8-81B7-D94A5D87A6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018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9104C4-B014-4851-AEE1-CDB7869751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BC7234-7E05-4EE9-A730-529DE8916A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E2229D-41EE-4884-9DCA-A49CE49AD6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3261C7-E9C8-4855-9450-AB54BFC4BD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28B77-C487-4274-B16E-5A3806E16CD1}" type="datetimeFigureOut">
              <a:rPr lang="en-US" smtClean="0"/>
              <a:t>12/23/2024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2C6C0B-43F6-41C8-8FC7-984E91B906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3B6C0B-7181-428A-9621-E7615EC32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BD792-0162-4CB8-81B7-D94A5D87A6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395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B9BC0C-230F-4DEC-BE86-FA8CAE17B3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D6AA869-D95F-4531-923C-EB02977D8F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CB3C72-6858-4B32-BC11-68F51519F1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765BCD-4EE7-4A99-BA9D-9FA7A53594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28B77-C487-4274-B16E-5A3806E16CD1}" type="datetimeFigureOut">
              <a:rPr lang="en-US" smtClean="0"/>
              <a:t>12/23/2024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296BBE-61D5-426D-911A-84BA0CA43E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0C8451-E3F5-4C45-850B-706A6AA49C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BD792-0162-4CB8-81B7-D94A5D87A6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271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F57FB9-2998-4BC0-94A8-1074E86B03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3D7A0E-F756-4503-BC7A-AFF4FC80B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851F4B-2895-4589-A5CF-EDD1451189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D28B77-C487-4274-B16E-5A3806E16CD1}" type="datetimeFigureOut">
              <a:rPr lang="en-US" smtClean="0"/>
              <a:t>12/23/2024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395994-5213-4FAA-A8A7-7992CE824E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68A0DC-0667-4BC4-A326-C7342DDE81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FBD792-0162-4CB8-81B7-D94A5D87A6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037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E19F28-D86F-4C2F-A73A-803B556A301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French Political System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2D7352-B08B-479C-85F1-C70EE33C439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0649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D88839-8DF7-4E68-B5C0-C77C8F6D7D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Cabinet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6D207A-2A13-4401-A833-3A8DD0E34E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Parliamentary Responsibility </a:t>
            </a:r>
          </a:p>
          <a:p>
            <a:r>
              <a:rPr lang="en-US" dirty="0"/>
              <a:t>Not part of it</a:t>
            </a:r>
          </a:p>
          <a:p>
            <a:r>
              <a:rPr lang="en-US" dirty="0"/>
              <a:t>Can take part in debates </a:t>
            </a:r>
          </a:p>
          <a:p>
            <a:r>
              <a:rPr lang="en-US" dirty="0"/>
              <a:t>Introduction of Bills</a:t>
            </a:r>
          </a:p>
          <a:p>
            <a:r>
              <a:rPr lang="en-US" dirty="0"/>
              <a:t>Policy making</a:t>
            </a:r>
          </a:p>
          <a:p>
            <a:r>
              <a:rPr lang="en-US" dirty="0"/>
              <a:t>Delegation from President </a:t>
            </a:r>
          </a:p>
        </p:txBody>
      </p:sp>
    </p:spTree>
    <p:extLst>
      <p:ext uri="{BB962C8B-B14F-4D97-AF65-F5344CB8AC3E}">
        <p14:creationId xmlns:p14="http://schemas.microsoft.com/office/powerpoint/2010/main" val="41065736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E16DF4-A7E3-4C1E-98EA-465C52070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Constitutional Council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E43F01-42A2-4DEA-AC83-68FE813924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9 Members</a:t>
            </a:r>
          </a:p>
          <a:p>
            <a:r>
              <a:rPr lang="en-US" dirty="0"/>
              <a:t>Judicial Review</a:t>
            </a:r>
          </a:p>
          <a:p>
            <a:r>
              <a:rPr lang="en-US" dirty="0"/>
              <a:t>Election Supervision </a:t>
            </a:r>
          </a:p>
          <a:p>
            <a:r>
              <a:rPr lang="en-US" dirty="0"/>
              <a:t>Dispute settlement between legislature and executive </a:t>
            </a:r>
          </a:p>
        </p:txBody>
      </p:sp>
    </p:spTree>
    <p:extLst>
      <p:ext uri="{BB962C8B-B14F-4D97-AF65-F5344CB8AC3E}">
        <p14:creationId xmlns:p14="http://schemas.microsoft.com/office/powerpoint/2010/main" val="4693588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30622E-A1B0-4916-9582-BA8825FAF5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Salient Features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7CE088-0D23-41AE-8447-84E9645816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1779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A223C5-92CD-43E1-BA54-FE134B934F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6D3D83-69EE-4C08-863F-8D728F807E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Written</a:t>
            </a:r>
          </a:p>
          <a:p>
            <a:r>
              <a:rPr lang="en-US" dirty="0"/>
              <a:t>Rigid</a:t>
            </a:r>
          </a:p>
          <a:p>
            <a:r>
              <a:rPr lang="en-US" dirty="0"/>
              <a:t>Bicameral</a:t>
            </a:r>
          </a:p>
          <a:p>
            <a:r>
              <a:rPr lang="en-US" dirty="0"/>
              <a:t>Unitary</a:t>
            </a:r>
          </a:p>
          <a:p>
            <a:r>
              <a:rPr lang="en-US" dirty="0"/>
              <a:t>Semi-</a:t>
            </a:r>
            <a:r>
              <a:rPr lang="en-US" dirty="0" err="1"/>
              <a:t>Preseidential</a:t>
            </a:r>
            <a:endParaRPr lang="en-US" dirty="0"/>
          </a:p>
          <a:p>
            <a:r>
              <a:rPr lang="en-US" dirty="0"/>
              <a:t>Constitutional Council</a:t>
            </a:r>
          </a:p>
          <a:p>
            <a:r>
              <a:rPr lang="en-US" dirty="0"/>
              <a:t>Judicial System</a:t>
            </a:r>
          </a:p>
          <a:p>
            <a:r>
              <a:rPr lang="en-US" dirty="0"/>
              <a:t>Referendum</a:t>
            </a:r>
          </a:p>
        </p:txBody>
      </p:sp>
    </p:spTree>
    <p:extLst>
      <p:ext uri="{BB962C8B-B14F-4D97-AF65-F5344CB8AC3E}">
        <p14:creationId xmlns:p14="http://schemas.microsoft.com/office/powerpoint/2010/main" val="34827865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DAFCBC-D928-4A72-A800-AA2E87FC13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French Bicameralism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CC29B7-CEC4-401B-ABFE-27D273A05B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Senate</a:t>
            </a:r>
          </a:p>
          <a:p>
            <a:pPr>
              <a:buFontTx/>
              <a:buChar char="-"/>
            </a:pPr>
            <a:r>
              <a:rPr lang="en-US" dirty="0"/>
              <a:t>9 Years</a:t>
            </a:r>
          </a:p>
          <a:p>
            <a:pPr>
              <a:buFontTx/>
              <a:buChar char="-"/>
            </a:pPr>
            <a:r>
              <a:rPr lang="en-US" dirty="0"/>
              <a:t>1/3 after every 3 years</a:t>
            </a:r>
          </a:p>
          <a:p>
            <a:pPr>
              <a:buFontTx/>
              <a:buChar char="-"/>
            </a:pPr>
            <a:r>
              <a:rPr lang="en-US" dirty="0"/>
              <a:t>348 Seats</a:t>
            </a:r>
          </a:p>
          <a:p>
            <a:pPr>
              <a:buFontTx/>
              <a:buChar char="-"/>
            </a:pPr>
            <a:endParaRPr lang="en-US" dirty="0"/>
          </a:p>
          <a:p>
            <a:r>
              <a:rPr lang="en-US" dirty="0"/>
              <a:t>National Assembly</a:t>
            </a:r>
          </a:p>
          <a:p>
            <a:pPr>
              <a:buFontTx/>
              <a:buChar char="-"/>
            </a:pPr>
            <a:r>
              <a:rPr lang="en-US" dirty="0"/>
              <a:t>5 Years</a:t>
            </a:r>
          </a:p>
          <a:p>
            <a:pPr>
              <a:buFontTx/>
              <a:buChar char="-"/>
            </a:pPr>
            <a:r>
              <a:rPr lang="en-US" dirty="0"/>
              <a:t>Directly elected</a:t>
            </a:r>
          </a:p>
        </p:txBody>
      </p:sp>
    </p:spTree>
    <p:extLst>
      <p:ext uri="{BB962C8B-B14F-4D97-AF65-F5344CB8AC3E}">
        <p14:creationId xmlns:p14="http://schemas.microsoft.com/office/powerpoint/2010/main" val="23452520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26CCAB-01A4-4D03-9D91-7148D48A87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Role of National Assembly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669208-C977-421F-80D8-1EC83F950E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Legislation</a:t>
            </a:r>
          </a:p>
          <a:p>
            <a:r>
              <a:rPr lang="en-US" dirty="0"/>
              <a:t>Approval of Cabinet</a:t>
            </a:r>
          </a:p>
          <a:p>
            <a:r>
              <a:rPr lang="en-US" dirty="0"/>
              <a:t>Dissolution of Cabinet</a:t>
            </a:r>
          </a:p>
          <a:p>
            <a:r>
              <a:rPr lang="en-US" dirty="0"/>
              <a:t>Money Bill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77882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2C5688-1B78-4C33-936F-2307A083A7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Semi- Presidential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0947BC-406C-4EC4-96AF-C57349AC20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President (Directly Elected)</a:t>
            </a:r>
          </a:p>
          <a:p>
            <a:r>
              <a:rPr lang="en-US" dirty="0"/>
              <a:t>Prime Minister Selected by President </a:t>
            </a:r>
          </a:p>
          <a:p>
            <a:r>
              <a:rPr lang="en-US" dirty="0"/>
              <a:t>Ministers ( President chairs Council of Ministers)</a:t>
            </a:r>
          </a:p>
        </p:txBody>
      </p:sp>
    </p:spTree>
    <p:extLst>
      <p:ext uri="{BB962C8B-B14F-4D97-AF65-F5344CB8AC3E}">
        <p14:creationId xmlns:p14="http://schemas.microsoft.com/office/powerpoint/2010/main" val="11365707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FB2540-C3C1-49E9-BC58-93CA9271AC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French President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7D8D4D-8169-40A1-B935-E58E0C1564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5 Years </a:t>
            </a:r>
          </a:p>
          <a:p>
            <a:r>
              <a:rPr lang="en-US" dirty="0"/>
              <a:t>Two-Ballot Voting System- Unless Absolute in First</a:t>
            </a:r>
          </a:p>
          <a:p>
            <a:r>
              <a:rPr lang="en-US" dirty="0"/>
              <a:t>HOS</a:t>
            </a:r>
          </a:p>
          <a:p>
            <a:r>
              <a:rPr lang="en-US" dirty="0"/>
              <a:t>Executive Powers( Articles 14, 15)</a:t>
            </a:r>
          </a:p>
          <a:p>
            <a:pPr>
              <a:buFontTx/>
              <a:buChar char="-"/>
            </a:pPr>
            <a:r>
              <a:rPr lang="en-US" dirty="0"/>
              <a:t>Appointments </a:t>
            </a:r>
          </a:p>
          <a:p>
            <a:pPr>
              <a:buFontTx/>
              <a:buChar char="-"/>
            </a:pPr>
            <a:r>
              <a:rPr lang="en-US" dirty="0"/>
              <a:t>Ministers</a:t>
            </a:r>
          </a:p>
          <a:p>
            <a:pPr>
              <a:buFontTx/>
              <a:buChar char="-"/>
            </a:pPr>
            <a:r>
              <a:rPr lang="en-US" dirty="0"/>
              <a:t>Ambassadors </a:t>
            </a:r>
          </a:p>
          <a:p>
            <a:pPr>
              <a:buFontTx/>
              <a:buChar char="-"/>
            </a:pPr>
            <a:r>
              <a:rPr lang="en-US" dirty="0"/>
              <a:t>Commander-in-Chief</a:t>
            </a:r>
          </a:p>
        </p:txBody>
      </p:sp>
    </p:spTree>
    <p:extLst>
      <p:ext uri="{BB962C8B-B14F-4D97-AF65-F5344CB8AC3E}">
        <p14:creationId xmlns:p14="http://schemas.microsoft.com/office/powerpoint/2010/main" val="17529097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0E0A8F-4003-4E9D-85EB-3E944B8228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F4C8CC-2D9C-4993-952F-3F109C6BC0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-Foreign Relations ( Treaties not subject to Ratification)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Legislative Powers (10,11,12,13)</a:t>
            </a:r>
          </a:p>
          <a:p>
            <a:pPr>
              <a:buFontTx/>
              <a:buChar char="-"/>
            </a:pPr>
            <a:r>
              <a:rPr lang="en-US" dirty="0"/>
              <a:t>Messages</a:t>
            </a:r>
          </a:p>
          <a:p>
            <a:pPr>
              <a:buFontTx/>
              <a:buChar char="-"/>
            </a:pPr>
            <a:r>
              <a:rPr lang="en-US" dirty="0"/>
              <a:t>Special Sessions</a:t>
            </a:r>
          </a:p>
          <a:p>
            <a:pPr>
              <a:buFontTx/>
              <a:buChar char="-"/>
            </a:pPr>
            <a:r>
              <a:rPr lang="en-US" dirty="0"/>
              <a:t>Dissolution on advice of PM</a:t>
            </a:r>
          </a:p>
          <a:p>
            <a:pPr>
              <a:buFontTx/>
              <a:buChar char="-"/>
            </a:pPr>
            <a:r>
              <a:rPr lang="en-US" dirty="0"/>
              <a:t>Bill for Referendum ( Bypassing Parliament)</a:t>
            </a:r>
          </a:p>
          <a:p>
            <a:pPr>
              <a:buFontTx/>
              <a:buChar char="-"/>
            </a:pPr>
            <a:r>
              <a:rPr lang="en-US" dirty="0"/>
              <a:t>Signs all Decrees and Ordinances placed by Minister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85545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7C45B8-EE17-44CD-9DA5-44BB8DBE5B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89B9EC-3FAA-4F04-AE1D-B840ED7A1F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en-US" dirty="0"/>
              <a:t>Promulgation ( Reconsideration or Send to checking for CC) </a:t>
            </a:r>
          </a:p>
          <a:p>
            <a:r>
              <a:rPr lang="en-US" dirty="0"/>
              <a:t>Emergency Powers (Article-16)</a:t>
            </a:r>
          </a:p>
          <a:p>
            <a:pPr>
              <a:buFontTx/>
              <a:buChar char="-"/>
            </a:pPr>
            <a:r>
              <a:rPr lang="en-US" dirty="0"/>
              <a:t>2020: Health Emergency </a:t>
            </a:r>
          </a:p>
          <a:p>
            <a:r>
              <a:rPr lang="en-US" dirty="0"/>
              <a:t>Judicial Powers (Article-17)</a:t>
            </a:r>
          </a:p>
          <a:p>
            <a:pPr>
              <a:buFontTx/>
              <a:buChar char="-"/>
            </a:pPr>
            <a:r>
              <a:rPr lang="en-US" dirty="0"/>
              <a:t>Pardon and Amnesty</a:t>
            </a:r>
          </a:p>
          <a:p>
            <a:pPr>
              <a:buFontTx/>
              <a:buChar char="-"/>
            </a:pPr>
            <a:r>
              <a:rPr lang="en-US" dirty="0"/>
              <a:t>3 Members of Constitutional Council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01786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194</Words>
  <Application>Microsoft Office PowerPoint</Application>
  <PresentationFormat>Widescreen</PresentationFormat>
  <Paragraphs>64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French Political System</vt:lpstr>
      <vt:lpstr>Salient Features</vt:lpstr>
      <vt:lpstr>PowerPoint Presentation</vt:lpstr>
      <vt:lpstr>French Bicameralism </vt:lpstr>
      <vt:lpstr>Role of National Assembly</vt:lpstr>
      <vt:lpstr>Semi- Presidential</vt:lpstr>
      <vt:lpstr>French President</vt:lpstr>
      <vt:lpstr>PowerPoint Presentation</vt:lpstr>
      <vt:lpstr>PowerPoint Presentation</vt:lpstr>
      <vt:lpstr>Cabinet</vt:lpstr>
      <vt:lpstr>Constitutional Council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French Political System</dc:title>
  <dc:creator>NITB</dc:creator>
  <cp:lastModifiedBy>NITB</cp:lastModifiedBy>
  <cp:revision>5</cp:revision>
  <dcterms:created xsi:type="dcterms:W3CDTF">2024-12-23T06:59:23Z</dcterms:created>
  <dcterms:modified xsi:type="dcterms:W3CDTF">2024-12-23T07:28:21Z</dcterms:modified>
</cp:coreProperties>
</file>