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6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9/8/2022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oxidants  &amp;  Anti-</a:t>
            </a:r>
            <a:r>
              <a:rPr lang="en-US" dirty="0" err="1" smtClean="0"/>
              <a:t>OXIDants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oxidants 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paradox in metabolism is that, while the vast majority of complex life on Earth requires oxygen for its existence, oxygen is a highly reactive element that damages living organisms by producing reactive oxygen </a:t>
            </a:r>
            <a:r>
              <a:rPr lang="en-US" dirty="0" smtClean="0"/>
              <a:t>species</a:t>
            </a:r>
          </a:p>
          <a:p>
            <a:r>
              <a:rPr lang="en-US" dirty="0"/>
              <a:t>The use of oxygen as part of the process for generating metabolic energy produces reactive oxygen </a:t>
            </a:r>
            <a:r>
              <a:rPr lang="en-US" dirty="0" smtClean="0"/>
              <a:t>species</a:t>
            </a:r>
          </a:p>
          <a:p>
            <a:r>
              <a:rPr lang="en-US" dirty="0"/>
              <a:t>The reactive oxygen species produced in cells include hydrogen peroxide (H2O2), </a:t>
            </a:r>
            <a:r>
              <a:rPr lang="en-US" dirty="0" err="1"/>
              <a:t>hypochlorous</a:t>
            </a:r>
            <a:r>
              <a:rPr lang="en-US" dirty="0"/>
              <a:t> acid (</a:t>
            </a:r>
            <a:r>
              <a:rPr lang="en-US" dirty="0" err="1"/>
              <a:t>HClO</a:t>
            </a:r>
            <a:r>
              <a:rPr lang="en-US" dirty="0"/>
              <a:t>), and free radicals such as the hydroxyl radical (·OH) and the superoxide anion (O2−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IMPACTS OF OXIDANTS ON HUMAN BODY?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These oxidants can </a:t>
            </a:r>
            <a:r>
              <a:rPr lang="en-US" dirty="0" smtClean="0"/>
              <a:t>cause damage to cells by:</a:t>
            </a:r>
          </a:p>
          <a:p>
            <a:r>
              <a:rPr lang="en-US" dirty="0" smtClean="0"/>
              <a:t>Starting a chemical </a:t>
            </a:r>
            <a:r>
              <a:rPr lang="en-US" dirty="0"/>
              <a:t>chain reactions such as lipid </a:t>
            </a:r>
            <a:r>
              <a:rPr lang="en-US" dirty="0" smtClean="0"/>
              <a:t>peroxidation</a:t>
            </a:r>
          </a:p>
          <a:p>
            <a:r>
              <a:rPr lang="en-US" dirty="0"/>
              <a:t>O</a:t>
            </a:r>
            <a:r>
              <a:rPr lang="en-US" dirty="0" smtClean="0"/>
              <a:t>xidizing DNA</a:t>
            </a:r>
          </a:p>
          <a:p>
            <a:r>
              <a:rPr lang="en-US" dirty="0" smtClean="0"/>
              <a:t>Oxidizing proteins</a:t>
            </a:r>
          </a:p>
          <a:p>
            <a:r>
              <a:rPr lang="en-US" dirty="0" smtClean="0"/>
              <a:t>Damage </a:t>
            </a:r>
            <a:r>
              <a:rPr lang="en-US" dirty="0"/>
              <a:t>to DNA can cause mutations and possibly cancer, if not reversed by DNA repair </a:t>
            </a:r>
            <a:r>
              <a:rPr lang="en-US" dirty="0" smtClean="0"/>
              <a:t>mechanisms</a:t>
            </a:r>
          </a:p>
          <a:p>
            <a:r>
              <a:rPr lang="en-US" dirty="0"/>
              <a:t>W</a:t>
            </a:r>
            <a:r>
              <a:rPr lang="en-US" dirty="0" smtClean="0"/>
              <a:t>hile </a:t>
            </a:r>
            <a:r>
              <a:rPr lang="en-US" dirty="0"/>
              <a:t>damage to proteins </a:t>
            </a:r>
            <a:r>
              <a:rPr lang="en-US" dirty="0" smtClean="0"/>
              <a:t>can causes </a:t>
            </a:r>
            <a:r>
              <a:rPr lang="en-US" dirty="0"/>
              <a:t>enzyme inhibition, denaturation and protein degradation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1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anti–oxidants do 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Antioxidants are compounds that inhibit oxidation, a chemical reaction that can produce free radicals and chain reactions that may damage the cells of </a:t>
            </a:r>
            <a:r>
              <a:rPr lang="en-US" dirty="0" smtClean="0"/>
              <a:t>organisms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418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anti-oxidants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Water </a:t>
            </a:r>
            <a:r>
              <a:rPr lang="en-US" dirty="0"/>
              <a:t>S</a:t>
            </a:r>
            <a:r>
              <a:rPr lang="en-US" dirty="0" smtClean="0"/>
              <a:t>oluble Anti-Oxidants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In </a:t>
            </a:r>
            <a:r>
              <a:rPr lang="en-US" dirty="0"/>
              <a:t>general, water-soluble antioxidants react with oxidants in the cell cytosol and the blood </a:t>
            </a:r>
            <a:r>
              <a:rPr lang="en-US" dirty="0" smtClean="0"/>
              <a:t>plasma</a:t>
            </a:r>
          </a:p>
          <a:p>
            <a:r>
              <a:rPr lang="en-US" dirty="0"/>
              <a:t>Ascorbic acid (vitamin </a:t>
            </a:r>
            <a:r>
              <a:rPr lang="en-US" dirty="0" smtClean="0"/>
              <a:t>C)</a:t>
            </a:r>
          </a:p>
          <a:p>
            <a:r>
              <a:rPr lang="en-US" dirty="0" smtClean="0"/>
              <a:t>Glutathione</a:t>
            </a:r>
          </a:p>
          <a:p>
            <a:r>
              <a:rPr lang="en-US" dirty="0" err="1" smtClean="0"/>
              <a:t>Lipoic</a:t>
            </a:r>
            <a:r>
              <a:rPr lang="en-US" dirty="0" smtClean="0"/>
              <a:t> Acid</a:t>
            </a:r>
          </a:p>
          <a:p>
            <a:r>
              <a:rPr lang="en-US" dirty="0" smtClean="0"/>
              <a:t>Uric Acid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Fat Soluble Anti-Oxidants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Lipid-soluble </a:t>
            </a:r>
            <a:r>
              <a:rPr lang="en-US" dirty="0"/>
              <a:t>antioxidants protect cell membranes from lipid </a:t>
            </a:r>
            <a:r>
              <a:rPr lang="en-US" dirty="0" smtClean="0"/>
              <a:t>peroxidation</a:t>
            </a:r>
          </a:p>
          <a:p>
            <a:r>
              <a:rPr lang="en-US" dirty="0" smtClean="0"/>
              <a:t>Carotenes</a:t>
            </a:r>
          </a:p>
          <a:p>
            <a:r>
              <a:rPr lang="en-US" dirty="0" smtClean="0"/>
              <a:t>Vitamin E</a:t>
            </a:r>
          </a:p>
          <a:p>
            <a:r>
              <a:rPr lang="en-US" dirty="0" smtClean="0"/>
              <a:t>Coenzyme Q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917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02" y="2911155"/>
            <a:ext cx="11029616" cy="98833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THANK YOU!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779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30</TotalTime>
  <Words>253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 Black</vt:lpstr>
      <vt:lpstr>Calibri</vt:lpstr>
      <vt:lpstr>Gill Sans MT</vt:lpstr>
      <vt:lpstr>Wingdings 2</vt:lpstr>
      <vt:lpstr>Dividend</vt:lpstr>
      <vt:lpstr>The oxidants  &amp;  Anti-OXIDants!</vt:lpstr>
      <vt:lpstr>Where do oxidants come from?</vt:lpstr>
      <vt:lpstr>WHAT ARE THE IMPACTS OF OXIDANTS ON HUMAN BODY?</vt:lpstr>
      <vt:lpstr>What do anti–oxidants do ?</vt:lpstr>
      <vt:lpstr>Classification of anti-oxidants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Waleed</cp:lastModifiedBy>
  <cp:revision>6</cp:revision>
  <dcterms:created xsi:type="dcterms:W3CDTF">2022-04-04T12:05:26Z</dcterms:created>
  <dcterms:modified xsi:type="dcterms:W3CDTF">2022-09-08T14:17:42Z</dcterms:modified>
</cp:coreProperties>
</file>