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94" r:id="rId18"/>
    <p:sldId id="295" r:id="rId19"/>
    <p:sldId id="273" r:id="rId20"/>
    <p:sldId id="274" r:id="rId21"/>
    <p:sldId id="276" r:id="rId22"/>
    <p:sldId id="275" r:id="rId23"/>
    <p:sldId id="277" r:id="rId24"/>
    <p:sldId id="279" r:id="rId25"/>
    <p:sldId id="296" r:id="rId26"/>
    <p:sldId id="297" r:id="rId27"/>
    <p:sldId id="282" r:id="rId28"/>
    <p:sldId id="283" r:id="rId29"/>
    <p:sldId id="284" r:id="rId30"/>
    <p:sldId id="285" r:id="rId31"/>
    <p:sldId id="287" r:id="rId32"/>
    <p:sldId id="289" r:id="rId33"/>
    <p:sldId id="290" r:id="rId34"/>
    <p:sldId id="298" r:id="rId35"/>
    <p:sldId id="299" r:id="rId36"/>
    <p:sldId id="292" r:id="rId37"/>
    <p:sldId id="291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08CA9-E0D5-7644-83DE-77E7D5099270}" v="347" dt="2025-10-05T01:53:19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–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–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–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ubakar Ilyas" userId="08e58344d610965c" providerId="LiveId" clId="{3977F57E-5256-F34F-A637-CE7A709643C9}"/>
    <pc:docChg chg="modSld">
      <pc:chgData name="Abubakar Ilyas" userId="08e58344d610965c" providerId="LiveId" clId="{3977F57E-5256-F34F-A637-CE7A709643C9}" dt="2023-03-14T14:17:47.324" v="1" actId="20577"/>
      <pc:docMkLst>
        <pc:docMk/>
      </pc:docMkLst>
      <pc:sldChg chg="modSp">
        <pc:chgData name="Abubakar Ilyas" userId="08e58344d610965c" providerId="LiveId" clId="{3977F57E-5256-F34F-A637-CE7A709643C9}" dt="2023-03-14T14:17:47.324" v="1" actId="20577"/>
        <pc:sldMkLst>
          <pc:docMk/>
          <pc:sldMk cId="4265796210" sldId="262"/>
        </pc:sldMkLst>
      </pc:sldChg>
    </pc:docChg>
  </pc:docChgLst>
  <pc:docChgLst>
    <pc:chgData name="Abubakar Ilyas" userId="08e58344d610965c" providerId="LiveId" clId="{327FE1D5-0BF8-EA4D-82E7-EA07A7B9215D}"/>
    <pc:docChg chg="custSel addSld modSld">
      <pc:chgData name="Abubakar Ilyas" userId="08e58344d610965c" providerId="LiveId" clId="{327FE1D5-0BF8-EA4D-82E7-EA07A7B9215D}" dt="2023-12-07T09:27:59.212" v="1300" actId="33524"/>
      <pc:docMkLst>
        <pc:docMk/>
      </pc:docMkLst>
      <pc:sldChg chg="modSp mod">
        <pc:chgData name="Abubakar Ilyas" userId="08e58344d610965c" providerId="LiveId" clId="{327FE1D5-0BF8-EA4D-82E7-EA07A7B9215D}" dt="2023-12-07T09:12:22.794" v="240" actId="1036"/>
        <pc:sldMkLst>
          <pc:docMk/>
          <pc:sldMk cId="776899898" sldId="267"/>
        </pc:sldMkLst>
      </pc:sldChg>
      <pc:sldChg chg="modSp mod">
        <pc:chgData name="Abubakar Ilyas" userId="08e58344d610965c" providerId="LiveId" clId="{327FE1D5-0BF8-EA4D-82E7-EA07A7B9215D}" dt="2023-12-07T09:27:59.212" v="1300" actId="33524"/>
        <pc:sldMkLst>
          <pc:docMk/>
          <pc:sldMk cId="778791294" sldId="278"/>
        </pc:sldMkLst>
      </pc:sldChg>
      <pc:sldChg chg="modSp add mod">
        <pc:chgData name="Abubakar Ilyas" userId="08e58344d610965c" providerId="LiveId" clId="{327FE1D5-0BF8-EA4D-82E7-EA07A7B9215D}" dt="2023-12-07T09:24:20.330" v="1086" actId="20577"/>
        <pc:sldMkLst>
          <pc:docMk/>
          <pc:sldMk cId="2564440224" sldId="294"/>
        </pc:sldMkLst>
      </pc:sldChg>
      <pc:sldChg chg="modSp add mod">
        <pc:chgData name="Abubakar Ilyas" userId="08e58344d610965c" providerId="LiveId" clId="{327FE1D5-0BF8-EA4D-82E7-EA07A7B9215D}" dt="2023-12-07T09:26:20.502" v="1299" actId="27636"/>
        <pc:sldMkLst>
          <pc:docMk/>
          <pc:sldMk cId="2089457313" sldId="295"/>
        </pc:sldMkLst>
      </pc:sldChg>
    </pc:docChg>
  </pc:docChgLst>
  <pc:docChgLst>
    <pc:chgData name="Abubakar Ilyas" userId="08e58344d610965c" providerId="LiveId" clId="{A8385608-F74A-5E4C-828C-529D1153D563}"/>
    <pc:docChg chg="undo custSel delSld modSld">
      <pc:chgData name="Abubakar Ilyas" userId="08e58344d610965c" providerId="LiveId" clId="{A8385608-F74A-5E4C-828C-529D1153D563}" dt="2025-10-05T01:57:11.756" v="2215" actId="115"/>
      <pc:docMkLst>
        <pc:docMk/>
      </pc:docMkLst>
      <pc:sldChg chg="delSp modSp mod">
        <pc:chgData name="Abubakar Ilyas" userId="08e58344d610965c" providerId="LiveId" clId="{A8385608-F74A-5E4C-828C-529D1153D563}" dt="2025-10-04T01:13:55.252" v="40" actId="1076"/>
        <pc:sldMkLst>
          <pc:docMk/>
          <pc:sldMk cId="2009730141" sldId="256"/>
        </pc:sldMkLst>
        <pc:spChg chg="mod">
          <ac:chgData name="Abubakar Ilyas" userId="08e58344d610965c" providerId="LiveId" clId="{A8385608-F74A-5E4C-828C-529D1153D563}" dt="2025-10-04T01:13:55.252" v="40" actId="1076"/>
          <ac:spMkLst>
            <pc:docMk/>
            <pc:sldMk cId="2009730141" sldId="256"/>
            <ac:spMk id="2" creationId="{00000000-0000-0000-0000-000000000000}"/>
          </ac:spMkLst>
        </pc:spChg>
        <pc:spChg chg="del mod">
          <ac:chgData name="Abubakar Ilyas" userId="08e58344d610965c" providerId="LiveId" clId="{A8385608-F74A-5E4C-828C-529D1153D563}" dt="2025-10-04T01:13:48.752" v="39" actId="478"/>
          <ac:spMkLst>
            <pc:docMk/>
            <pc:sldMk cId="2009730141" sldId="256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15:40.577" v="90" actId="20577"/>
        <pc:sldMkLst>
          <pc:docMk/>
          <pc:sldMk cId="4140942034" sldId="257"/>
        </pc:sldMkLst>
        <pc:spChg chg="mod">
          <ac:chgData name="Abubakar Ilyas" userId="08e58344d610965c" providerId="LiveId" clId="{A8385608-F74A-5E4C-828C-529D1153D563}" dt="2025-10-04T01:14:15.319" v="43" actId="113"/>
          <ac:spMkLst>
            <pc:docMk/>
            <pc:sldMk cId="4140942034" sldId="257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4T01:15:40.577" v="90" actId="20577"/>
          <ac:spMkLst>
            <pc:docMk/>
            <pc:sldMk cId="4140942034" sldId="257"/>
            <ac:spMk id="3" creationId="{00000000-0000-0000-0000-000000000000}"/>
          </ac:spMkLst>
        </pc:spChg>
      </pc:sldChg>
      <pc:sldChg chg="modSp mod modAnim">
        <pc:chgData name="Abubakar Ilyas" userId="08e58344d610965c" providerId="LiveId" clId="{A8385608-F74A-5E4C-828C-529D1153D563}" dt="2025-10-04T01:17:21.343" v="161" actId="20577"/>
        <pc:sldMkLst>
          <pc:docMk/>
          <pc:sldMk cId="802578863" sldId="259"/>
        </pc:sldMkLst>
        <pc:spChg chg="mod">
          <ac:chgData name="Abubakar Ilyas" userId="08e58344d610965c" providerId="LiveId" clId="{A8385608-F74A-5E4C-828C-529D1153D563}" dt="2025-10-04T01:15:57.296" v="100" actId="2711"/>
          <ac:spMkLst>
            <pc:docMk/>
            <pc:sldMk cId="802578863" sldId="259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4T01:17:21.343" v="161" actId="20577"/>
          <ac:spMkLst>
            <pc:docMk/>
            <pc:sldMk cId="802578863" sldId="259"/>
            <ac:spMk id="3" creationId="{00000000-0000-0000-0000-000000000000}"/>
          </ac:spMkLst>
        </pc:spChg>
      </pc:sldChg>
      <pc:sldChg chg="addSp modSp mod modAnim">
        <pc:chgData name="Abubakar Ilyas" userId="08e58344d610965c" providerId="LiveId" clId="{A8385608-F74A-5E4C-828C-529D1153D563}" dt="2025-10-04T01:23:25.794" v="222" actId="20577"/>
        <pc:sldMkLst>
          <pc:docMk/>
          <pc:sldMk cId="2107717260" sldId="260"/>
        </pc:sldMkLst>
        <pc:spChg chg="mod">
          <ac:chgData name="Abubakar Ilyas" userId="08e58344d610965c" providerId="LiveId" clId="{A8385608-F74A-5E4C-828C-529D1153D563}" dt="2025-10-04T01:18:22.707" v="174" actId="2711"/>
          <ac:spMkLst>
            <pc:docMk/>
            <pc:sldMk cId="2107717260" sldId="260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4T01:23:25.794" v="222" actId="20577"/>
          <ac:spMkLst>
            <pc:docMk/>
            <pc:sldMk cId="2107717260" sldId="260"/>
            <ac:spMk id="3" creationId="{00000000-0000-0000-0000-000000000000}"/>
          </ac:spMkLst>
        </pc:spChg>
        <pc:spChg chg="add">
          <ac:chgData name="Abubakar Ilyas" userId="08e58344d610965c" providerId="LiveId" clId="{A8385608-F74A-5E4C-828C-529D1153D563}" dt="2025-10-04T01:22:47.420" v="197"/>
          <ac:spMkLst>
            <pc:docMk/>
            <pc:sldMk cId="2107717260" sldId="260"/>
            <ac:spMk id="4" creationId="{98FCEFD6-5809-1EF9-7082-B0CCDBBE9306}"/>
          </ac:spMkLst>
        </pc:spChg>
      </pc:sldChg>
      <pc:sldChg chg="modSp mod modAnim">
        <pc:chgData name="Abubakar Ilyas" userId="08e58344d610965c" providerId="LiveId" clId="{A8385608-F74A-5E4C-828C-529D1153D563}" dt="2025-10-04T01:24:58.773" v="251" actId="113"/>
        <pc:sldMkLst>
          <pc:docMk/>
          <pc:sldMk cId="1703664544" sldId="261"/>
        </pc:sldMkLst>
        <pc:spChg chg="mod">
          <ac:chgData name="Abubakar Ilyas" userId="08e58344d610965c" providerId="LiveId" clId="{A8385608-F74A-5E4C-828C-529D1153D563}" dt="2025-10-04T01:24:58.773" v="251" actId="113"/>
          <ac:spMkLst>
            <pc:docMk/>
            <pc:sldMk cId="1703664544" sldId="261"/>
            <ac:spMk id="3" creationId="{00000000-0000-0000-0000-000000000000}"/>
          </ac:spMkLst>
        </pc:spChg>
      </pc:sldChg>
      <pc:sldChg chg="modSp mod modAnim">
        <pc:chgData name="Abubakar Ilyas" userId="08e58344d610965c" providerId="LiveId" clId="{A8385608-F74A-5E4C-828C-529D1153D563}" dt="2025-10-04T01:27:05.880" v="300" actId="113"/>
        <pc:sldMkLst>
          <pc:docMk/>
          <pc:sldMk cId="4265796210" sldId="262"/>
        </pc:sldMkLst>
        <pc:spChg chg="mod">
          <ac:chgData name="Abubakar Ilyas" userId="08e58344d610965c" providerId="LiveId" clId="{A8385608-F74A-5E4C-828C-529D1153D563}" dt="2025-10-04T01:27:05.880" v="300" actId="113"/>
          <ac:spMkLst>
            <pc:docMk/>
            <pc:sldMk cId="4265796210" sldId="262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29:37.717" v="384" actId="20577"/>
        <pc:sldMkLst>
          <pc:docMk/>
          <pc:sldMk cId="35335275" sldId="263"/>
        </pc:sldMkLst>
        <pc:spChg chg="mod">
          <ac:chgData name="Abubakar Ilyas" userId="08e58344d610965c" providerId="LiveId" clId="{A8385608-F74A-5E4C-828C-529D1153D563}" dt="2025-10-04T01:29:37.717" v="384" actId="20577"/>
          <ac:spMkLst>
            <pc:docMk/>
            <pc:sldMk cId="35335275" sldId="263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30:31.858" v="411" actId="20577"/>
        <pc:sldMkLst>
          <pc:docMk/>
          <pc:sldMk cId="3810013955" sldId="264"/>
        </pc:sldMkLst>
        <pc:spChg chg="mod">
          <ac:chgData name="Abubakar Ilyas" userId="08e58344d610965c" providerId="LiveId" clId="{A8385608-F74A-5E4C-828C-529D1153D563}" dt="2025-10-04T01:30:31.858" v="411" actId="20577"/>
          <ac:spMkLst>
            <pc:docMk/>
            <pc:sldMk cId="3810013955" sldId="264"/>
            <ac:spMk id="3" creationId="{00000000-0000-0000-0000-000000000000}"/>
          </ac:spMkLst>
        </pc:spChg>
      </pc:sldChg>
      <pc:sldChg chg="modSp mod modAnim">
        <pc:chgData name="Abubakar Ilyas" userId="08e58344d610965c" providerId="LiveId" clId="{A8385608-F74A-5E4C-828C-529D1153D563}" dt="2025-10-04T01:32:54.708" v="481" actId="255"/>
        <pc:sldMkLst>
          <pc:docMk/>
          <pc:sldMk cId="3308162375" sldId="265"/>
        </pc:sldMkLst>
        <pc:spChg chg="mod">
          <ac:chgData name="Abubakar Ilyas" userId="08e58344d610965c" providerId="LiveId" clId="{A8385608-F74A-5E4C-828C-529D1153D563}" dt="2025-10-04T01:32:54.708" v="481" actId="255"/>
          <ac:spMkLst>
            <pc:docMk/>
            <pc:sldMk cId="3308162375" sldId="265"/>
            <ac:spMk id="3" creationId="{00000000-0000-0000-0000-000000000000}"/>
          </ac:spMkLst>
        </pc:spChg>
      </pc:sldChg>
      <pc:sldChg chg="modSp modAnim">
        <pc:chgData name="Abubakar Ilyas" userId="08e58344d610965c" providerId="LiveId" clId="{A8385608-F74A-5E4C-828C-529D1153D563}" dt="2025-10-04T01:34:16.613" v="521" actId="20577"/>
        <pc:sldMkLst>
          <pc:docMk/>
          <pc:sldMk cId="3730897286" sldId="266"/>
        </pc:sldMkLst>
        <pc:spChg chg="mod">
          <ac:chgData name="Abubakar Ilyas" userId="08e58344d610965c" providerId="LiveId" clId="{A8385608-F74A-5E4C-828C-529D1153D563}" dt="2025-10-04T01:34:16.613" v="521" actId="20577"/>
          <ac:spMkLst>
            <pc:docMk/>
            <pc:sldMk cId="3730897286" sldId="266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36:46.039" v="583" actId="113"/>
        <pc:sldMkLst>
          <pc:docMk/>
          <pc:sldMk cId="776899898" sldId="267"/>
        </pc:sldMkLst>
        <pc:spChg chg="mod">
          <ac:chgData name="Abubakar Ilyas" userId="08e58344d610965c" providerId="LiveId" clId="{A8385608-F74A-5E4C-828C-529D1153D563}" dt="2025-10-04T01:34:46.350" v="528" actId="2711"/>
          <ac:spMkLst>
            <pc:docMk/>
            <pc:sldMk cId="776899898" sldId="267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4T01:36:46.039" v="583" actId="113"/>
          <ac:spMkLst>
            <pc:docMk/>
            <pc:sldMk cId="776899898" sldId="267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38:13.355" v="611" actId="113"/>
        <pc:sldMkLst>
          <pc:docMk/>
          <pc:sldMk cId="3125444658" sldId="268"/>
        </pc:sldMkLst>
        <pc:spChg chg="mod">
          <ac:chgData name="Abubakar Ilyas" userId="08e58344d610965c" providerId="LiveId" clId="{A8385608-F74A-5E4C-828C-529D1153D563}" dt="2025-10-04T01:38:13.355" v="611" actId="113"/>
          <ac:spMkLst>
            <pc:docMk/>
            <pc:sldMk cId="3125444658" sldId="268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41:30.437" v="658" actId="113"/>
        <pc:sldMkLst>
          <pc:docMk/>
          <pc:sldMk cId="2983714823" sldId="269"/>
        </pc:sldMkLst>
        <pc:spChg chg="mod">
          <ac:chgData name="Abubakar Ilyas" userId="08e58344d610965c" providerId="LiveId" clId="{A8385608-F74A-5E4C-828C-529D1153D563}" dt="2025-10-04T01:41:30.437" v="658" actId="113"/>
          <ac:spMkLst>
            <pc:docMk/>
            <pc:sldMk cId="2983714823" sldId="269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44:24.798" v="775" actId="113"/>
        <pc:sldMkLst>
          <pc:docMk/>
          <pc:sldMk cId="2774223586" sldId="270"/>
        </pc:sldMkLst>
        <pc:spChg chg="mod">
          <ac:chgData name="Abubakar Ilyas" userId="08e58344d610965c" providerId="LiveId" clId="{A8385608-F74A-5E4C-828C-529D1153D563}" dt="2025-10-04T01:44:24.798" v="775" actId="113"/>
          <ac:spMkLst>
            <pc:docMk/>
            <pc:sldMk cId="2774223586" sldId="270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48:24.831" v="910" actId="20577"/>
        <pc:sldMkLst>
          <pc:docMk/>
          <pc:sldMk cId="1722731255" sldId="271"/>
        </pc:sldMkLst>
        <pc:spChg chg="mod">
          <ac:chgData name="Abubakar Ilyas" userId="08e58344d610965c" providerId="LiveId" clId="{A8385608-F74A-5E4C-828C-529D1153D563}" dt="2025-10-04T01:48:24.831" v="910" actId="20577"/>
          <ac:spMkLst>
            <pc:docMk/>
            <pc:sldMk cId="1722731255" sldId="271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49:55.927" v="962" actId="27636"/>
        <pc:sldMkLst>
          <pc:docMk/>
          <pc:sldMk cId="1729179051" sldId="272"/>
        </pc:sldMkLst>
        <pc:spChg chg="mod">
          <ac:chgData name="Abubakar Ilyas" userId="08e58344d610965c" providerId="LiveId" clId="{A8385608-F74A-5E4C-828C-529D1153D563}" dt="2025-10-04T01:49:55.927" v="962" actId="27636"/>
          <ac:spMkLst>
            <pc:docMk/>
            <pc:sldMk cId="1729179051" sldId="272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2:22:56.805" v="1173" actId="122"/>
        <pc:sldMkLst>
          <pc:docMk/>
          <pc:sldMk cId="3867547640" sldId="273"/>
        </pc:sldMkLst>
        <pc:spChg chg="mod">
          <ac:chgData name="Abubakar Ilyas" userId="08e58344d610965c" providerId="LiveId" clId="{A8385608-F74A-5E4C-828C-529D1153D563}" dt="2025-10-04T02:22:09.289" v="1140" actId="1076"/>
          <ac:spMkLst>
            <pc:docMk/>
            <pc:sldMk cId="3867547640" sldId="273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4T02:22:56.805" v="1173" actId="122"/>
          <ac:spMkLst>
            <pc:docMk/>
            <pc:sldMk cId="3867547640" sldId="273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2:23:56.045" v="1190" actId="12"/>
        <pc:sldMkLst>
          <pc:docMk/>
          <pc:sldMk cId="4219061077" sldId="274"/>
        </pc:sldMkLst>
        <pc:spChg chg="mod">
          <ac:chgData name="Abubakar Ilyas" userId="08e58344d610965c" providerId="LiveId" clId="{A8385608-F74A-5E4C-828C-529D1153D563}" dt="2025-10-04T02:23:56.045" v="1190" actId="12"/>
          <ac:spMkLst>
            <pc:docMk/>
            <pc:sldMk cId="4219061077" sldId="274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2:28:17.099" v="1361" actId="27636"/>
        <pc:sldMkLst>
          <pc:docMk/>
          <pc:sldMk cId="2949725206" sldId="275"/>
        </pc:sldMkLst>
        <pc:spChg chg="mod">
          <ac:chgData name="Abubakar Ilyas" userId="08e58344d610965c" providerId="LiveId" clId="{A8385608-F74A-5E4C-828C-529D1153D563}" dt="2025-10-04T02:28:17.099" v="1361" actId="27636"/>
          <ac:spMkLst>
            <pc:docMk/>
            <pc:sldMk cId="2949725206" sldId="275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2:26:11.945" v="1279" actId="27636"/>
        <pc:sldMkLst>
          <pc:docMk/>
          <pc:sldMk cId="116019061" sldId="276"/>
        </pc:sldMkLst>
        <pc:spChg chg="mod">
          <ac:chgData name="Abubakar Ilyas" userId="08e58344d610965c" providerId="LiveId" clId="{A8385608-F74A-5E4C-828C-529D1153D563}" dt="2025-10-04T02:26:11.945" v="1279" actId="27636"/>
          <ac:spMkLst>
            <pc:docMk/>
            <pc:sldMk cId="116019061" sldId="276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31:19.191" v="1630" actId="20577"/>
        <pc:sldMkLst>
          <pc:docMk/>
          <pc:sldMk cId="3486108212" sldId="277"/>
        </pc:sldMkLst>
        <pc:spChg chg="mod">
          <ac:chgData name="Abubakar Ilyas" userId="08e58344d610965c" providerId="LiveId" clId="{A8385608-F74A-5E4C-828C-529D1153D563}" dt="2025-10-05T01:31:19.191" v="1630" actId="20577"/>
          <ac:spMkLst>
            <pc:docMk/>
            <pc:sldMk cId="3486108212" sldId="277"/>
            <ac:spMk id="3" creationId="{00000000-0000-0000-0000-000000000000}"/>
          </ac:spMkLst>
        </pc:spChg>
      </pc:sldChg>
      <pc:sldChg chg="del">
        <pc:chgData name="Abubakar Ilyas" userId="08e58344d610965c" providerId="LiveId" clId="{A8385608-F74A-5E4C-828C-529D1153D563}" dt="2025-10-04T02:31:44.042" v="1447" actId="2696"/>
        <pc:sldMkLst>
          <pc:docMk/>
          <pc:sldMk cId="778791294" sldId="278"/>
        </pc:sldMkLst>
      </pc:sldChg>
      <pc:sldChg chg="modSp mod">
        <pc:chgData name="Abubakar Ilyas" userId="08e58344d610965c" providerId="LiveId" clId="{A8385608-F74A-5E4C-828C-529D1153D563}" dt="2025-10-04T02:33:31.635" v="1479" actId="403"/>
        <pc:sldMkLst>
          <pc:docMk/>
          <pc:sldMk cId="3716429716" sldId="279"/>
        </pc:sldMkLst>
        <pc:spChg chg="mod">
          <ac:chgData name="Abubakar Ilyas" userId="08e58344d610965c" providerId="LiveId" clId="{A8385608-F74A-5E4C-828C-529D1153D563}" dt="2025-10-04T02:33:31.635" v="1479" actId="403"/>
          <ac:spMkLst>
            <pc:docMk/>
            <pc:sldMk cId="3716429716" sldId="279"/>
            <ac:spMk id="3" creationId="{00000000-0000-0000-0000-000000000000}"/>
          </ac:spMkLst>
        </pc:spChg>
      </pc:sldChg>
      <pc:sldChg chg="del">
        <pc:chgData name="Abubakar Ilyas" userId="08e58344d610965c" providerId="LiveId" clId="{A8385608-F74A-5E4C-828C-529D1153D563}" dt="2025-10-04T01:14:01.616" v="41" actId="2696"/>
        <pc:sldMkLst>
          <pc:docMk/>
          <pc:sldMk cId="1282932968" sldId="281"/>
        </pc:sldMkLst>
      </pc:sldChg>
      <pc:sldChg chg="modSp mod">
        <pc:chgData name="Abubakar Ilyas" userId="08e58344d610965c" providerId="LiveId" clId="{A8385608-F74A-5E4C-828C-529D1153D563}" dt="2025-10-05T01:32:45.533" v="1648" actId="113"/>
        <pc:sldMkLst>
          <pc:docMk/>
          <pc:sldMk cId="1056999513" sldId="282"/>
        </pc:sldMkLst>
        <pc:spChg chg="mod">
          <ac:chgData name="Abubakar Ilyas" userId="08e58344d610965c" providerId="LiveId" clId="{A8385608-F74A-5E4C-828C-529D1153D563}" dt="2025-10-05T01:31:36.677" v="1638" actId="113"/>
          <ac:spMkLst>
            <pc:docMk/>
            <pc:sldMk cId="1056999513" sldId="282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5T01:32:45.533" v="1648" actId="113"/>
          <ac:spMkLst>
            <pc:docMk/>
            <pc:sldMk cId="1056999513" sldId="282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34:38.915" v="1663" actId="14100"/>
        <pc:sldMkLst>
          <pc:docMk/>
          <pc:sldMk cId="2325708276" sldId="283"/>
        </pc:sldMkLst>
        <pc:spChg chg="mod">
          <ac:chgData name="Abubakar Ilyas" userId="08e58344d610965c" providerId="LiveId" clId="{A8385608-F74A-5E4C-828C-529D1153D563}" dt="2025-10-05T01:34:38.915" v="1663" actId="14100"/>
          <ac:spMkLst>
            <pc:docMk/>
            <pc:sldMk cId="2325708276" sldId="283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36:59.063" v="1688" actId="115"/>
        <pc:sldMkLst>
          <pc:docMk/>
          <pc:sldMk cId="1237861028" sldId="284"/>
        </pc:sldMkLst>
        <pc:spChg chg="mod">
          <ac:chgData name="Abubakar Ilyas" userId="08e58344d610965c" providerId="LiveId" clId="{A8385608-F74A-5E4C-828C-529D1153D563}" dt="2025-10-05T01:36:59.063" v="1688" actId="115"/>
          <ac:spMkLst>
            <pc:docMk/>
            <pc:sldMk cId="1237861028" sldId="284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38:34.297" v="1708" actId="20577"/>
        <pc:sldMkLst>
          <pc:docMk/>
          <pc:sldMk cId="3885895966" sldId="285"/>
        </pc:sldMkLst>
        <pc:spChg chg="mod">
          <ac:chgData name="Abubakar Ilyas" userId="08e58344d610965c" providerId="LiveId" clId="{A8385608-F74A-5E4C-828C-529D1153D563}" dt="2025-10-05T01:38:34.297" v="1708" actId="20577"/>
          <ac:spMkLst>
            <pc:docMk/>
            <pc:sldMk cId="3885895966" sldId="285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41:40.241" v="1781" actId="14100"/>
        <pc:sldMkLst>
          <pc:docMk/>
          <pc:sldMk cId="816486264" sldId="287"/>
        </pc:sldMkLst>
        <pc:spChg chg="mod">
          <ac:chgData name="Abubakar Ilyas" userId="08e58344d610965c" providerId="LiveId" clId="{A8385608-F74A-5E4C-828C-529D1153D563}" dt="2025-10-05T01:41:40.241" v="1781" actId="14100"/>
          <ac:spMkLst>
            <pc:docMk/>
            <pc:sldMk cId="816486264" sldId="287"/>
            <ac:spMk id="3" creationId="{00000000-0000-0000-0000-000000000000}"/>
          </ac:spMkLst>
        </pc:spChg>
      </pc:sldChg>
      <pc:sldChg chg="del">
        <pc:chgData name="Abubakar Ilyas" userId="08e58344d610965c" providerId="LiveId" clId="{A8385608-F74A-5E4C-828C-529D1153D563}" dt="2025-10-05T01:41:44.030" v="1782" actId="2696"/>
        <pc:sldMkLst>
          <pc:docMk/>
          <pc:sldMk cId="1975066508" sldId="288"/>
        </pc:sldMkLst>
      </pc:sldChg>
      <pc:sldChg chg="modSp mod">
        <pc:chgData name="Abubakar Ilyas" userId="08e58344d610965c" providerId="LiveId" clId="{A8385608-F74A-5E4C-828C-529D1153D563}" dt="2025-10-05T01:44:17.357" v="1887" actId="20577"/>
        <pc:sldMkLst>
          <pc:docMk/>
          <pc:sldMk cId="2658864456" sldId="289"/>
        </pc:sldMkLst>
        <pc:spChg chg="mod">
          <ac:chgData name="Abubakar Ilyas" userId="08e58344d610965c" providerId="LiveId" clId="{A8385608-F74A-5E4C-828C-529D1153D563}" dt="2025-10-05T01:44:17.357" v="1887" actId="20577"/>
          <ac:spMkLst>
            <pc:docMk/>
            <pc:sldMk cId="2658864456" sldId="289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45:35.584" v="1915" actId="27636"/>
        <pc:sldMkLst>
          <pc:docMk/>
          <pc:sldMk cId="2267141442" sldId="290"/>
        </pc:sldMkLst>
        <pc:spChg chg="mod">
          <ac:chgData name="Abubakar Ilyas" userId="08e58344d610965c" providerId="LiveId" clId="{A8385608-F74A-5E4C-828C-529D1153D563}" dt="2025-10-05T01:45:35.584" v="1915" actId="27636"/>
          <ac:spMkLst>
            <pc:docMk/>
            <pc:sldMk cId="2267141442" sldId="290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57:11.756" v="2215" actId="115"/>
        <pc:sldMkLst>
          <pc:docMk/>
          <pc:sldMk cId="1339399009" sldId="291"/>
        </pc:sldMkLst>
        <pc:spChg chg="mod">
          <ac:chgData name="Abubakar Ilyas" userId="08e58344d610965c" providerId="LiveId" clId="{A8385608-F74A-5E4C-828C-529D1153D563}" dt="2025-10-05T01:57:11.756" v="2215" actId="115"/>
          <ac:spMkLst>
            <pc:docMk/>
            <pc:sldMk cId="1339399009" sldId="291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52:51.415" v="2079" actId="20577"/>
        <pc:sldMkLst>
          <pc:docMk/>
          <pc:sldMk cId="2423744564" sldId="292"/>
        </pc:sldMkLst>
        <pc:spChg chg="mod">
          <ac:chgData name="Abubakar Ilyas" userId="08e58344d610965c" providerId="LiveId" clId="{A8385608-F74A-5E4C-828C-529D1153D563}" dt="2025-10-05T01:51:52.242" v="2041" actId="1076"/>
          <ac:spMkLst>
            <pc:docMk/>
            <pc:sldMk cId="2423744564" sldId="292"/>
            <ac:spMk id="2" creationId="{00000000-0000-0000-0000-000000000000}"/>
          </ac:spMkLst>
        </pc:spChg>
        <pc:spChg chg="mod">
          <ac:chgData name="Abubakar Ilyas" userId="08e58344d610965c" providerId="LiveId" clId="{A8385608-F74A-5E4C-828C-529D1153D563}" dt="2025-10-05T01:52:51.415" v="2079" actId="20577"/>
          <ac:spMkLst>
            <pc:docMk/>
            <pc:sldMk cId="2423744564" sldId="292"/>
            <ac:spMk id="3" creationId="{00000000-0000-0000-0000-000000000000}"/>
          </ac:spMkLst>
        </pc:spChg>
      </pc:sldChg>
      <pc:sldChg chg="del">
        <pc:chgData name="Abubakar Ilyas" userId="08e58344d610965c" providerId="LiveId" clId="{A8385608-F74A-5E4C-828C-529D1153D563}" dt="2025-10-05T01:52:55.680" v="2080" actId="2696"/>
        <pc:sldMkLst>
          <pc:docMk/>
          <pc:sldMk cId="1776096631" sldId="293"/>
        </pc:sldMkLst>
      </pc:sldChg>
      <pc:sldChg chg="modSp mod">
        <pc:chgData name="Abubakar Ilyas" userId="08e58344d610965c" providerId="LiveId" clId="{A8385608-F74A-5E4C-828C-529D1153D563}" dt="2025-10-04T01:53:06.267" v="1049" actId="20577"/>
        <pc:sldMkLst>
          <pc:docMk/>
          <pc:sldMk cId="2564440224" sldId="294"/>
        </pc:sldMkLst>
        <pc:spChg chg="mod">
          <ac:chgData name="Abubakar Ilyas" userId="08e58344d610965c" providerId="LiveId" clId="{A8385608-F74A-5E4C-828C-529D1153D563}" dt="2025-10-04T01:53:06.267" v="1049" actId="20577"/>
          <ac:spMkLst>
            <pc:docMk/>
            <pc:sldMk cId="2564440224" sldId="294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1:54:20.043" v="1088" actId="20577"/>
        <pc:sldMkLst>
          <pc:docMk/>
          <pc:sldMk cId="2089457313" sldId="295"/>
        </pc:sldMkLst>
        <pc:spChg chg="mod">
          <ac:chgData name="Abubakar Ilyas" userId="08e58344d610965c" providerId="LiveId" clId="{A8385608-F74A-5E4C-828C-529D1153D563}" dt="2025-10-04T01:54:20.043" v="1088" actId="20577"/>
          <ac:spMkLst>
            <pc:docMk/>
            <pc:sldMk cId="2089457313" sldId="295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4T02:34:52.078" v="1518" actId="20577"/>
        <pc:sldMkLst>
          <pc:docMk/>
          <pc:sldMk cId="2904284959" sldId="296"/>
        </pc:sldMkLst>
        <pc:spChg chg="mod">
          <ac:chgData name="Abubakar Ilyas" userId="08e58344d610965c" providerId="LiveId" clId="{A8385608-F74A-5E4C-828C-529D1153D563}" dt="2025-10-04T02:34:52.078" v="1518" actId="20577"/>
          <ac:spMkLst>
            <pc:docMk/>
            <pc:sldMk cId="2904284959" sldId="296"/>
            <ac:spMk id="3" creationId="{00000000-0000-0000-0000-000000000000}"/>
          </ac:spMkLst>
        </pc:spChg>
      </pc:sldChg>
      <pc:sldChg chg="addSp delSp modSp mod">
        <pc:chgData name="Abubakar Ilyas" userId="08e58344d610965c" providerId="LiveId" clId="{A8385608-F74A-5E4C-828C-529D1153D563}" dt="2025-10-04T02:40:20.006" v="1620" actId="14100"/>
        <pc:sldMkLst>
          <pc:docMk/>
          <pc:sldMk cId="3724392795" sldId="297"/>
        </pc:sldMkLst>
        <pc:spChg chg="mod">
          <ac:chgData name="Abubakar Ilyas" userId="08e58344d610965c" providerId="LiveId" clId="{A8385608-F74A-5E4C-828C-529D1153D563}" dt="2025-10-04T02:40:20.006" v="1620" actId="14100"/>
          <ac:spMkLst>
            <pc:docMk/>
            <pc:sldMk cId="3724392795" sldId="297"/>
            <ac:spMk id="3" creationId="{00000000-0000-0000-0000-000000000000}"/>
          </ac:spMkLst>
        </pc:spChg>
        <pc:spChg chg="add mod">
          <ac:chgData name="Abubakar Ilyas" userId="08e58344d610965c" providerId="LiveId" clId="{A8385608-F74A-5E4C-828C-529D1153D563}" dt="2025-10-04T02:36:13.939" v="1523"/>
          <ac:spMkLst>
            <pc:docMk/>
            <pc:sldMk cId="3724392795" sldId="297"/>
            <ac:spMk id="5" creationId="{90264139-80C2-3DDC-6E22-A0003BC34E6C}"/>
          </ac:spMkLst>
        </pc:spChg>
        <pc:spChg chg="add del">
          <ac:chgData name="Abubakar Ilyas" userId="08e58344d610965c" providerId="LiveId" clId="{A8385608-F74A-5E4C-828C-529D1153D563}" dt="2025-10-04T02:36:17.674" v="1526" actId="22"/>
          <ac:spMkLst>
            <pc:docMk/>
            <pc:sldMk cId="3724392795" sldId="297"/>
            <ac:spMk id="7" creationId="{5B91FF2E-A10A-7123-D864-93728E6DC7BC}"/>
          </ac:spMkLst>
        </pc:spChg>
        <pc:spChg chg="add mod">
          <ac:chgData name="Abubakar Ilyas" userId="08e58344d610965c" providerId="LiveId" clId="{A8385608-F74A-5E4C-828C-529D1153D563}" dt="2025-10-04T02:36:34.195" v="1532"/>
          <ac:spMkLst>
            <pc:docMk/>
            <pc:sldMk cId="3724392795" sldId="297"/>
            <ac:spMk id="9" creationId="{F0E8B632-AB12-6201-E462-1A879D4A5539}"/>
          </ac:spMkLst>
        </pc:spChg>
        <pc:spChg chg="add del mod">
          <ac:chgData name="Abubakar Ilyas" userId="08e58344d610965c" providerId="LiveId" clId="{A8385608-F74A-5E4C-828C-529D1153D563}" dt="2025-10-04T02:36:44.880" v="1534" actId="478"/>
          <ac:spMkLst>
            <pc:docMk/>
            <pc:sldMk cId="3724392795" sldId="297"/>
            <ac:spMk id="11" creationId="{D697C111-B3CC-398E-43D5-D26D5EAA82FA}"/>
          </ac:spMkLst>
        </pc:spChg>
        <pc:graphicFrameChg chg="del">
          <ac:chgData name="Abubakar Ilyas" userId="08e58344d610965c" providerId="LiveId" clId="{A8385608-F74A-5E4C-828C-529D1153D563}" dt="2025-10-04T02:35:56.039" v="1519" actId="478"/>
          <ac:graphicFrameMkLst>
            <pc:docMk/>
            <pc:sldMk cId="3724392795" sldId="297"/>
            <ac:graphicFrameMk id="2" creationId="{1EC84DCD-6937-F9F7-AF32-30B59A77C885}"/>
          </ac:graphicFrameMkLst>
        </pc:graphicFrameChg>
        <pc:graphicFrameChg chg="add mod">
          <ac:chgData name="Abubakar Ilyas" userId="08e58344d610965c" providerId="LiveId" clId="{A8385608-F74A-5E4C-828C-529D1153D563}" dt="2025-10-04T02:36:11.767" v="1522"/>
          <ac:graphicFrameMkLst>
            <pc:docMk/>
            <pc:sldMk cId="3724392795" sldId="297"/>
            <ac:graphicFrameMk id="4" creationId="{C68F31B3-85CB-6A94-C39D-47C76AF8A868}"/>
          </ac:graphicFrameMkLst>
        </pc:graphicFrameChg>
        <pc:graphicFrameChg chg="add mod">
          <ac:chgData name="Abubakar Ilyas" userId="08e58344d610965c" providerId="LiveId" clId="{A8385608-F74A-5E4C-828C-529D1153D563}" dt="2025-10-04T02:36:33.697" v="1531" actId="1076"/>
          <ac:graphicFrameMkLst>
            <pc:docMk/>
            <pc:sldMk cId="3724392795" sldId="297"/>
            <ac:graphicFrameMk id="8" creationId="{F56BF149-60B7-0A26-9D0D-9DE0CE436C01}"/>
          </ac:graphicFrameMkLst>
        </pc:graphicFrameChg>
        <pc:graphicFrameChg chg="add mod modGraphic">
          <ac:chgData name="Abubakar Ilyas" userId="08e58344d610965c" providerId="LiveId" clId="{A8385608-F74A-5E4C-828C-529D1153D563}" dt="2025-10-04T02:39:19.150" v="1610" actId="20577"/>
          <ac:graphicFrameMkLst>
            <pc:docMk/>
            <pc:sldMk cId="3724392795" sldId="297"/>
            <ac:graphicFrameMk id="10" creationId="{0093ECED-3E5F-D2ED-4B0F-4A9C70AA0565}"/>
          </ac:graphicFrameMkLst>
        </pc:graphicFrameChg>
      </pc:sldChg>
      <pc:sldChg chg="modSp mod">
        <pc:chgData name="Abubakar Ilyas" userId="08e58344d610965c" providerId="LiveId" clId="{A8385608-F74A-5E4C-828C-529D1153D563}" dt="2025-10-05T01:47:03.398" v="1949" actId="20577"/>
        <pc:sldMkLst>
          <pc:docMk/>
          <pc:sldMk cId="655431712" sldId="298"/>
        </pc:sldMkLst>
        <pc:spChg chg="mod">
          <ac:chgData name="Abubakar Ilyas" userId="08e58344d610965c" providerId="LiveId" clId="{A8385608-F74A-5E4C-828C-529D1153D563}" dt="2025-10-05T01:47:03.398" v="1949" actId="20577"/>
          <ac:spMkLst>
            <pc:docMk/>
            <pc:sldMk cId="655431712" sldId="298"/>
            <ac:spMk id="3" creationId="{00000000-0000-0000-0000-000000000000}"/>
          </ac:spMkLst>
        </pc:spChg>
      </pc:sldChg>
      <pc:sldChg chg="modSp mod">
        <pc:chgData name="Abubakar Ilyas" userId="08e58344d610965c" providerId="LiveId" clId="{A8385608-F74A-5E4C-828C-529D1153D563}" dt="2025-10-05T01:48:51.310" v="2020" actId="20577"/>
        <pc:sldMkLst>
          <pc:docMk/>
          <pc:sldMk cId="3509180704" sldId="299"/>
        </pc:sldMkLst>
        <pc:spChg chg="mod">
          <ac:chgData name="Abubakar Ilyas" userId="08e58344d610965c" providerId="LiveId" clId="{A8385608-F74A-5E4C-828C-529D1153D563}" dt="2025-10-05T01:48:51.310" v="2020" actId="20577"/>
          <ac:spMkLst>
            <pc:docMk/>
            <pc:sldMk cId="3509180704" sldId="299"/>
            <ac:spMk id="3" creationId="{00000000-0000-0000-0000-000000000000}"/>
          </ac:spMkLst>
        </pc:spChg>
      </pc:sldChg>
    </pc:docChg>
  </pc:docChgLst>
  <pc:docChgLst>
    <pc:chgData name="Abubakar Ilyas" userId="08e58344d610965c" providerId="LiveId" clId="{30EC2FF4-957E-754C-9925-0A2C04AD7734}"/>
    <pc:docChg chg="modSld">
      <pc:chgData name="Abubakar Ilyas" userId="08e58344d610965c" providerId="LiveId" clId="{30EC2FF4-957E-754C-9925-0A2C04AD7734}" dt="2025-05-05T11:30:25.179" v="0" actId="20577"/>
      <pc:docMkLst>
        <pc:docMk/>
      </pc:docMkLst>
      <pc:sldChg chg="modSp mod">
        <pc:chgData name="Abubakar Ilyas" userId="08e58344d610965c" providerId="LiveId" clId="{30EC2FF4-957E-754C-9925-0A2C04AD7734}" dt="2025-05-05T11:30:25.179" v="0" actId="20577"/>
        <pc:sldMkLst>
          <pc:docMk/>
          <pc:sldMk cId="2089457313" sldId="295"/>
        </pc:sldMkLst>
      </pc:sldChg>
    </pc:docChg>
  </pc:docChgLst>
  <pc:docChgLst>
    <pc:chgData name="Abubakar Ilyas" userId="08e58344d610965c" providerId="LiveId" clId="{B78393AB-6450-FD41-8220-4219F6ADA135}"/>
    <pc:docChg chg="modSld">
      <pc:chgData name="Abubakar Ilyas" userId="08e58344d610965c" providerId="LiveId" clId="{B78393AB-6450-FD41-8220-4219F6ADA135}" dt="2025-02-22T15:18:37.701" v="15" actId="403"/>
      <pc:docMkLst>
        <pc:docMk/>
      </pc:docMkLst>
      <pc:sldChg chg="modSp mod">
        <pc:chgData name="Abubakar Ilyas" userId="08e58344d610965c" providerId="LiveId" clId="{B78393AB-6450-FD41-8220-4219F6ADA135}" dt="2025-02-22T15:18:37.701" v="15" actId="403"/>
        <pc:sldMkLst>
          <pc:docMk/>
          <pc:sldMk cId="2089457313" sldId="295"/>
        </pc:sldMkLst>
      </pc:sldChg>
    </pc:docChg>
  </pc:docChgLst>
  <pc:docChgLst>
    <pc:chgData name="Abubakar Ilyas" userId="08e58344d610965c" providerId="LiveId" clId="{968072FF-8425-8C44-B996-21F672053142}"/>
    <pc:docChg chg="undo custSel addSld modSld">
      <pc:chgData name="Abubakar Ilyas" userId="08e58344d610965c" providerId="LiveId" clId="{968072FF-8425-8C44-B996-21F672053142}" dt="2024-10-25T15:15:39.321" v="3873" actId="20577"/>
      <pc:docMkLst>
        <pc:docMk/>
      </pc:docMkLst>
      <pc:sldChg chg="addSp modSp mod setBg">
        <pc:chgData name="Abubakar Ilyas" userId="08e58344d610965c" providerId="LiveId" clId="{968072FF-8425-8C44-B996-21F672053142}" dt="2024-09-16T02:38:35.372" v="3493" actId="26606"/>
        <pc:sldMkLst>
          <pc:docMk/>
          <pc:sldMk cId="2009730141" sldId="256"/>
        </pc:sldMkLst>
      </pc:sldChg>
      <pc:sldChg chg="modSp mod">
        <pc:chgData name="Abubakar Ilyas" userId="08e58344d610965c" providerId="LiveId" clId="{968072FF-8425-8C44-B996-21F672053142}" dt="2024-09-16T04:29:53.359" v="3841" actId="27636"/>
        <pc:sldMkLst>
          <pc:docMk/>
          <pc:sldMk cId="802578863" sldId="259"/>
        </pc:sldMkLst>
      </pc:sldChg>
      <pc:sldChg chg="modSp mod modAnim">
        <pc:chgData name="Abubakar Ilyas" userId="08e58344d610965c" providerId="LiveId" clId="{968072FF-8425-8C44-B996-21F672053142}" dt="2024-09-16T01:49:58.190" v="250" actId="1076"/>
        <pc:sldMkLst>
          <pc:docMk/>
          <pc:sldMk cId="2107717260" sldId="260"/>
        </pc:sldMkLst>
      </pc:sldChg>
      <pc:sldChg chg="modSp mod">
        <pc:chgData name="Abubakar Ilyas" userId="08e58344d610965c" providerId="LiveId" clId="{968072FF-8425-8C44-B996-21F672053142}" dt="2024-09-16T01:49:31.225" v="239" actId="27636"/>
        <pc:sldMkLst>
          <pc:docMk/>
          <pc:sldMk cId="1703664544" sldId="261"/>
        </pc:sldMkLst>
      </pc:sldChg>
      <pc:sldChg chg="modSp mod modAnim">
        <pc:chgData name="Abubakar Ilyas" userId="08e58344d610965c" providerId="LiveId" clId="{968072FF-8425-8C44-B996-21F672053142}" dt="2024-09-16T04:30:37.415" v="3853" actId="27636"/>
        <pc:sldMkLst>
          <pc:docMk/>
          <pc:sldMk cId="4265796210" sldId="262"/>
        </pc:sldMkLst>
      </pc:sldChg>
      <pc:sldChg chg="modSp mod">
        <pc:chgData name="Abubakar Ilyas" userId="08e58344d610965c" providerId="LiveId" clId="{968072FF-8425-8C44-B996-21F672053142}" dt="2024-10-20T15:28:35.546" v="3871" actId="20577"/>
        <pc:sldMkLst>
          <pc:docMk/>
          <pc:sldMk cId="35335275" sldId="263"/>
        </pc:sldMkLst>
      </pc:sldChg>
      <pc:sldChg chg="modSp mod">
        <pc:chgData name="Abubakar Ilyas" userId="08e58344d610965c" providerId="LiveId" clId="{968072FF-8425-8C44-B996-21F672053142}" dt="2024-09-16T01:52:48.378" v="313" actId="27636"/>
        <pc:sldMkLst>
          <pc:docMk/>
          <pc:sldMk cId="3810013955" sldId="264"/>
        </pc:sldMkLst>
      </pc:sldChg>
      <pc:sldChg chg="modSp mod modAnim">
        <pc:chgData name="Abubakar Ilyas" userId="08e58344d610965c" providerId="LiveId" clId="{968072FF-8425-8C44-B996-21F672053142}" dt="2024-09-16T02:41:58.093" v="3545" actId="2710"/>
        <pc:sldMkLst>
          <pc:docMk/>
          <pc:sldMk cId="3308162375" sldId="265"/>
        </pc:sldMkLst>
      </pc:sldChg>
      <pc:sldChg chg="modSp modAnim">
        <pc:chgData name="Abubakar Ilyas" userId="08e58344d610965c" providerId="LiveId" clId="{968072FF-8425-8C44-B996-21F672053142}" dt="2024-09-16T02:42:29.133" v="3557" actId="20577"/>
        <pc:sldMkLst>
          <pc:docMk/>
          <pc:sldMk cId="3730897286" sldId="266"/>
        </pc:sldMkLst>
      </pc:sldChg>
      <pc:sldChg chg="modSp mod">
        <pc:chgData name="Abubakar Ilyas" userId="08e58344d610965c" providerId="LiveId" clId="{968072FF-8425-8C44-B996-21F672053142}" dt="2024-09-16T01:53:10.744" v="315" actId="27636"/>
        <pc:sldMkLst>
          <pc:docMk/>
          <pc:sldMk cId="776899898" sldId="267"/>
        </pc:sldMkLst>
      </pc:sldChg>
      <pc:sldChg chg="modSp mod">
        <pc:chgData name="Abubakar Ilyas" userId="08e58344d610965c" providerId="LiveId" clId="{968072FF-8425-8C44-B996-21F672053142}" dt="2024-09-16T01:54:15.425" v="318" actId="113"/>
        <pc:sldMkLst>
          <pc:docMk/>
          <pc:sldMk cId="3125444658" sldId="268"/>
        </pc:sldMkLst>
      </pc:sldChg>
      <pc:sldChg chg="modSp mod">
        <pc:chgData name="Abubakar Ilyas" userId="08e58344d610965c" providerId="LiveId" clId="{968072FF-8425-8C44-B996-21F672053142}" dt="2024-09-16T03:42:38.091" v="3839" actId="2710"/>
        <pc:sldMkLst>
          <pc:docMk/>
          <pc:sldMk cId="2983714823" sldId="269"/>
        </pc:sldMkLst>
      </pc:sldChg>
      <pc:sldChg chg="modSp mod">
        <pc:chgData name="Abubakar Ilyas" userId="08e58344d610965c" providerId="LiveId" clId="{968072FF-8425-8C44-B996-21F672053142}" dt="2024-09-16T01:56:29.893" v="351" actId="2710"/>
        <pc:sldMkLst>
          <pc:docMk/>
          <pc:sldMk cId="2774223586" sldId="270"/>
        </pc:sldMkLst>
      </pc:sldChg>
      <pc:sldChg chg="modSp mod">
        <pc:chgData name="Abubakar Ilyas" userId="08e58344d610965c" providerId="LiveId" clId="{968072FF-8425-8C44-B996-21F672053142}" dt="2024-09-16T02:43:03.240" v="3577" actId="20577"/>
        <pc:sldMkLst>
          <pc:docMk/>
          <pc:sldMk cId="1722731255" sldId="271"/>
        </pc:sldMkLst>
      </pc:sldChg>
      <pc:sldChg chg="modSp mod">
        <pc:chgData name="Abubakar Ilyas" userId="08e58344d610965c" providerId="LiveId" clId="{968072FF-8425-8C44-B996-21F672053142}" dt="2024-09-16T02:44:14.086" v="3666" actId="20577"/>
        <pc:sldMkLst>
          <pc:docMk/>
          <pc:sldMk cId="1729179051" sldId="272"/>
        </pc:sldMkLst>
      </pc:sldChg>
      <pc:sldChg chg="modSp mod">
        <pc:chgData name="Abubakar Ilyas" userId="08e58344d610965c" providerId="LiveId" clId="{968072FF-8425-8C44-B996-21F672053142}" dt="2024-09-16T01:59:38.610" v="791" actId="27636"/>
        <pc:sldMkLst>
          <pc:docMk/>
          <pc:sldMk cId="3867547640" sldId="273"/>
        </pc:sldMkLst>
      </pc:sldChg>
      <pc:sldChg chg="modSp mod">
        <pc:chgData name="Abubakar Ilyas" userId="08e58344d610965c" providerId="LiveId" clId="{968072FF-8425-8C44-B996-21F672053142}" dt="2024-09-16T02:00:13.720" v="818" actId="5793"/>
        <pc:sldMkLst>
          <pc:docMk/>
          <pc:sldMk cId="4219061077" sldId="274"/>
        </pc:sldMkLst>
      </pc:sldChg>
      <pc:sldChg chg="modSp mod">
        <pc:chgData name="Abubakar Ilyas" userId="08e58344d610965c" providerId="LiveId" clId="{968072FF-8425-8C44-B996-21F672053142}" dt="2024-09-16T04:31:58.406" v="3869" actId="11"/>
        <pc:sldMkLst>
          <pc:docMk/>
          <pc:sldMk cId="116019061" sldId="276"/>
        </pc:sldMkLst>
      </pc:sldChg>
      <pc:sldChg chg="modSp mod">
        <pc:chgData name="Abubakar Ilyas" userId="08e58344d610965c" providerId="LiveId" clId="{968072FF-8425-8C44-B996-21F672053142}" dt="2024-09-16T02:04:04.133" v="1074" actId="20577"/>
        <pc:sldMkLst>
          <pc:docMk/>
          <pc:sldMk cId="3716429716" sldId="279"/>
        </pc:sldMkLst>
      </pc:sldChg>
      <pc:sldChg chg="modSp mod">
        <pc:chgData name="Abubakar Ilyas" userId="08e58344d610965c" providerId="LiveId" clId="{968072FF-8425-8C44-B996-21F672053142}" dt="2024-09-16T02:06:58.273" v="1092" actId="2710"/>
        <pc:sldMkLst>
          <pc:docMk/>
          <pc:sldMk cId="1282932968" sldId="281"/>
        </pc:sldMkLst>
      </pc:sldChg>
      <pc:sldChg chg="modSp mod">
        <pc:chgData name="Abubakar Ilyas" userId="08e58344d610965c" providerId="LiveId" clId="{968072FF-8425-8C44-B996-21F672053142}" dt="2024-09-16T02:27:15.183" v="3039" actId="403"/>
        <pc:sldMkLst>
          <pc:docMk/>
          <pc:sldMk cId="1056999513" sldId="282"/>
        </pc:sldMkLst>
      </pc:sldChg>
      <pc:sldChg chg="modSp mod">
        <pc:chgData name="Abubakar Ilyas" userId="08e58344d610965c" providerId="LiveId" clId="{968072FF-8425-8C44-B996-21F672053142}" dt="2024-09-16T02:28:25.583" v="3051" actId="20577"/>
        <pc:sldMkLst>
          <pc:docMk/>
          <pc:sldMk cId="2325708276" sldId="283"/>
        </pc:sldMkLst>
      </pc:sldChg>
      <pc:sldChg chg="modSp mod">
        <pc:chgData name="Abubakar Ilyas" userId="08e58344d610965c" providerId="LiveId" clId="{968072FF-8425-8C44-B996-21F672053142}" dt="2024-09-16T02:30:42.923" v="3208" actId="20577"/>
        <pc:sldMkLst>
          <pc:docMk/>
          <pc:sldMk cId="1237861028" sldId="284"/>
        </pc:sldMkLst>
      </pc:sldChg>
      <pc:sldChg chg="modSp mod">
        <pc:chgData name="Abubakar Ilyas" userId="08e58344d610965c" providerId="LiveId" clId="{968072FF-8425-8C44-B996-21F672053142}" dt="2024-09-16T02:31:20.219" v="3238" actId="20577"/>
        <pc:sldMkLst>
          <pc:docMk/>
          <pc:sldMk cId="1975066508" sldId="288"/>
        </pc:sldMkLst>
      </pc:sldChg>
      <pc:sldChg chg="modSp mod">
        <pc:chgData name="Abubakar Ilyas" userId="08e58344d610965c" providerId="LiveId" clId="{968072FF-8425-8C44-B996-21F672053142}" dt="2024-09-16T02:45:54.748" v="3709" actId="122"/>
        <pc:sldMkLst>
          <pc:docMk/>
          <pc:sldMk cId="2658864456" sldId="289"/>
        </pc:sldMkLst>
      </pc:sldChg>
      <pc:sldChg chg="modSp mod">
        <pc:chgData name="Abubakar Ilyas" userId="08e58344d610965c" providerId="LiveId" clId="{968072FF-8425-8C44-B996-21F672053142}" dt="2024-09-16T02:46:07.583" v="3714" actId="122"/>
        <pc:sldMkLst>
          <pc:docMk/>
          <pc:sldMk cId="2267141442" sldId="290"/>
        </pc:sldMkLst>
      </pc:sldChg>
      <pc:sldChg chg="modSp mod">
        <pc:chgData name="Abubakar Ilyas" userId="08e58344d610965c" providerId="LiveId" clId="{968072FF-8425-8C44-B996-21F672053142}" dt="2024-09-16T02:44:25.801" v="3667" actId="404"/>
        <pc:sldMkLst>
          <pc:docMk/>
          <pc:sldMk cId="2564440224" sldId="294"/>
        </pc:sldMkLst>
      </pc:sldChg>
      <pc:sldChg chg="modSp mod">
        <pc:chgData name="Abubakar Ilyas" userId="08e58344d610965c" providerId="LiveId" clId="{968072FF-8425-8C44-B996-21F672053142}" dt="2024-09-16T02:44:35.548" v="3668" actId="404"/>
        <pc:sldMkLst>
          <pc:docMk/>
          <pc:sldMk cId="2089457313" sldId="295"/>
        </pc:sldMkLst>
      </pc:sldChg>
      <pc:sldChg chg="modSp add mod">
        <pc:chgData name="Abubakar Ilyas" userId="08e58344d610965c" providerId="LiveId" clId="{968072FF-8425-8C44-B996-21F672053142}" dt="2024-10-25T15:15:39.321" v="3873" actId="20577"/>
        <pc:sldMkLst>
          <pc:docMk/>
          <pc:sldMk cId="2904284959" sldId="296"/>
        </pc:sldMkLst>
      </pc:sldChg>
      <pc:sldChg chg="addSp modSp add mod">
        <pc:chgData name="Abubakar Ilyas" userId="08e58344d610965c" providerId="LiveId" clId="{968072FF-8425-8C44-B996-21F672053142}" dt="2024-09-16T02:26:52.182" v="3038" actId="20577"/>
        <pc:sldMkLst>
          <pc:docMk/>
          <pc:sldMk cId="3724392795" sldId="297"/>
        </pc:sldMkLst>
      </pc:sldChg>
      <pc:sldChg chg="modSp add mod">
        <pc:chgData name="Abubakar Ilyas" userId="08e58344d610965c" providerId="LiveId" clId="{968072FF-8425-8C44-B996-21F672053142}" dt="2024-09-16T02:36:18.678" v="3452" actId="27636"/>
        <pc:sldMkLst>
          <pc:docMk/>
          <pc:sldMk cId="655431712" sldId="298"/>
        </pc:sldMkLst>
      </pc:sldChg>
      <pc:sldChg chg="modSp add mod">
        <pc:chgData name="Abubakar Ilyas" userId="08e58344d610965c" providerId="LiveId" clId="{968072FF-8425-8C44-B996-21F672053142}" dt="2024-09-16T02:37:28.959" v="3491" actId="20577"/>
        <pc:sldMkLst>
          <pc:docMk/>
          <pc:sldMk cId="3509180704" sldId="299"/>
        </pc:sldMkLst>
      </pc:sldChg>
    </pc:docChg>
  </pc:docChgLst>
  <pc:docChgLst>
    <pc:chgData name="Abubakar Ilyas" userId="08e58344d610965c" providerId="LiveId" clId="{8CDA881A-ED48-7B47-9F38-1BF8951CF498}"/>
    <pc:docChg chg="modSld">
      <pc:chgData name="Abubakar Ilyas" userId="08e58344d610965c" providerId="LiveId" clId="{8CDA881A-ED48-7B47-9F38-1BF8951CF498}" dt="2024-08-13T11:31:07.790" v="21" actId="20577"/>
      <pc:docMkLst>
        <pc:docMk/>
      </pc:docMkLst>
      <pc:sldChg chg="modSp">
        <pc:chgData name="Abubakar Ilyas" userId="08e58344d610965c" providerId="LiveId" clId="{8CDA881A-ED48-7B47-9F38-1BF8951CF498}" dt="2024-06-30T10:25:49.918" v="15" actId="20577"/>
        <pc:sldMkLst>
          <pc:docMk/>
          <pc:sldMk cId="3308162375" sldId="265"/>
        </pc:sldMkLst>
      </pc:sldChg>
      <pc:sldChg chg="modSp mod">
        <pc:chgData name="Abubakar Ilyas" userId="08e58344d610965c" providerId="LiveId" clId="{8CDA881A-ED48-7B47-9F38-1BF8951CF498}" dt="2024-08-13T11:31:07.790" v="21" actId="20577"/>
        <pc:sldMkLst>
          <pc:docMk/>
          <pc:sldMk cId="4219061077" sldId="274"/>
        </pc:sldMkLst>
      </pc:sldChg>
    </pc:docChg>
  </pc:docChgLst>
  <pc:docChgLst>
    <pc:chgData name="Abubakar Ilyas" userId="08e58344d610965c" providerId="LiveId" clId="{AC184400-03B6-794D-9CC2-9B1662507206}"/>
    <pc:docChg chg="undo custSel modSld sldOrd">
      <pc:chgData name="Abubakar Ilyas" userId="08e58344d610965c" providerId="LiveId" clId="{AC184400-03B6-794D-9CC2-9B1662507206}" dt="2024-03-17T09:14:08.135" v="178" actId="115"/>
      <pc:docMkLst>
        <pc:docMk/>
      </pc:docMkLst>
      <pc:sldChg chg="modSp mod">
        <pc:chgData name="Abubakar Ilyas" userId="08e58344d610965c" providerId="LiveId" clId="{AC184400-03B6-794D-9CC2-9B1662507206}" dt="2024-02-26T13:18:55.053" v="131" actId="20577"/>
        <pc:sldMkLst>
          <pc:docMk/>
          <pc:sldMk cId="4140942034" sldId="257"/>
        </pc:sldMkLst>
      </pc:sldChg>
      <pc:sldChg chg="modSp">
        <pc:chgData name="Abubakar Ilyas" userId="08e58344d610965c" providerId="LiveId" clId="{AC184400-03B6-794D-9CC2-9B1662507206}" dt="2024-02-01T12:14:14.384" v="4" actId="113"/>
        <pc:sldMkLst>
          <pc:docMk/>
          <pc:sldMk cId="1703664544" sldId="261"/>
        </pc:sldMkLst>
      </pc:sldChg>
      <pc:sldChg chg="modSp">
        <pc:chgData name="Abubakar Ilyas" userId="08e58344d610965c" providerId="LiveId" clId="{AC184400-03B6-794D-9CC2-9B1662507206}" dt="2024-02-26T13:40:04.777" v="132" actId="20577"/>
        <pc:sldMkLst>
          <pc:docMk/>
          <pc:sldMk cId="4265796210" sldId="262"/>
        </pc:sldMkLst>
      </pc:sldChg>
      <pc:sldChg chg="modSp mod">
        <pc:chgData name="Abubakar Ilyas" userId="08e58344d610965c" providerId="LiveId" clId="{AC184400-03B6-794D-9CC2-9B1662507206}" dt="2024-02-26T13:46:31.479" v="137" actId="20577"/>
        <pc:sldMkLst>
          <pc:docMk/>
          <pc:sldMk cId="35335275" sldId="263"/>
        </pc:sldMkLst>
      </pc:sldChg>
      <pc:sldChg chg="modSp mod">
        <pc:chgData name="Abubakar Ilyas" userId="08e58344d610965c" providerId="LiveId" clId="{AC184400-03B6-794D-9CC2-9B1662507206}" dt="2024-02-26T14:27:57.833" v="141" actId="20577"/>
        <pc:sldMkLst>
          <pc:docMk/>
          <pc:sldMk cId="3810013955" sldId="264"/>
        </pc:sldMkLst>
      </pc:sldChg>
      <pc:sldChg chg="modSp">
        <pc:chgData name="Abubakar Ilyas" userId="08e58344d610965c" providerId="LiveId" clId="{AC184400-03B6-794D-9CC2-9B1662507206}" dt="2024-02-18T09:53:24.298" v="23" actId="20577"/>
        <pc:sldMkLst>
          <pc:docMk/>
          <pc:sldMk cId="3308162375" sldId="265"/>
        </pc:sldMkLst>
      </pc:sldChg>
      <pc:sldChg chg="modSp">
        <pc:chgData name="Abubakar Ilyas" userId="08e58344d610965c" providerId="LiveId" clId="{AC184400-03B6-794D-9CC2-9B1662507206}" dt="2024-02-26T14:27:50.557" v="139" actId="20578"/>
        <pc:sldMkLst>
          <pc:docMk/>
          <pc:sldMk cId="3125444658" sldId="268"/>
        </pc:sldMkLst>
      </pc:sldChg>
      <pc:sldChg chg="modSp mod">
        <pc:chgData name="Abubakar Ilyas" userId="08e58344d610965c" providerId="LiveId" clId="{AC184400-03B6-794D-9CC2-9B1662507206}" dt="2024-02-18T10:29:31.052" v="26" actId="20577"/>
        <pc:sldMkLst>
          <pc:docMk/>
          <pc:sldMk cId="2983714823" sldId="269"/>
        </pc:sldMkLst>
      </pc:sldChg>
      <pc:sldChg chg="modSp mod">
        <pc:chgData name="Abubakar Ilyas" userId="08e58344d610965c" providerId="LiveId" clId="{AC184400-03B6-794D-9CC2-9B1662507206}" dt="2024-02-26T14:53:01.853" v="143" actId="20577"/>
        <pc:sldMkLst>
          <pc:docMk/>
          <pc:sldMk cId="1722731255" sldId="271"/>
        </pc:sldMkLst>
      </pc:sldChg>
      <pc:sldChg chg="modSp mod">
        <pc:chgData name="Abubakar Ilyas" userId="08e58344d610965c" providerId="LiveId" clId="{AC184400-03B6-794D-9CC2-9B1662507206}" dt="2024-03-17T09:14:08.135" v="178" actId="115"/>
        <pc:sldMkLst>
          <pc:docMk/>
          <pc:sldMk cId="3867547640" sldId="273"/>
        </pc:sldMkLst>
      </pc:sldChg>
      <pc:sldChg chg="ord">
        <pc:chgData name="Abubakar Ilyas" userId="08e58344d610965c" providerId="LiveId" clId="{AC184400-03B6-794D-9CC2-9B1662507206}" dt="2024-01-06T11:26:06.788" v="2" actId="20578"/>
        <pc:sldMkLst>
          <pc:docMk/>
          <pc:sldMk cId="4219061077" sldId="274"/>
        </pc:sldMkLst>
      </pc:sldChg>
      <pc:sldChg chg="modSp mod">
        <pc:chgData name="Abubakar Ilyas" userId="08e58344d610965c" providerId="LiveId" clId="{AC184400-03B6-794D-9CC2-9B1662507206}" dt="2024-02-26T15:47:47.560" v="149" actId="313"/>
        <pc:sldMkLst>
          <pc:docMk/>
          <pc:sldMk cId="2949725206" sldId="275"/>
        </pc:sldMkLst>
      </pc:sldChg>
      <pc:sldChg chg="ord">
        <pc:chgData name="Abubakar Ilyas" userId="08e58344d610965c" providerId="LiveId" clId="{AC184400-03B6-794D-9CC2-9B1662507206}" dt="2024-01-06T11:26:01.427" v="1" actId="20578"/>
        <pc:sldMkLst>
          <pc:docMk/>
          <pc:sldMk cId="116019061" sldId="276"/>
        </pc:sldMkLst>
      </pc:sldChg>
      <pc:sldChg chg="modSp mod">
        <pc:chgData name="Abubakar Ilyas" userId="08e58344d610965c" providerId="LiveId" clId="{AC184400-03B6-794D-9CC2-9B1662507206}" dt="2024-02-26T16:06:28.428" v="162" actId="20577"/>
        <pc:sldMkLst>
          <pc:docMk/>
          <pc:sldMk cId="3716429716" sldId="279"/>
        </pc:sldMkLst>
      </pc:sldChg>
      <pc:sldChg chg="modSp mod">
        <pc:chgData name="Abubakar Ilyas" userId="08e58344d610965c" providerId="LiveId" clId="{AC184400-03B6-794D-9CC2-9B1662507206}" dt="2024-02-27T13:16:07.197" v="176" actId="20577"/>
        <pc:sldMkLst>
          <pc:docMk/>
          <pc:sldMk cId="2423744564" sldId="292"/>
        </pc:sldMkLst>
      </pc:sldChg>
      <pc:sldChg chg="modSp mod">
        <pc:chgData name="Abubakar Ilyas" userId="08e58344d610965c" providerId="LiveId" clId="{AC184400-03B6-794D-9CC2-9B1662507206}" dt="2024-02-18T11:03:32.477" v="32" actId="20577"/>
        <pc:sldMkLst>
          <pc:docMk/>
          <pc:sldMk cId="2089457313" sldId="29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P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P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4AF37F0-1E8F-443E-AA28-4BC63482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BE9D54-6250-40F2-A23A-F9CEBF5F9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PK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46E6328-0D82-4747-8B39-60373321B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5896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4076952"/>
            <a:ext cx="9966960" cy="1325880"/>
          </a:xfrm>
        </p:spPr>
        <p:txBody>
          <a:bodyPr>
            <a:normAutofit/>
          </a:bodyPr>
          <a:lstStyle/>
          <a:p>
            <a:r>
              <a:rPr lang="ur-PK" sz="61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اسلامی قانون کے ذرائع</a:t>
            </a:r>
            <a:endParaRPr lang="en-GB" sz="61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Graphic 6" descr="Scales of Justice">
            <a:extLst>
              <a:ext uri="{FF2B5EF4-FFF2-40B4-BE49-F238E27FC236}">
                <a16:creationId xmlns:a16="http://schemas.microsoft.com/office/drawing/2014/main" id="{676558F7-3173-8009-5E5D-A4BFEEA530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730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845" y="705579"/>
            <a:ext cx="9218612" cy="5721532"/>
          </a:xfrm>
        </p:spPr>
        <p:txBody>
          <a:bodyPr>
            <a:normAutofit/>
          </a:bodyPr>
          <a:lstStyle/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سائنسی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حقائق:</a:t>
            </a:r>
          </a:p>
          <a:p>
            <a:pPr lvl="2" algn="r" rtl="1">
              <a:buFont typeface="Courier New" panose="02070309020205020404" pitchFamily="49" charset="0"/>
              <a:buChar char="o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انسان کی منفرد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انگلیوں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نشانات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القیامۃ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3-4)</a:t>
            </a:r>
          </a:p>
          <a:p>
            <a:pPr lvl="2" algn="r" rtl="1">
              <a:buFont typeface="Courier New" panose="02070309020205020404" pitchFamily="49" charset="0"/>
              <a:buChar char="o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پھلوں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بارآوری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(الحجر: 22)</a:t>
            </a:r>
          </a:p>
          <a:p>
            <a:pPr lvl="2" algn="r" rtl="1">
              <a:buFont typeface="Courier New" panose="02070309020205020404" pitchFamily="49" charset="0"/>
              <a:buChar char="o"/>
            </a:pP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احکامات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قوانین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فرائض اور ممنوعات</a:t>
            </a:r>
          </a:p>
          <a:p>
            <a:pPr marL="274320" lvl="1" indent="0" algn="r" rtl="1">
              <a:buNone/>
            </a:pP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تدریجی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نزول کے أسباب</a:t>
            </a:r>
          </a:p>
          <a:p>
            <a:pPr marL="274320" lvl="1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۱۔ نبی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قلب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مضبوط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احکام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فرائض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بتدریج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نازل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آسانی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endParaRPr lang="ar-SA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4320" lvl="1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سمجھنے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آسانی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89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35" y="405169"/>
            <a:ext cx="8911687" cy="773616"/>
          </a:xfrm>
        </p:spPr>
        <p:txBody>
          <a:bodyPr/>
          <a:lstStyle/>
          <a:p>
            <a:pPr algn="ctr"/>
            <a:r>
              <a:rPr lang="ur-PK" dirty="0">
                <a:latin typeface="Calibri" panose="020F0502020204030204" pitchFamily="34" charset="0"/>
                <a:cs typeface="Calibri" panose="020F0502020204030204" pitchFamily="34" charset="0"/>
              </a:rPr>
              <a:t>۲۔ سنت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0490" y="1402305"/>
            <a:ext cx="9590344" cy="5149893"/>
          </a:xfrm>
        </p:spPr>
        <p:txBody>
          <a:bodyPr>
            <a:normAutofit fontScale="85000" lnSpcReduction="20000"/>
          </a:bodyPr>
          <a:lstStyle/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لغوی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طریقۂ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معمول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عادت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اصطلاحی</a:t>
            </a: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نبی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جس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اقوال، افعال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خاموشیاں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شامل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موضوع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سنت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موضوع نبی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ذاتِ اقدس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b="1" dirty="0">
                <a:latin typeface="Calibri" panose="020F0502020204030204" pitchFamily="34" charset="0"/>
                <a:cs typeface="Calibri" panose="020F0502020204030204" pitchFamily="34" charset="0"/>
              </a:rPr>
              <a:t>مقصد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نقشِ قدم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چل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ابدی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کامیابی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نجات حاصل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ar-SA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lnSpc>
                <a:spcPct val="120000"/>
              </a:lnSpc>
              <a:buNone/>
            </a:pPr>
            <a:r>
              <a:rPr lang="ar-SA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سنت کی </a:t>
            </a:r>
            <a:r>
              <a:rPr lang="ar-SA" sz="2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حجیت</a:t>
            </a:r>
            <a:endParaRPr lang="ar-SA" sz="23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پڑھ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رسول مبعوث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جو ان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اس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تلاوت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پاکیزہ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حکمت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سکھاتا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حالانکہ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کھلی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گمراہی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الجمعۃ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: 2)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والو!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اطاعت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رسول کی اطاعت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اور ان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کی جو تم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صاحبِ امر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درمیان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اختلاف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رسول کی طرف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لوٹاؤ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یومِ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آخرت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انجام کے لحاظ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سب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اچھا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۔” (النساء: 59)</a:t>
            </a: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899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7706" y="720481"/>
            <a:ext cx="9140235" cy="5682342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سنت کی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حجیت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عقلی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دلائل</a:t>
            </a:r>
          </a:p>
          <a:p>
            <a:pPr marL="4572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عبادات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طرح ادا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پیروی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مقصود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بھیجنے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مقصد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امت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ہمیشہ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حجت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مانتی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سوائے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چند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حالیہ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درست مان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مطلب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سب غلط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اس طرح تو اسلام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منہدم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سنت کی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حفظ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یادداشتیں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بہت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قوی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)۔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لکھا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خود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لکھنے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“علم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لکھنے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محفوظ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۔” (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دارمی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514)</a:t>
            </a:r>
            <a:endParaRPr lang="en-GB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444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581700"/>
            <a:ext cx="10907035" cy="5965856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نبی کریم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تدوین</a:t>
            </a: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اس بات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ثبوت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سنت/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زمانے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لکھی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الصحیفۃ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الصادقہ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– حضرت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عبداللہ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بن عمرو بن عاصؓ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؛ اس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پانچ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ہزار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زائد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درج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صحیفہ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ؓ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الصدقہ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– جو خود نبی کریم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لکھوائی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حضرت انس بن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مالک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ؓ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متعدد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مجموعے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دوسری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صدی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ہجری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مشہور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تالیفات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الآثار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– امام ابو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حنیفہ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ؒ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الموطأ امام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مالک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– امام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مالک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ؒ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صحیفہ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ہمام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منبہ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– حضرت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ہمام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منبہ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ؒ (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شاگردِ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ابو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ہریرہ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ؓ)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جو بعد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مسند احمد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حصہ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بنی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714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5823" y="576421"/>
            <a:ext cx="9166361" cy="5956663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تیسری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صدی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ہجری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مشہور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تالیفات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مشہور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ct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، ۲۔ مسلم، ۳۔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نسائی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، ۴۔ ابو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، ۵۔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، ۶۔ ابن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endParaRPr 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u="sng" dirty="0">
                <a:latin typeface="Calibri" panose="020F0502020204030204" pitchFamily="34" charset="0"/>
                <a:cs typeface="Calibri" panose="020F0502020204030204" pitchFamily="34" charset="0"/>
              </a:rPr>
              <a:t>									</a:t>
            </a: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سنت کی اقسام</a:t>
            </a:r>
          </a:p>
          <a:p>
            <a:pPr marL="45720" indent="0" algn="r" rtl="1">
              <a:buNone/>
            </a:pP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سنت کی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نوعیت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اعتبار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تقسیم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buNone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قَولی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ارشادات / اقوال</a:t>
            </a:r>
          </a:p>
          <a:p>
            <a:pPr marL="45720" indent="0" algn="r" rtl="1">
              <a:buNone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فِعلی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اعمال / افعال</a:t>
            </a:r>
          </a:p>
          <a:p>
            <a:pPr marL="45720" indent="0" algn="r" rtl="1">
              <a:buNone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تَقرِیری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دراصل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عمل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توثیق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تصور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سکتا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غلط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ناجائز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دیکھیں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223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3749" y="888273"/>
            <a:ext cx="9270863" cy="5590903"/>
          </a:xfrm>
        </p:spPr>
        <p:txBody>
          <a:bodyPr/>
          <a:lstStyle/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/سنت کی قوت اور سند کے اعتبار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اقسام</a:t>
            </a:r>
          </a:p>
          <a:p>
            <a:pPr marL="45720" indent="0" algn="r" rtl="1">
              <a:buNone/>
            </a:pP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متصل سند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تمام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راوی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عدل اور مضبوط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حافظے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قسم کے شاذ اور علت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پاک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حَسَن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متصل سند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تمام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راوی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عدل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لیکن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ان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یادداشت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کمزور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قسم کے شاذ اور علت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پاک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ضَعِیف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حسن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شرائط مفقود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731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11369"/>
            <a:ext cx="9872871" cy="5284631"/>
          </a:xfrm>
        </p:spPr>
        <p:txBody>
          <a:bodyPr>
            <a:normAutofit lnSpcReduction="10000"/>
          </a:bodyPr>
          <a:lstStyle/>
          <a:p>
            <a:pPr marL="45720" indent="0" algn="r" rtl="1">
              <a:buNone/>
            </a:pPr>
            <a:r>
              <a:rPr lang="ur-PK" b="1" dirty="0">
                <a:latin typeface="Calibri" panose="020F0502020204030204" pitchFamily="34" charset="0"/>
                <a:cs typeface="Calibri" panose="020F0502020204030204" pitchFamily="34" charset="0"/>
              </a:rPr>
              <a:t>۳۔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راویوں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تعداد کے اعتبار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اقسام</a:t>
            </a:r>
          </a:p>
          <a:p>
            <a:pPr marL="45720" indent="0" algn="r" rtl="1">
              <a:buNone/>
            </a:pP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متواتر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اتنے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گروہ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ان سب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جھوٹ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امکان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ناممکن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آحاد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جو متواتر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 اس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مزید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اقسام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مشہور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از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تین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راویوں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عزیز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از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دو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راویوں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غریب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راوی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روایت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79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11369"/>
            <a:ext cx="9872871" cy="5284631"/>
          </a:xfrm>
        </p:spPr>
        <p:txBody>
          <a:bodyPr>
            <a:normAutofit fontScale="92500" lnSpcReduction="20000"/>
          </a:bodyPr>
          <a:lstStyle/>
          <a:p>
            <a:pPr marL="45720" indent="0" algn="ctr" rtl="1">
              <a:buNone/>
            </a:pP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اقسام</a:t>
            </a:r>
          </a:p>
          <a:p>
            <a:pPr marL="45720" indent="0" algn="ctr" rtl="1">
              <a:buNone/>
            </a:pP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الصحیح</a:t>
            </a: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مصنفین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نقل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اکتفا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مثلاً: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مسلم،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ابنِ حبان،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ابنِ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خزیمہ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السنن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مصنفین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فقہی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ابواب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ترتیب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مطابق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مثلاً: سنن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نسائی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سنن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سنن ابو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سنن ابنِ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ماجہ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۳۔ المسند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مصنفین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صحابی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تمام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روایات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باب کے تحت جمع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مثلاً: مسند امام احمد بن حنبل، مسند ابو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endParaRPr lang="en-GB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40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11369"/>
            <a:ext cx="9872871" cy="5284631"/>
          </a:xfrm>
        </p:spPr>
        <p:txBody>
          <a:bodyPr>
            <a:normAutofit/>
          </a:bodyPr>
          <a:lstStyle/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۴۔ المعجم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مصنفین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اساتذہ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ناموں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ابواب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بناتے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ہوتی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مثلاً: المعجم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الکبیر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معجم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الصحابہ</a:t>
            </a: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۵۔ المصنف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کتب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مصنفین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احادیثِ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ساتھ ساتھ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اقوال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تابعین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فتاویٰ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ذکر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مثلاً: مصنف عبدالرزاق، مصنف ابن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ابی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شیبہ</a:t>
            </a: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457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7008"/>
            <a:ext cx="9875520" cy="871470"/>
          </a:xfrm>
        </p:spPr>
        <p:txBody>
          <a:bodyPr/>
          <a:lstStyle/>
          <a:p>
            <a:pPr algn="ctr"/>
            <a:r>
              <a:rPr lang="ur-PK" dirty="0">
                <a:latin typeface="Calibri" panose="020F0502020204030204" pitchFamily="34" charset="0"/>
                <a:cs typeface="Calibri" panose="020F0502020204030204" pitchFamily="34" charset="0"/>
              </a:rPr>
              <a:t>اجماع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9564" y="1288478"/>
            <a:ext cx="9872871" cy="4959923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تعریف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اجماع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عربی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لفظ جمع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ماخوذ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جس کے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لغوی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معانی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ارادہ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اصطلاح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اجماع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رسول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وصال کے بعد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دور کے مسلمان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ہوجائیں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اجماع کی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حجیت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آئندہ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احادیثِ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مبارکہ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ثابت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اُس کے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اتفاق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پسند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منظور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لہٰذا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نتیجہ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جب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اتفاق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اُس کے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تائید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قانون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ماخذ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شمار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سکتا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54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976" y="495321"/>
            <a:ext cx="8911687" cy="773616"/>
          </a:xfrm>
        </p:spPr>
        <p:txBody>
          <a:bodyPr/>
          <a:lstStyle/>
          <a:p>
            <a:pPr algn="ctr"/>
            <a:r>
              <a:rPr lang="ur-PK" b="1" dirty="0">
                <a:latin typeface="Calibri" panose="020F0502020204030204" pitchFamily="34" charset="0"/>
                <a:cs typeface="Calibri" panose="020F0502020204030204" pitchFamily="34" charset="0"/>
              </a:rPr>
              <a:t>اسلامی قانون کے ذرائع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9469" y="1397726"/>
            <a:ext cx="9392194" cy="4924697"/>
          </a:xfrm>
        </p:spPr>
        <p:txBody>
          <a:bodyPr>
            <a:normAutofit/>
          </a:bodyPr>
          <a:lstStyle/>
          <a:p>
            <a:pPr algn="r" rtl="1">
              <a:buFontTx/>
              <a:buChar char="-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ضابطۂ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حیات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شعبے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رہنمائی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قسم کے نظام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قوانین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اصول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تعلیمات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قوانین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باقاعدہ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منظم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مختلف ذرائع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اخذ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Tx/>
              <a:buChar char="-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ذرائع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قرآن و سنت</a:t>
            </a: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ثانوی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ذرائع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اجماع،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قیاس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۳۔ معاون ذرائع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استحسان، استصحاب،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مصلحت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مرسلہ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عرف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9420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62885"/>
            <a:ext cx="10138893" cy="5233115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قرآن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"اور جو شخص رسول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مخالفت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بعد اس کے کہ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ہدایت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ظاہر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چکی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مومنوں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علاوہ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پیروی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اُسے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اُسی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جس کی طرف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اُسے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جہنم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داخل کریں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بُرا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ٹھکانا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 (النساء: 115)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والو!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اطاعت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رسول کی اطاعت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اُن کی جو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صاحبِ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تمہارا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اختلاف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اُسے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رسول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سپرد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آخرت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دن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ایمان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انجام کے لحاظ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 (النساء: 59)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سنت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امت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گمراہی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جو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جہنم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ترمذی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بالشت کے برابر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جماعت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اسلام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گردن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اتار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پھینکا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مشکاة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061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62885"/>
            <a:ext cx="10138893" cy="5662093"/>
          </a:xfrm>
        </p:spPr>
        <p:txBody>
          <a:bodyPr>
            <a:normAutofit fontScale="92500" lnSpcReduction="20000"/>
          </a:bodyPr>
          <a:lstStyle/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اجماع کی اقسام</a:t>
            </a:r>
          </a:p>
          <a:p>
            <a:pPr marL="45720" indent="0" algn="ctr" rtl="1">
              <a:buNone/>
            </a:pP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اجماعِ عام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امت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اجماعِ خاص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خاص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خطے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۳۔ اجماعِ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قولی</a:t>
            </a: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جہاں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عالم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رضا اور اتفاقِ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اظہار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۴۔ اجماعِ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سکوتی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جہاں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اختلافِ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ظاہر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خاموشی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اختلاف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دلیل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مانا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19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62885"/>
            <a:ext cx="10138893" cy="5605648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اجماع کے تصور کی ارتقاء</a:t>
            </a:r>
          </a:p>
          <a:p>
            <a:pPr marL="4572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اجماع 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زمانے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ظاھر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سب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حضرت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خلیفہ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منتخب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مسائل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محسوس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خلفائے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راشدین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مشاورت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ان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متفقہ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مختلف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آراء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مالک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ؒ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اہلِ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مدینہ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امام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شافعی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ؒ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مطلب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چند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علماء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علاقے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اتفاق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اہلِ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مدینہ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اجماع)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بلکہ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امتِ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امام احمد بن حنبلؒ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ظاہری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ؒ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اجماع صرف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725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28978"/>
            <a:ext cx="10138893" cy="6050843"/>
          </a:xfrm>
        </p:spPr>
        <p:txBody>
          <a:bodyPr>
            <a:normAutofit fontScale="77500" lnSpcReduction="20000"/>
          </a:bodyPr>
          <a:lstStyle/>
          <a:p>
            <a:pPr marL="45720" indent="0" algn="ctr" rtl="1">
              <a:buNone/>
            </a:pPr>
            <a:r>
              <a:rPr lang="ar-SA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اجماع کی </a:t>
            </a:r>
            <a:r>
              <a:rPr lang="ar-SA" sz="29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عملیّت</a:t>
            </a:r>
            <a:r>
              <a:rPr lang="ar-SA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اور قابلِ عمل </a:t>
            </a:r>
            <a:r>
              <a:rPr lang="ar-SA" sz="29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ہونے</a:t>
            </a:r>
            <a:r>
              <a:rPr lang="ar-SA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9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9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بعد کے علماء کی آراء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lnSpc>
                <a:spcPct val="110000"/>
              </a:lnSpc>
              <a:buNone/>
            </a:pP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شاہ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ولی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ؒ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عالمگیر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اجماع کے تصور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رد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اجماعِ خاص کے قائل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ان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خاص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علاقے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علماء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اتفاق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اجماع کی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حیثیت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10000"/>
              </a:lnSpc>
              <a:buNone/>
            </a:pP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علامہ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محمد اقبالؒ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اجماع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موازنہ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قانون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سازی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عمل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آج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شکل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ممکن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ان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اسمبلی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صرف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محدود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بلکہ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مختلف علوم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ماہرین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شامل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10000"/>
              </a:lnSpc>
              <a:buNone/>
            </a:pP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محمد شلتوت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عالمگیر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اجماع محض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نظری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تصور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عملاً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کبھی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اظہار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حقیقت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تو اختلاف کی عدم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موجودگی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اکثریت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اتفاقِ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اجماع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مقصد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مصلحت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حاصل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، جو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جگہ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اور وقت کے لحاظ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بدل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سکتی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10000"/>
              </a:lnSpc>
              <a:buNone/>
            </a:pPr>
            <a:r>
              <a:rPr lang="ar-SA" sz="23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عبدالوہاب</a:t>
            </a:r>
            <a:r>
              <a:rPr lang="ar-SA" sz="23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خلّاف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اجماع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حکومت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آسان بنا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سکتی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شخص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مجتہد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بننے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شرائط مقرر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دے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جب ان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مجتہدین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باہم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متفق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جائیں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کہلائے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3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1082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62885"/>
            <a:ext cx="10138893" cy="5233115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اجماع کے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شرائط</a:t>
            </a:r>
          </a:p>
          <a:p>
            <a:pPr marL="45720" indent="0" algn="ctr" rtl="1">
              <a:buNone/>
            </a:pP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اتفاقِ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مشتمل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محض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اکثریتی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اتفاقِ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صرف مسلم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قرآن و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بیان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اصولوں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مبنی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ادارے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فقہی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آراء کے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معیار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بندی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کام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تنظیمِ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تعاونِ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بین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الاقوامی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فقہ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اکیڈمی</a:t>
            </a: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نظریاتی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کونسل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مالیاتی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اداروں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AAOIFI)</a:t>
            </a:r>
            <a:r>
              <a:rPr lang="ur-PK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4297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62885"/>
            <a:ext cx="10138893" cy="5568060"/>
          </a:xfrm>
        </p:spPr>
        <p:txBody>
          <a:bodyPr>
            <a:normAutofit/>
          </a:bodyPr>
          <a:lstStyle/>
          <a:p>
            <a:pPr marL="45720" indent="0" algn="ctr" rtl="1">
              <a:lnSpc>
                <a:spcPct val="100000"/>
              </a:lnSpc>
              <a:buNone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ریاست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پارلیمنٹ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قانون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سازی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معتبر اجماع قرار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سکتا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45720" indent="0" algn="ctr" rtl="1">
              <a:lnSpc>
                <a:spcPct val="100000"/>
              </a:lnSpc>
              <a:buNone/>
            </a:pP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 بات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ریاست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پارلیمنٹ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قانون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سازی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سمجھا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سکتا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اجماع کی شرائط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مدنظر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رکھنا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اجماع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شرائط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74320" lvl="1" indent="0" algn="r" rtl="1">
              <a:lnSpc>
                <a:spcPct val="100000"/>
              </a:lnSpc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اتفاقِ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، صرف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اکثریتی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اکتفا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274320" lvl="1" indent="0" algn="r" rtl="1">
              <a:lnSpc>
                <a:spcPct val="100000"/>
              </a:lnSpc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اتفاقِ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مسلم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274320" lvl="1" indent="0" algn="r" rtl="1">
              <a:lnSpc>
                <a:spcPct val="100000"/>
              </a:lnSpc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۳۔ قرآن و سنت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بیان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اصول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مبنی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00000"/>
              </a:lnSpc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لہٰذا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معتبر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ماننے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شرائط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لازمی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دیکھنا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پارلیمنٹ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قانون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سازی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ان شرائط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اترتا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284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17689"/>
            <a:ext cx="10138893" cy="6113740"/>
          </a:xfrm>
        </p:spPr>
        <p:txBody>
          <a:bodyPr>
            <a:normAutofit/>
          </a:bodyPr>
          <a:lstStyle/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Tx/>
              <a:buChar char="-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اجماع کی 3 شرائط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ہوتیں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لہٰذا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ریاست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قانون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سازی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’’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معنوں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اجماع‘‘ قرار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مشکل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تاہم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واضح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قانون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صورت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بنایا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اجماع کی شرائط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اُسے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اسلام کے خلاف قرار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جاسکتا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اکثریت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انفرادی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بہتر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مسلمان عوام 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پابند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و سنت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صریح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تعلیمات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خلاف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93ECED-3E5F-D2ED-4B0F-4A9C70AA0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310096"/>
              </p:ext>
            </p:extLst>
          </p:nvPr>
        </p:nvGraphicFramePr>
        <p:xfrm>
          <a:off x="1176336" y="515738"/>
          <a:ext cx="9872664" cy="285957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468166">
                  <a:extLst>
                    <a:ext uri="{9D8B030D-6E8A-4147-A177-3AD203B41FA5}">
                      <a16:colId xmlns:a16="http://schemas.microsoft.com/office/drawing/2014/main" val="3194566673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3449318095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509890125"/>
                    </a:ext>
                  </a:extLst>
                </a:gridCol>
                <a:gridCol w="2468166">
                  <a:extLst>
                    <a:ext uri="{9D8B030D-6E8A-4147-A177-3AD203B41FA5}">
                      <a16:colId xmlns:a16="http://schemas.microsoft.com/office/drawing/2014/main" val="3931529347"/>
                    </a:ext>
                  </a:extLst>
                </a:gridCol>
              </a:tblGrid>
              <a:tr h="6456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پارلیمنٹ کی قانون سازی</a:t>
                      </a:r>
                      <a:endParaRPr lang="ar-SA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اجماع</a:t>
                      </a:r>
                      <a:endParaRPr lang="ar-SA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اجماع کی شرط</a:t>
                      </a:r>
                      <a:endParaRPr lang="ar-SA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b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پوری ہوئی / پوری نہ ہوئی</a:t>
                      </a:r>
                      <a:endParaRPr lang="ar-SA" sz="16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8354091"/>
                  </a:ext>
                </a:extLst>
              </a:tr>
              <a:tr h="6456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دو تہائی اکثریت سے قانون سازی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مکمل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اتفاقِ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رائے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ضروری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ہے</a:t>
                      </a:r>
                      <a:endParaRPr lang="ar-SA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صرف اکثریت نہیں بلکہ کامل اتفاق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نہیں</a:t>
                      </a:r>
                      <a:endParaRPr lang="en-PK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6336282"/>
                  </a:ext>
                </a:extLst>
              </a:tr>
              <a:tr h="64562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اراکین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لازمی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طور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پر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فقہاء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نہیں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ہوتے</a:t>
                      </a:r>
                      <a:endParaRPr lang="ar-SA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اجماع میں فقہاء کا اتفاق ضروری ہے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مسلم مجتہدین / فقہاء کا اتفاق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نہیں</a:t>
                      </a:r>
                      <a:endParaRPr lang="en-PK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172533"/>
                  </a:ext>
                </a:extLst>
              </a:tr>
              <a:tr h="92271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قانون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سازی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اکثر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قرآن و سنت کی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بنیاد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پر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ہوتی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ہے</a:t>
                      </a:r>
                      <a:endParaRPr lang="ar-SA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اجماع قرآن و سنت کی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بنیاد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پر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ہونا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چاہئے</a:t>
                      </a:r>
                      <a:endParaRPr lang="ar-SA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قرآن و سنت کی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بنیاد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پر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ہونا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ضروری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ہے</a:t>
                      </a:r>
                      <a:endParaRPr lang="ar-SA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ur-PK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ممکنہ طور پر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پوری</a:t>
                      </a:r>
                      <a:r>
                        <a:rPr lang="ar-SA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ar-SA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ہوئی</a:t>
                      </a:r>
                      <a:endParaRPr lang="en-PK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055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392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58592"/>
          </a:xfrm>
        </p:spPr>
        <p:txBody>
          <a:bodyPr>
            <a:normAutofit/>
          </a:bodyPr>
          <a:lstStyle/>
          <a:p>
            <a:pPr algn="ctr"/>
            <a:r>
              <a:rPr lang="ur-PK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اجتھاد</a:t>
            </a:r>
            <a:endParaRPr lang="en-GB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9859"/>
            <a:ext cx="9872871" cy="4486141"/>
          </a:xfrm>
        </p:spPr>
        <p:txBody>
          <a:bodyPr>
            <a:norm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لفظی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اعتبار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’’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جہد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‘‘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ماخوذ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جس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حصول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کوشش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جدوجہد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اصطلاحی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مسلمان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فقیہ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عقل 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فہم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استنباط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صلاحیت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بروئے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لاتے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پہنچے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تعلق ان مسائل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صریح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قرآن و سنت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فقیہ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مجتہد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پہنچنے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اس عمل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’’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‘‘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995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487990"/>
          </a:xfrm>
        </p:spPr>
        <p:txBody>
          <a:bodyPr>
            <a:normAutofit fontScale="92500" lnSpcReduction="20000"/>
          </a:bodyPr>
          <a:lstStyle/>
          <a:p>
            <a:pPr marL="45720" indent="0" algn="ctr" rtl="1">
              <a:buNone/>
            </a:pP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عہدِ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تصور</a:t>
            </a:r>
            <a:endParaRPr lang="en-US" sz="26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sz="26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بات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مسائل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عقل 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کریں جن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براہِ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راست قرآن و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حضرت معاذ بن جبلؓ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یمن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بھیجتے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وقت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"تم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عرض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مطابق۔"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پاؤ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"رسول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سنت کے مطابق۔"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پاؤ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عرض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کوتاہی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</a:t>
            </a:r>
          </a:p>
          <a:p>
            <a:pPr marL="45720" indent="0" algn="r" rtl="1">
              <a:buNone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ان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ہاتھ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مارا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قاصد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توفیق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عطا کی جو رسول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پسند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۔"</a:t>
            </a:r>
          </a:p>
          <a:p>
            <a:pPr marL="45720" indent="0" algn="r" rtl="1">
              <a:buNone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(سنن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داود: 3592)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708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657323"/>
          </a:xfrm>
        </p:spPr>
        <p:txBody>
          <a:bodyPr>
            <a:normAutofit fontScale="92500" lnSpcReduction="10000"/>
          </a:bodyPr>
          <a:lstStyle/>
          <a:p>
            <a:pPr marL="45720" indent="0" algn="ctr" rtl="1">
              <a:lnSpc>
                <a:spcPct val="100000"/>
              </a:lnSpc>
              <a:buNone/>
            </a:pP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"جب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قاضی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درست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دو اجر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غلطی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بیٹھے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اجر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۔"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(سنن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نسائی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 5381)</a:t>
            </a:r>
          </a:p>
          <a:p>
            <a:pPr marL="45720" indent="0" algn="ctr" rtl="1">
              <a:lnSpc>
                <a:spcPct val="100000"/>
              </a:lnSpc>
              <a:buNone/>
            </a:pP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دورِ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نبوی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مثال</a:t>
            </a:r>
            <a:endParaRPr lang="en-US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lnSpc>
                <a:spcPct val="100000"/>
              </a:lnSpc>
              <a:buNone/>
            </a:pP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غزوۂ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احزاب کے بعد رسول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"تم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عصر کی نماز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پڑھے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مگر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بنو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قریظہ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۔"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بعض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نماز عصر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وقت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آ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کچھ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رسول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مقصد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جلدی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پہنچنے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تاکید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راستے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نماز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پڑھ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کچھ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کہا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ظاہری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مطلب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نماز بنو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قریظہ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پڑھنی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لہٰذا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انہوں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تاخیر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کی۔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اختلاف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رسول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بتایا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آپ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درست قرار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ملامت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کی۔</a:t>
            </a:r>
          </a:p>
          <a:p>
            <a:pPr marL="45720" indent="0" algn="r" rtl="1">
              <a:lnSpc>
                <a:spcPct val="100000"/>
              </a:lnSpc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بخاری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 946)</a:t>
            </a:r>
            <a:endParaRPr lang="en-US" sz="18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861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7466" y="546837"/>
            <a:ext cx="8911687" cy="721364"/>
          </a:xfrm>
        </p:spPr>
        <p:txBody>
          <a:bodyPr/>
          <a:lstStyle/>
          <a:p>
            <a:pPr algn="ctr"/>
            <a:r>
              <a:rPr lang="ur-PK" dirty="0">
                <a:latin typeface="Calibri" panose="020F0502020204030204" pitchFamily="34" charset="0"/>
                <a:cs typeface="Calibri" panose="020F0502020204030204" pitchFamily="34" charset="0"/>
              </a:rPr>
              <a:t>قرآن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0680" y="1555033"/>
            <a:ext cx="9405257" cy="4820194"/>
          </a:xfrm>
        </p:spPr>
        <p:txBody>
          <a:bodyPr>
            <a:normAutofit/>
          </a:bodyPr>
          <a:lstStyle/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کلام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مخلوق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لغوی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پڑھی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بار بار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پڑھی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پانچ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القرآن، الفرقان،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التنزیل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الذکر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الکتاب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23 سال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عرصے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نازل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انزال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تنزیل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فرق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اصطلاحی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: "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کلام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جبرائیل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علیہ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السلام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نبی کریم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قلبِ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اطہر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نازل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، اور نبی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زمانے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آج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بغیر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شک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شبہ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نقل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چلا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آرہا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۔"</a:t>
            </a: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30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پاروں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114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سورتوں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مشتمل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00000"/>
              </a:lnSpc>
              <a:buFontTx/>
              <a:buChar char="-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انسانیت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رہنمائی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دستور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57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194479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عقلی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بنیادوں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مکمل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ضابطۂ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حیات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تمام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پہلوؤں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رہنمائی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لیکن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مشکل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براہِ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راست بیان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اصول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اپنے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احکام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قائم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ماخذ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خوبی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اصول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احکام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سکتی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نبی کریم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وصال کے بعد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شمار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مسائل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سامنا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رہا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براہِ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راست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ملتا۔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صورتِ حال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واحد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عقلی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r-PK" sz="1800" dirty="0">
                <a:latin typeface="Calibri" panose="020F0502020204030204" pitchFamily="34" charset="0"/>
                <a:cs typeface="Calibri" panose="020F0502020204030204" pitchFamily="34" charset="0"/>
              </a:rPr>
              <a:t>حل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نکلتا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مسلمان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فقہاء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اجازت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و سنت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قائم کریں۔</a:t>
            </a: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8959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044" y="483832"/>
            <a:ext cx="10366391" cy="6007279"/>
          </a:xfrm>
        </p:spPr>
        <p:txBody>
          <a:bodyPr>
            <a:normAutofit fontScale="92500" lnSpcReduction="10000"/>
          </a:bodyPr>
          <a:lstStyle/>
          <a:p>
            <a:pPr marL="45720" indent="0" algn="ctr" rtl="1">
              <a:buNone/>
            </a:pP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ؓ کے دور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سب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و سنت کی طرف رجوع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حل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ملتا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پوچھتے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نبی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سنت معلوم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سنت مل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مطابق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فرماتے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ملتی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بڑے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مشورہ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ان کے اتفاقِ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خواہ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نص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تعبیر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تشریح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ذاتی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مثلاً: ان قبائل کے خلاف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جنہوں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زکوٰۃ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ادا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انکار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حضرت عمرؓ کے دور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endParaRPr lang="ar-SA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خلیفہ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ؓ)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طریقۂ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علاوہ</a:t>
            </a: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حضرت عمرؓ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مقاصد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حکمتوں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نظر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کچھ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اصولوں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 زور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برائی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فساد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روکنا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عوامی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مفاد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فروغ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مثالیں</a:t>
            </a: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قحط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زمانے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چوری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حد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سزا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معطل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عورتوں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نکاحِ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ثانی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اجازت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جن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شوہر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چار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سال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خبر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—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کے کہ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لازمی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طور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شوہر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موت کی خبر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ملنے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انتظار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862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194479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دائرہ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عقائد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نظریات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ہوسکتا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 مثلاً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توحید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ختمِ نبوت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گنجائش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صرف ان معاملات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ہوسکتا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قرآن و سنت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براہِ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راست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ملتا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لازماً قرآن و سنت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کردہ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اصولوں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کون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کرسکتا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شاہ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ولی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حجۃ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البالغہ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مجتہد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علمی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اعتبار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33 علوم کی شرط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 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15 علوم صرف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عربی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زبان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تعلق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علومِ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قانون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فقہ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گہری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مہارت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عاقل و بالغ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عمل مسلمان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فقیہ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8644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578301"/>
          </a:xfrm>
        </p:spPr>
        <p:txBody>
          <a:bodyPr>
            <a:normAutofit lnSpcReduction="10000"/>
          </a:bodyPr>
          <a:lstStyle/>
          <a:p>
            <a:pPr marL="45720" indent="0" algn="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علامہ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اقبال کے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پارلیمنٹ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 حاصل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 ان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فرد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ادارے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مولانا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ابوالکلام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آزاد کے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منتخب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حکومت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کابینہ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حق حاصل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البتہ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مجتہد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ضروری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شرائط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نظر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انداز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سکتا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پاکستان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ادارے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جنہیں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حق حاصل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قومی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اسمبلی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سینیٹ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سپریم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کورٹ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نظریاتی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کونسل</a:t>
            </a: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وفاقی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عدالت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1414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509327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اہمیتِ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تصدیق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(ابو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داؤد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- 3592)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ترغیب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نسائی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- 5381)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زمانۂ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رسالت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مآب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آج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مسلسل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خلافتِ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راشدہ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موجودگی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دوسری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تیسری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ہجری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حیثیت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؛ جب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مدون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خلافتِ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عباسیہ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فکری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علمی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ترقی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؛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مسلمانوں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سنہری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عہد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 کے نام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جانا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خلافتِ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عثمانیہ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استعمال (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المجلۃ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الاحکام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العدلیہ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؛ المجلة)۔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عصرِ حاضر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استعمال؛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شمار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مسائل کے حل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علما قرآن و سنت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روشنی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اسلامی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مالیاتی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نظام؛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عمدہ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مثال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4317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01521"/>
            <a:ext cx="9872871" cy="5509327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اہمیتِ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اجتہاد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تسلیم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کافی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مسائل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سکتے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" indent="0" algn="r" rtl="1">
              <a:buNone/>
            </a:pPr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چونکہ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اجماع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حصول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کچھ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مشکل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تو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مسائل کے حل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علما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طرح جوابات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فراہم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سختی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جمود رائج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مسلمان محدود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جدید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ٹیکنالوجی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فائدہ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اٹھا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روزمرہ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زندگی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اسلام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مشکل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مسلم اسلام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سختی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غیر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عملی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دیکھ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داخل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ہونے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ہچکچاتے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1807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240" y="397098"/>
            <a:ext cx="9875520" cy="729803"/>
          </a:xfrm>
        </p:spPr>
        <p:txBody>
          <a:bodyPr>
            <a:normAutofit/>
          </a:bodyPr>
          <a:lstStyle/>
          <a:p>
            <a:pPr algn="ctr"/>
            <a:r>
              <a:rPr lang="ur-PK" sz="4000" dirty="0">
                <a:latin typeface="Calibri" panose="020F0502020204030204" pitchFamily="34" charset="0"/>
                <a:cs typeface="Calibri" panose="020F0502020204030204" pitchFamily="34" charset="0"/>
              </a:rPr>
              <a:t>قیاس</a:t>
            </a:r>
            <a:endParaRPr lang="en-GB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1140853"/>
            <a:ext cx="9872871" cy="5508303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لغوی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ناپ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تول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پرکھنا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اصطلاحی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معنی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لاگو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کیونکہ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دونوں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علتِ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مشترکہ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وضاحت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عمل/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"الف" 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حرام قرار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عمل/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"الف" کی حرمت کی علت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عمل/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"ب"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علت "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"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پائی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اگرچہ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سنت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براہِ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راست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مذکور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/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لہٰذا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عمل/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"ب"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لاگو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ہوگا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جو عمل/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"الف"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یعنی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حرمت۔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قیاس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بنیادی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اجزاء</a:t>
            </a: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اصل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حدیث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صریح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فیصلہ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۳۔ فرع: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شرعی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درکار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۴۔ علّت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وجہ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وصف جو اصل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معاملے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، اور جو فرع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445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468" y="462845"/>
            <a:ext cx="10372404" cy="6118578"/>
          </a:xfrm>
        </p:spPr>
        <p:txBody>
          <a:bodyPr>
            <a:normAutofit/>
          </a:bodyPr>
          <a:lstStyle/>
          <a:p>
            <a:pPr marL="45720" indent="0" algn="ctr" rtl="1">
              <a:buNone/>
            </a:pP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معاون ذرائع</a:t>
            </a:r>
            <a:endParaRPr lang="en-US" sz="1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۱۔ </a:t>
            </a: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استحسان</a:t>
            </a:r>
          </a:p>
          <a:p>
            <a:pPr marL="45720" indent="0" algn="r" rtl="1"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اصولی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اگر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قیاس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نکالا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سختی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نقصان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باعث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چھوڑ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اختیار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عوامی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مفاد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رواج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بنیاد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جس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نقصان دور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عدل و انصاف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تقاضا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پورا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ar-SA" sz="1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۲۔</a:t>
            </a: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عرف</a:t>
            </a:r>
          </a:p>
          <a:p>
            <a:pPr marL="45720" indent="0" algn="r" rtl="1">
              <a:buNone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بار بار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دہرایا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والا عمل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رواج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عقلِ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سلیم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رکھنے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والے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لوگوں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نزدیک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قابلِ قبول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خلاف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۳۔</a:t>
            </a: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استصحاب</a:t>
            </a:r>
          </a:p>
          <a:p>
            <a:pPr marL="45720" indent="0" algn="r" rtl="1"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حالت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جاری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رہنا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ثابت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نفی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پہلے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سد الذرائع</a:t>
            </a:r>
          </a:p>
          <a:p>
            <a:pPr marL="45720" indent="0" algn="r" rtl="1"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جس کے تحت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وسائل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ذرائع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بند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برے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حرام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نتیجے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کی طرف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buNone/>
            </a:pPr>
            <a:r>
              <a:rPr lang="ar-SA" sz="1800" b="1" dirty="0">
                <a:latin typeface="Calibri" panose="020F0502020204030204" pitchFamily="34" charset="0"/>
                <a:cs typeface="Calibri" panose="020F0502020204030204" pitchFamily="34" charset="0"/>
              </a:rPr>
              <a:t>۵۔ </a:t>
            </a:r>
            <a:r>
              <a:rPr lang="ar-SA" sz="1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مصلحت</a:t>
            </a:r>
            <a:r>
              <a:rPr lang="ar-SA" sz="18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مرسلہ</a:t>
            </a:r>
            <a:endParaRPr lang="ar-SA" sz="1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buNone/>
            </a:pP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مراد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مصلحت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جو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شریعت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کے مقاصد کے ساتھ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آہنگ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، اور جس کے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فائدہ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حاصل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یا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کسی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نقصان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بچا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جائے</a:t>
            </a:r>
            <a:r>
              <a:rPr lang="ar-SA" sz="18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sz="10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399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0191" y="387338"/>
            <a:ext cx="8911687" cy="734427"/>
          </a:xfrm>
        </p:spPr>
        <p:txBody>
          <a:bodyPr>
            <a:normAutofit/>
          </a:bodyPr>
          <a:lstStyle/>
          <a:p>
            <a:pPr algn="ctr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قرآن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جمع و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تدوین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853" y="1457500"/>
            <a:ext cx="9166361" cy="5238940"/>
          </a:xfrm>
        </p:spPr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ar-SA" sz="28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endParaRPr lang="en-US" sz="28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20000"/>
              </a:lnSpc>
              <a:buFontTx/>
              <a:buChar char="-"/>
            </a:pP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خود قرآن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ذکر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(قرآن) نازل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فرمایا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اس کے محافظ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۔” (الحجر: 9)</a:t>
            </a:r>
          </a:p>
          <a:p>
            <a:pPr algn="r" rtl="1">
              <a:lnSpc>
                <a:spcPct val="120000"/>
              </a:lnSpc>
              <a:buFontTx/>
              <a:buChar char="-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جب قرآن نازل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ہورہا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تو رسول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اس وقت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پڑھنے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روکا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حکم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غور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سنیں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 اس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ثابت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تعالیٰ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داری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لیا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خود قرآن کی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حفاظت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کرے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زبان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قرآن کے ساتھ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جلدی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جلدی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حرکت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د</a:t>
            </a:r>
            <a:r>
              <a:rPr lang="ur-PK" b="1" dirty="0">
                <a:latin typeface="Calibri" panose="020F0502020204030204" pitchFamily="34" charset="0"/>
                <a:cs typeface="Calibri" panose="020F0502020204030204" pitchFamily="34" charset="0"/>
              </a:rPr>
              <a:t>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تاکہ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آپ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جلدی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یاد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کرلیں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بیشک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اور اس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پڑھوانا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ہمارے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جب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لیں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تو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آپ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اس کے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پڑھنے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پیروی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کریں۔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پھر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مطلب واضح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ہمارے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۔"(</a:t>
            </a:r>
            <a:r>
              <a:rPr lang="ar-SA" b="1" dirty="0" err="1">
                <a:latin typeface="Calibri" panose="020F0502020204030204" pitchFamily="34" charset="0"/>
                <a:cs typeface="Calibri" panose="020F0502020204030204" pitchFamily="34" charset="0"/>
              </a:rPr>
              <a:t>القیامۃ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: 16 – 19)</a:t>
            </a:r>
          </a:p>
          <a:p>
            <a:pPr algn="r" rtl="1">
              <a:lnSpc>
                <a:spcPct val="120000"/>
              </a:lnSpc>
              <a:buFontTx/>
              <a:buChar char="-"/>
            </a:pPr>
            <a:endParaRPr lang="ar-SA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20000"/>
              </a:lnSpc>
              <a:buFontTx/>
              <a:buChar char="-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رسول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رمضان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جتنا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قرآن نازل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ہوچکا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جبرائیل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علیہ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السلام کے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دہراتے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، اور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جبرائیل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علیہ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السلام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اسی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طرح </a:t>
            </a:r>
            <a:r>
              <a:rPr lang="ar-SA" dirty="0" err="1">
                <a:latin typeface="Calibri" panose="020F0502020204030204" pitchFamily="34" charset="0"/>
                <a:cs typeface="Calibri" panose="020F0502020204030204" pitchFamily="34" charset="0"/>
              </a:rPr>
              <a:t>دہراتے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71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0293" y="795914"/>
            <a:ext cx="9257801" cy="564315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r-PK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جمع و تدوین</a:t>
            </a:r>
            <a:endParaRPr lang="en-U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کے دور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صحیح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معنوں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مجید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باقاعدہ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شکل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)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ممکن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قرآن مسلسل نازل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رہا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البتہ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کرام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دلوں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محفوظ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رہا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0" indent="0" algn="r" rtl="1">
              <a:buNone/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“اور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تم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ایسی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کتاب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اتار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رہا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ہوں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جسے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پانی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نہیں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دھو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سکے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گا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۔” (مسلم: 2865)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زیادہ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تر قرآن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حفظ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اس وقت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حفاظ موجود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ساتھ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ساتھ جو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لکھنا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جانتے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صحابہ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تعداد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تقریباً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40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جن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ؓ، حضرت عمرؓ، حضرت عثمانؓ،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علی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بن ثابتؓ،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زبیر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معاویہ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مغیرہ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رضی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عنہم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شامل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مختلف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چیزوں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جاتی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جیسے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پتے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ہڈیاں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جانوروں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کھالیں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پتھر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وغیرہ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664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160" y="704658"/>
            <a:ext cx="9140235" cy="5747657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ؓ کے دور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جنگ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یمامہ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بڑی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تعداد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حفاظ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شہید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حضرت عمرؓ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قائل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قرآن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جگہ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شکل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جمع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دینا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چاہیے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بن ثابتؓ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کمیٹی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سربراہ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مقرر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قرآن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تدوین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ذمہ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دار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درج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ذیل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اوصاف کی بنا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منتخب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45820" lvl="2" indent="-342900" algn="r" rtl="1">
              <a:buFont typeface="Courier New" panose="02070309020205020404" pitchFamily="49" charset="0"/>
              <a:buChar char="o"/>
            </a:pP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نوجوان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45820" lvl="2" indent="-342900" algn="r" rtl="1">
              <a:buFont typeface="Courier New" panose="02070309020205020404" pitchFamily="49" charset="0"/>
              <a:buChar char="o"/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ذہین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45820" lvl="2" indent="-342900" algn="r" rtl="1">
              <a:buFont typeface="Courier New" panose="02070309020205020404" pitchFamily="49" charset="0"/>
              <a:buChar char="o"/>
            </a:pP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بے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داغ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کردار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مالک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45820" lvl="2" indent="-342900" algn="r" rtl="1">
              <a:buFont typeface="Courier New" panose="02070309020205020404" pitchFamily="49" charset="0"/>
              <a:buChar char="o"/>
            </a:pP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تجربہ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اعلان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جس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قرآن کی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کوئی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آیت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صورت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موجود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کے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79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0133" y="849085"/>
            <a:ext cx="10014480" cy="5538651"/>
          </a:xfrm>
        </p:spPr>
        <p:txBody>
          <a:bodyPr>
            <a:normAutofit/>
          </a:bodyPr>
          <a:lstStyle/>
          <a:p>
            <a:pPr marL="45720" indent="0" algn="ctr" rtl="1">
              <a:lnSpc>
                <a:spcPct val="120000"/>
              </a:lnSpc>
              <a:buNone/>
            </a:pP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تصدیق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طریقہ</a:t>
            </a:r>
            <a:r>
              <a:rPr lang="ar-SA" sz="2000" b="1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کار</a:t>
            </a: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ctr" rtl="1">
              <a:lnSpc>
                <a:spcPct val="120000"/>
              </a:lnSpc>
              <a:buNone/>
            </a:pPr>
            <a:endParaRPr lang="ar-SA" sz="20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۱۔ حضرت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یادداشت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ان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تصدیق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۲۔ حضرت عمرؓ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اپنی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یادداشت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ان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تصدیق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کرتے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۳۔ دو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گواہ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پیش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جاتے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جو اس بات کی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شہادت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دیتے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کہ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واقعی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حضور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لکھی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گئی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تھیں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۴۔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آیات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موازنہ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دیگر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تحریری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نسخوں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بھی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جاتا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45720" indent="0" algn="r" rtl="1">
              <a:lnSpc>
                <a:spcPct val="120000"/>
              </a:lnSpc>
              <a:buNone/>
            </a:pPr>
            <a:endParaRPr lang="ar-S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اس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پورے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عمل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ذریعے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قرآن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کتابی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شکل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مرتب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کی وفات کے 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نسخہ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حضرت عمرؓ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پاس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آگیا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algn="r" rt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اور حضرت عمرؓ کی وفات کے بعد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یہ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نسخہ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حفصہ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ؓ کے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حوالے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کر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5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8075" y="1003080"/>
            <a:ext cx="9114109" cy="5577840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SA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حضرت عثمانؓ کے دور </a:t>
            </a:r>
            <a:r>
              <a:rPr lang="ar-SA" sz="24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قراءتوں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کے اختلاف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جھگڑا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حذیفہ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عثمانؓ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مشورہ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کہ اس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مسئلے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توجہ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ورنہ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سخت نتائج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سامنے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آئیں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حضرت عثمانؓ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حفصہ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ابوبکر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 کے دور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مرتب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نسخہ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منگوایا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چار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افراد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مشتمل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کمیٹی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تشکیل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: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بن ثابتؓ،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عبداللہ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زبیر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ؓ، حضرت عبدالرحمٰن بن حارثؓ اور حضرت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سعید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بن عاصؓ۔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قرآن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ایک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مخصوص رسم الخط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مرتب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جو تمام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عربی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لہجوں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سمو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لیتا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تھا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سات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نسخے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تیار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کیے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گئے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انہیں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مکہ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شام،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یمن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بحرین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بصرہ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،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کوفہ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اور مدینہ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بھیج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اس طرح اختلاف ختم </a:t>
            </a:r>
            <a:r>
              <a:rPr lang="ar-SA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ہوگیا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۔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13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191" y="848349"/>
            <a:ext cx="9140235" cy="5434149"/>
          </a:xfrm>
        </p:spPr>
        <p:txBody>
          <a:bodyPr>
            <a:normAutofit fontScale="92500" lnSpcReduction="20000"/>
          </a:bodyPr>
          <a:lstStyle/>
          <a:p>
            <a:pPr marL="0" indent="0" algn="ctr" rtl="1">
              <a:buNone/>
            </a:pPr>
            <a:r>
              <a:rPr lang="ar-SA" sz="2600" b="1" u="sng" dirty="0">
                <a:latin typeface="Calibri" panose="020F0502020204030204" pitchFamily="34" charset="0"/>
                <a:cs typeface="Calibri" panose="020F0502020204030204" pitchFamily="34" charset="0"/>
              </a:rPr>
              <a:t>قُرآنِ کے </a:t>
            </a:r>
            <a:r>
              <a:rPr lang="ar-SA" sz="2600" b="1" u="sng" dirty="0" err="1">
                <a:latin typeface="Calibri" panose="020F0502020204030204" pitchFamily="34" charset="0"/>
                <a:cs typeface="Calibri" panose="020F0502020204030204" pitchFamily="34" charset="0"/>
              </a:rPr>
              <a:t>مضامین</a:t>
            </a:r>
            <a:endParaRPr lang="ar-SA" sz="26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SA" sz="26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اللہ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کی عظمت اور اُس کی صفات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توحید</a:t>
            </a:r>
            <a:endParaRPr lang="ar-SA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نبی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اکرم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سیرت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و دعوت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پچھلی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اقوام کے واقعات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مستقبل کی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خبریں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سورۃ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روم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رومیوں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غلبے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پیشین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گوئی</a:t>
            </a:r>
            <a:endParaRPr lang="ar-SA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قیامت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کے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بارے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خبریں</a:t>
            </a:r>
            <a:endParaRPr lang="ar-SA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endParaRPr lang="ar-SA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سائنسی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حقائق:</a:t>
            </a: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ایٹم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تقسیم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یونس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: 61)</a:t>
            </a: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بلندی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پر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آکسیجن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کی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کمی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(الانعام: 125)</a:t>
            </a:r>
          </a:p>
          <a:p>
            <a:pPr marL="685800" lvl="1" indent="-457200" algn="r" rtl="1">
              <a:buFont typeface="Courier New" panose="02070309020205020404" pitchFamily="49" charset="0"/>
              <a:buChar char="o"/>
            </a:pP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ہر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چیز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کو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جوڑوں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میں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پیدا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کیا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گیا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ar-SA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الذاریات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: 49)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16237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3258</TotalTime>
  <Words>4957</Words>
  <Application>Microsoft Macintosh PowerPoint</Application>
  <PresentationFormat>Widescreen</PresentationFormat>
  <Paragraphs>405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Corbel</vt:lpstr>
      <vt:lpstr>Courier New</vt:lpstr>
      <vt:lpstr>Wingdings</vt:lpstr>
      <vt:lpstr>Basis</vt:lpstr>
      <vt:lpstr>اسلامی قانون کے ذرائع</vt:lpstr>
      <vt:lpstr>اسلامی قانون کے ذرائع</vt:lpstr>
      <vt:lpstr>قرآن</vt:lpstr>
      <vt:lpstr>قرآن کی حفاظت اور جمع و تدوین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۲۔ سنت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اجماع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اجتھاد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قیاس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Islamic law</dc:title>
  <dc:creator>Abubakr</dc:creator>
  <cp:lastModifiedBy>Abubakar Ilyas</cp:lastModifiedBy>
  <cp:revision>23</cp:revision>
  <dcterms:created xsi:type="dcterms:W3CDTF">2021-07-24T21:44:08Z</dcterms:created>
  <dcterms:modified xsi:type="dcterms:W3CDTF">2025-10-05T01:57:21Z</dcterms:modified>
</cp:coreProperties>
</file>