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F3D5D-BDDD-4FF2-AE47-134185600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E56111-BE3E-414E-825D-A0A4BA33C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E079E-3002-4761-A53D-ACCD4407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D183A-A2CD-4D05-A1F7-759040609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BE7DF-BC38-4997-8DCB-6157B8D2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7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D300D-9489-4321-AADF-6E9C8544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E07FC-0062-4CD9-95E0-2003632BD6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5CF9B-73F9-431A-A9D4-E2593DC5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3D227-B67D-456A-838B-77949A32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76B47-BB73-4309-8002-5B56C65A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2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7279E-7681-4912-BD9B-BBB568CDC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035E48-5841-4AA7-ABD5-7F0EA4681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EB205-7D4B-474B-8EBC-46660C0BD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F0D9-654D-4F31-B544-E7E35847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1F957-4866-4F64-B9FE-EA247E27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6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732D-79CC-4B3F-B847-4532F701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412B3-7033-47A6-93A0-0B5B93A43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65A50-73E2-40E7-B665-D66E6F8E6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E1907-3BEF-4C81-9D5A-EEB0DBCB6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C69D9-D653-464D-A417-123CB8EBC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E716F-0CEA-4377-86FC-16369DEE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31CFD-42BF-429C-A8F7-D7E102A31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6C504-9C21-410E-BFBA-E4D276173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6D8D9-F0AA-47D8-B80D-A73AF902E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CD4C1-DCD3-4360-9463-6E315235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6195F-5348-47A4-85BC-28D96CA31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93F4E-5325-46B0-BD22-96E9C4EA1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1F388-B9DE-49D1-B18A-E9D7FB212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EC1BB-F2B2-44A1-AB61-D02D5C1EE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FAD44-A36F-4E52-9461-C535266E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50F26-B791-44F9-BB4B-CDD4AFFF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9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0C5D-54D3-4F8F-9AA8-50DCC59CC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EDC2C-B8AB-4EF7-9800-6BE4C875E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648EC-8353-4E44-85B6-3062A9F46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00531-A319-4963-8010-B32ED22E0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CBF47-E503-456A-9FFA-AFC8383C0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EF1BC-89A3-4B12-8939-28D6C083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BC91E5-A480-4340-B268-DCEB74E2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70711-82C5-41BE-9EFD-A7B7C784E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2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F667C-56A3-4B27-A6A4-DB3524898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D61AD-9B89-40D6-9C1D-EAFB48E0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58A0B-2B06-4F9B-81B6-0F0BCDBB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0706A-AF3C-4081-BABE-976AC4AEB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8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C5764B-B0C8-46FF-BA58-6435A6E47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4717D8-3EC9-4698-9FAF-68175CF26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F1500-425A-4499-A10E-A34A58DF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6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7EBA-E6B9-42C5-AEED-45320D414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ECFCD-B583-4822-9C02-D953A5A8C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ABE24-88F6-4330-8FD2-C63EB654A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C3131-921D-47E1-9EB9-FF760C537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7DDF9-2FB0-42C2-BBAA-7DDBCEF9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66DC3-BEAE-430A-ACED-FE900F2BB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9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6568-316E-4610-BD05-4C58AD3DC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EE35A7-B143-44BC-8BFF-653DD8F78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C4ACD-A20F-4C28-AF55-58053FF09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42606-8ABA-4749-8809-9E98D6EE3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86D873-5DBF-40FE-A4CC-C0B135F4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816D2-0433-4738-85DA-26DED01B7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8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370D2D-BF07-447C-8CA4-3E6078F34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59641-1F43-47E6-813C-46808E5E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828CB-333D-473B-AA41-21C6B015C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C19E8-3EAE-4159-A7CD-B001D55F81C4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DAA9D-F8BF-4AA8-B763-D6A5E6D32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08799-0ACD-405B-84CD-1FC11E7A5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CDC6D-F2BC-4435-BB4C-2E66E197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2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C1C40-87FC-47CF-A7E1-AA1195007B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Federation versus Confederation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30A13-7DA0-42C5-A5E6-F3CB489550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22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323C2-FFA8-4CCA-B4BA-ED6FC66E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Federation versus Confederation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A8D3C-BDA3-4670-9C35-75ED18803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Federation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D0FF8-E67B-4B0B-9EEC-2713DAF67C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 political entity characterized by a union of partially self-governing provinces/states under a central federal government </a:t>
            </a:r>
          </a:p>
          <a:p>
            <a:r>
              <a:rPr lang="en-US" dirty="0"/>
              <a:t>Rigid Union- Federating units cannot leave the federation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1A36D6-DC1A-44AF-99C8-32B9787F8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Confederation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4AD1B-70AC-4A0D-8023-088451DF8F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 voluntary alliance of several independent and sovereign state/countries that may be formed to attain certain commonly-agreed upon goals</a:t>
            </a:r>
          </a:p>
          <a:p>
            <a:r>
              <a:rPr lang="en-US" dirty="0"/>
              <a:t>Loose union of some sovereign countries: A member country may break away from the union</a:t>
            </a:r>
          </a:p>
        </p:txBody>
      </p:sp>
    </p:spTree>
    <p:extLst>
      <p:ext uri="{BB962C8B-B14F-4D97-AF65-F5344CB8AC3E}">
        <p14:creationId xmlns:p14="http://schemas.microsoft.com/office/powerpoint/2010/main" val="65162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5B35-506C-4266-A0E5-96FD25CCC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672F6-1EA0-4697-98C6-E0E2BA4993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2247A-683C-4C3B-8924-0AF004B83D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Permanent union under centralized control</a:t>
            </a:r>
          </a:p>
          <a:p>
            <a:r>
              <a:rPr lang="en-US" dirty="0"/>
              <a:t>Federation is a creation of new state/country</a:t>
            </a:r>
          </a:p>
          <a:p>
            <a:r>
              <a:rPr lang="en-US" dirty="0"/>
              <a:t>Federal Government which governs the federating units acts as the central authority</a:t>
            </a:r>
          </a:p>
          <a:p>
            <a:r>
              <a:rPr lang="en-US" dirty="0"/>
              <a:t>Russia, China, USA, Pakistan, India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377B2E-BA09-41AC-9782-207828615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F5C3BD-F8FE-4159-A0E7-0541C484CE4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More or less permanent union of sovereign countries </a:t>
            </a:r>
          </a:p>
          <a:p>
            <a:r>
              <a:rPr lang="en-US" dirty="0"/>
              <a:t>Confederation does not create any new country</a:t>
            </a:r>
          </a:p>
          <a:p>
            <a:r>
              <a:rPr lang="en-US" dirty="0"/>
              <a:t>Central authority is usually a weak nominal body appointed by member countries </a:t>
            </a:r>
          </a:p>
          <a:p>
            <a:r>
              <a:rPr lang="en-US" dirty="0"/>
              <a:t>European Union, NATO, United Nations, WHO</a:t>
            </a:r>
          </a:p>
        </p:txBody>
      </p:sp>
    </p:spTree>
    <p:extLst>
      <p:ext uri="{BB962C8B-B14F-4D97-AF65-F5344CB8AC3E}">
        <p14:creationId xmlns:p14="http://schemas.microsoft.com/office/powerpoint/2010/main" val="419934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4DFD-5DBA-4B85-AD90-8F9664590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6D228-11EE-4AB1-8C91-C76C94BDB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50285-A882-4DFB-B413-03CFE7A9BF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Federating units cease to have sovereign status on the formation of federation</a:t>
            </a:r>
          </a:p>
          <a:p>
            <a:r>
              <a:rPr lang="en-US" dirty="0"/>
              <a:t>Written Constitution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BAA383-F17E-4599-9E13-FF8C1F629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513E3-7584-4F84-BEBA-214442D62EF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Retain their sovereign status even after their union</a:t>
            </a:r>
          </a:p>
          <a:p>
            <a:r>
              <a:rPr lang="en-US" dirty="0"/>
              <a:t>Can have written agreements/treaties</a:t>
            </a:r>
          </a:p>
        </p:txBody>
      </p:sp>
    </p:spTree>
    <p:extLst>
      <p:ext uri="{BB962C8B-B14F-4D97-AF65-F5344CB8AC3E}">
        <p14:creationId xmlns:p14="http://schemas.microsoft.com/office/powerpoint/2010/main" val="925600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170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Federation versus Confederation</vt:lpstr>
      <vt:lpstr>Federation versus Confederation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NITB</dc:creator>
  <cp:lastModifiedBy>NITB</cp:lastModifiedBy>
  <cp:revision>4</cp:revision>
  <dcterms:created xsi:type="dcterms:W3CDTF">2024-12-26T08:20:37Z</dcterms:created>
  <dcterms:modified xsi:type="dcterms:W3CDTF">2024-12-26T10:13:55Z</dcterms:modified>
</cp:coreProperties>
</file>