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F39E8-C7A8-4458-B14A-DF7ADA24BB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69C098-BC3B-44CC-9CD3-0CD628B123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F26BB-8196-437A-B6F0-382410008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F1C3A-AB2C-4F80-9648-E70F3488FD5E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4A7F1-B061-4A23-B141-E6FD4BF30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F2CC8-D35E-497C-857B-A23FC157F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DE42-00F8-4DF7-9789-C371DDF42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94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ED116-75E9-4F99-9517-8D3E89D48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DF5D18-2F97-440C-AAF5-5DB80736B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957D0-9304-403B-9591-90B0E3B99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F1C3A-AB2C-4F80-9648-E70F3488FD5E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C023E-6E84-4878-9B27-455E1290F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E7A28B-FE03-4553-AC89-4449CFF42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DE42-00F8-4DF7-9789-C371DDF42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413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808FE-E4A3-40CE-9DE8-1921457CD2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13D54A-7D21-4A5C-9FEE-C85529142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1718F-7C47-4824-85A6-93A0DC509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F1C3A-AB2C-4F80-9648-E70F3488FD5E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303C3-575E-4771-A28D-0329B4171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CC6C6F-7342-4D11-BCFF-C81CB56CD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DE42-00F8-4DF7-9789-C371DDF42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38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FCA18-8CE3-49E2-A56F-BFF6AF2BD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DDA80-44ED-4B6B-BB05-E0D094294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6AC55-59CF-481F-8EB1-C154559B5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F1C3A-AB2C-4F80-9648-E70F3488FD5E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70984-B96E-4AF6-879C-76809B970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A5BB1-5A56-468E-8E0E-AD099F8EF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DE42-00F8-4DF7-9789-C371DDF42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8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5F5A1-D03C-49E5-BF79-8FC1F133D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8FB1B-13C9-4860-948E-AAC234680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42BD9-5E29-445F-9756-EC03BCE4A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F1C3A-AB2C-4F80-9648-E70F3488FD5E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9DBDB-54CC-4A36-B934-21288F3F5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8341D-2470-42C3-9239-51711F6AB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DE42-00F8-4DF7-9789-C371DDF42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38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B651F-09CE-44D1-A776-F4220388B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DB5C7-2780-42D3-8207-3451D2710A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F99492-FEE2-4AFD-B4FB-EE6EC1DE39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D870AD-FE91-426F-8E95-72F6EEA27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F1C3A-AB2C-4F80-9648-E70F3488FD5E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0410D-3A57-4762-A979-F5DA05CCF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3DE37F-D30F-47A1-A032-763C92649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DE42-00F8-4DF7-9789-C371DDF42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2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76B04-F750-4CA7-BD1B-7F08AB9C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B1EB6-B896-4BFB-AE58-3ABEDD08A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222110-0623-4DE2-A27C-F0C128BA5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B134C3-7591-42B6-B0AF-6C47329EFF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E65C86-8C63-40DD-A3D9-DC7700BA2F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7C4DA7-7BB3-41D8-88AF-DC60758B3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F1C3A-AB2C-4F80-9648-E70F3488FD5E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8887FF-2F5C-488C-99EB-9ED132BA7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8A98C2-B4A3-4E0B-99AA-61C82E488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DE42-00F8-4DF7-9789-C371DDF42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11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14F8A-0308-4501-9AB6-46A70ADFC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CC909-1650-406D-85B5-833852E87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F1C3A-AB2C-4F80-9648-E70F3488FD5E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6C2143-57DD-4EBD-8153-3828F3BF3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1AC37C-0BD0-474E-90B5-6136152E1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DE42-00F8-4DF7-9789-C371DDF42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35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2293A6-5C93-4B15-98C8-137CE223A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F1C3A-AB2C-4F80-9648-E70F3488FD5E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114A0D-4F1C-4446-A1E6-638C45DAD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A40B93-B552-4FF3-BC08-834A694D3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DE42-00F8-4DF7-9789-C371DDF42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491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6129B-7B50-4A32-AAB4-D0E1ACAE9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3E2C4-8233-46BD-8B89-CF6AD338F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FBFB66-7D48-4E27-BF34-B5954DD10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283FE-2317-4546-9299-DC4C2624F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F1C3A-AB2C-4F80-9648-E70F3488FD5E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8C5C09-2B8E-4439-8617-828D5AA4A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32FC02-28F7-487D-83F4-1526EE026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DE42-00F8-4DF7-9789-C371DDF42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061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87345-5CDB-4C34-A18A-18D67753B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BE6F48-A0A8-4290-B645-1BC0905A4D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CE628C-20A7-4FEE-B6F1-A9C061E1F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374B46-27EE-4B0C-841C-2D831353D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F1C3A-AB2C-4F80-9648-E70F3488FD5E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75CF8B-A4B2-4F05-9243-1DF69A37F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381642-ABF4-44A1-941F-52FE53943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EDE42-00F8-4DF7-9789-C371DDF42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31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99D3BD-9A65-454F-B08D-5FB84528E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D9BA5-9AF6-4C3C-BC99-7021C2198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CBB5-8CD2-4157-9F8D-6886AD35C2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F1C3A-AB2C-4F80-9648-E70F3488FD5E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1FA66-39FC-44E8-8255-4AB53B587D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9411D7-B1EF-4676-AD75-3F73D6A861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EDE42-00F8-4DF7-9789-C371DDF42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8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1FC9E-43B7-4D48-8845-736082D139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British Political 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5DD5B4-4B5E-40FF-98BD-354D73C23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23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FD7F2-F311-4274-992A-2492C3980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 of Cabinet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65AE2-9246-4A13-AD75-7709BCEA7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Political Homogeneity</a:t>
            </a:r>
          </a:p>
          <a:p>
            <a:r>
              <a:rPr lang="en-US" dirty="0"/>
              <a:t>Unity of Cabinet (Collective Responsibility)</a:t>
            </a:r>
          </a:p>
          <a:p>
            <a:r>
              <a:rPr lang="en-US" dirty="0"/>
              <a:t>Fusion</a:t>
            </a:r>
          </a:p>
          <a:p>
            <a:r>
              <a:rPr lang="en-US" dirty="0"/>
              <a:t>Secrecy of Cabinet Proceedings</a:t>
            </a:r>
          </a:p>
          <a:p>
            <a:r>
              <a:rPr lang="en-US" dirty="0"/>
              <a:t>Committees of Cabinet</a:t>
            </a:r>
          </a:p>
        </p:txBody>
      </p:sp>
    </p:spTree>
    <p:extLst>
      <p:ext uri="{BB962C8B-B14F-4D97-AF65-F5344CB8AC3E}">
        <p14:creationId xmlns:p14="http://schemas.microsoft.com/office/powerpoint/2010/main" val="2265941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D202B-734A-479B-9FDC-7965BBBDD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of Cabinet ( Executive)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82764-FD3A-4DE0-A63D-DFBA1A759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Policy Determination</a:t>
            </a:r>
          </a:p>
          <a:p>
            <a:r>
              <a:rPr lang="en-US" dirty="0"/>
              <a:t>Policy Implementation</a:t>
            </a:r>
          </a:p>
          <a:p>
            <a:r>
              <a:rPr lang="en-US" dirty="0"/>
              <a:t>Appointments</a:t>
            </a:r>
          </a:p>
        </p:txBody>
      </p:sp>
    </p:spTree>
    <p:extLst>
      <p:ext uri="{BB962C8B-B14F-4D97-AF65-F5344CB8AC3E}">
        <p14:creationId xmlns:p14="http://schemas.microsoft.com/office/powerpoint/2010/main" val="2250674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91D5E-3634-49DF-A155-BD84F8D58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Legislative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EE1B1-9A1B-475B-AC7C-E5271E68A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Important Bills</a:t>
            </a:r>
          </a:p>
          <a:p>
            <a:r>
              <a:rPr lang="en-US" dirty="0"/>
              <a:t>Almost 85 % of the legislative agenda</a:t>
            </a:r>
          </a:p>
        </p:txBody>
      </p:sp>
    </p:spTree>
    <p:extLst>
      <p:ext uri="{BB962C8B-B14F-4D97-AF65-F5344CB8AC3E}">
        <p14:creationId xmlns:p14="http://schemas.microsoft.com/office/powerpoint/2010/main" val="2265671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DAC80-B7C0-4C6A-B9EF-35F7EB2A9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Judicial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805F3-AEA3-4616-BA3D-7663A61A3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Judges appointed by Crown on advice of Lord Chancellor ( Member of Cabinet) </a:t>
            </a:r>
          </a:p>
          <a:p>
            <a:r>
              <a:rPr lang="en-US" dirty="0"/>
              <a:t>Pardon of Crown on advice of Secretary Home </a:t>
            </a:r>
          </a:p>
        </p:txBody>
      </p:sp>
    </p:spTree>
    <p:extLst>
      <p:ext uri="{BB962C8B-B14F-4D97-AF65-F5344CB8AC3E}">
        <p14:creationId xmlns:p14="http://schemas.microsoft.com/office/powerpoint/2010/main" val="2181863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5AAF6-295C-42DC-ADA4-A036E9B2E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Dictatorship of Cabinet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020F2-09DE-4332-A971-AAC2F07DB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Party Discipline + Rigidity </a:t>
            </a:r>
          </a:p>
          <a:p>
            <a:r>
              <a:rPr lang="en-US" dirty="0"/>
              <a:t>Delegated legislation</a:t>
            </a:r>
          </a:p>
          <a:p>
            <a:r>
              <a:rPr lang="en-US" dirty="0"/>
              <a:t>Power of Dissolution </a:t>
            </a:r>
          </a:p>
          <a:p>
            <a:r>
              <a:rPr lang="en-US" dirty="0"/>
              <a:t>National Emergency </a:t>
            </a:r>
          </a:p>
          <a:p>
            <a:r>
              <a:rPr lang="en-US" dirty="0"/>
              <a:t>Two-Party System</a:t>
            </a:r>
          </a:p>
          <a:p>
            <a:r>
              <a:rPr lang="en-US" dirty="0"/>
              <a:t>Control of Cabinet over business of house</a:t>
            </a:r>
          </a:p>
        </p:txBody>
      </p:sp>
    </p:spTree>
    <p:extLst>
      <p:ext uri="{BB962C8B-B14F-4D97-AF65-F5344CB8AC3E}">
        <p14:creationId xmlns:p14="http://schemas.microsoft.com/office/powerpoint/2010/main" val="594019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3605F-E317-45BF-B718-3898EE656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Prime Minister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66F20-C00D-4871-97DA-4674A144D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Leader of Cabinet ( Executive)</a:t>
            </a:r>
          </a:p>
          <a:p>
            <a:r>
              <a:rPr lang="en-US" dirty="0"/>
              <a:t>Leader of HOC ( legislative Powers)</a:t>
            </a:r>
          </a:p>
          <a:p>
            <a:r>
              <a:rPr lang="en-US" dirty="0"/>
              <a:t>Source of Communication between Crown and Cabinet</a:t>
            </a:r>
          </a:p>
          <a:p>
            <a:r>
              <a:rPr lang="en-US" dirty="0"/>
              <a:t>Control over Foreign Affairs</a:t>
            </a:r>
          </a:p>
          <a:p>
            <a:r>
              <a:rPr lang="en-US" dirty="0"/>
              <a:t>Control over Financial Policy</a:t>
            </a:r>
          </a:p>
          <a:p>
            <a:r>
              <a:rPr lang="en-US" dirty="0"/>
              <a:t>Political Patronage </a:t>
            </a:r>
          </a:p>
        </p:txBody>
      </p:sp>
    </p:spTree>
    <p:extLst>
      <p:ext uri="{BB962C8B-B14F-4D97-AF65-F5344CB8AC3E}">
        <p14:creationId xmlns:p14="http://schemas.microsoft.com/office/powerpoint/2010/main" val="2845076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1F7F6-896D-4A30-A250-0B35A1AD3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to the Power of British PM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F1B94-4D6B-4D52-A921-965C4DFDF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Rift in Party</a:t>
            </a:r>
          </a:p>
          <a:p>
            <a:r>
              <a:rPr lang="en-US" dirty="0"/>
              <a:t>Loss of talent </a:t>
            </a:r>
          </a:p>
          <a:p>
            <a:r>
              <a:rPr lang="en-US" dirty="0"/>
              <a:t>Public Opinion</a:t>
            </a:r>
          </a:p>
          <a:p>
            <a:r>
              <a:rPr lang="en-US" dirty="0"/>
              <a:t>Dissolution is self-</a:t>
            </a:r>
            <a:r>
              <a:rPr lang="en-US" dirty="0" err="1"/>
              <a:t>deconstrutive</a:t>
            </a:r>
            <a:r>
              <a:rPr lang="en-US" dirty="0"/>
              <a:t> </a:t>
            </a:r>
          </a:p>
          <a:p>
            <a:r>
              <a:rPr lang="en-US" dirty="0"/>
              <a:t>No. 2 is always ready </a:t>
            </a:r>
          </a:p>
          <a:p>
            <a:r>
              <a:rPr lang="en-US" dirty="0" err="1"/>
              <a:t>Llyod</a:t>
            </a:r>
            <a:r>
              <a:rPr lang="en-US" dirty="0"/>
              <a:t> George, “There is no generosity at top”</a:t>
            </a:r>
          </a:p>
        </p:txBody>
      </p:sp>
    </p:spTree>
    <p:extLst>
      <p:ext uri="{BB962C8B-B14F-4D97-AF65-F5344CB8AC3E}">
        <p14:creationId xmlns:p14="http://schemas.microsoft.com/office/powerpoint/2010/main" val="31514031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AF980-46A9-4A10-B64B-A224AE86C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Monarchy?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00238-1DAD-4026-8E2A-2324295C9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Conservatism</a:t>
            </a:r>
          </a:p>
          <a:p>
            <a:r>
              <a:rPr lang="en-US" dirty="0"/>
              <a:t>Lack of Republican Sentiment </a:t>
            </a:r>
          </a:p>
          <a:p>
            <a:r>
              <a:rPr lang="en-US" dirty="0"/>
              <a:t>Commonwealth unity </a:t>
            </a:r>
          </a:p>
          <a:p>
            <a:r>
              <a:rPr lang="en-US" dirty="0"/>
              <a:t>Mediator in Politics </a:t>
            </a:r>
          </a:p>
          <a:p>
            <a:r>
              <a:rPr lang="en-US" dirty="0"/>
              <a:t>Head of social life </a:t>
            </a:r>
          </a:p>
          <a:p>
            <a:r>
              <a:rPr lang="en-US" dirty="0"/>
              <a:t>Titular head</a:t>
            </a:r>
          </a:p>
          <a:p>
            <a:r>
              <a:rPr lang="en-US" dirty="0"/>
              <a:t>Stability: Permanent Tenure </a:t>
            </a:r>
          </a:p>
          <a:p>
            <a:r>
              <a:rPr lang="en-US"/>
              <a:t>Royal Connection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706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94939-F3D3-40A9-AD43-1E6BBD996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Salient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167C9-AB43-46B7-9C0D-AE7189FA2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284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0C6BA-6FE5-45B6-AF10-3568CE07D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08041-3E3A-4775-8830-A345083B1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Unwritten Constitution </a:t>
            </a:r>
          </a:p>
          <a:p>
            <a:r>
              <a:rPr lang="en-US" dirty="0"/>
              <a:t>Conventions (Not written, nor codified, habits, political practices)</a:t>
            </a:r>
          </a:p>
          <a:p>
            <a:r>
              <a:rPr lang="en-US" dirty="0"/>
              <a:t>Flexible</a:t>
            </a:r>
          </a:p>
          <a:p>
            <a:r>
              <a:rPr lang="en-US" dirty="0"/>
              <a:t>Unitary</a:t>
            </a:r>
          </a:p>
          <a:p>
            <a:r>
              <a:rPr lang="en-US" dirty="0"/>
              <a:t>Parliamentary</a:t>
            </a:r>
          </a:p>
          <a:p>
            <a:r>
              <a:rPr lang="en-US" dirty="0"/>
              <a:t>Rule of Law</a:t>
            </a:r>
          </a:p>
          <a:p>
            <a:r>
              <a:rPr lang="en-US" dirty="0"/>
              <a:t>Sovereignty of Parliament </a:t>
            </a:r>
          </a:p>
        </p:txBody>
      </p:sp>
    </p:spTree>
    <p:extLst>
      <p:ext uri="{BB962C8B-B14F-4D97-AF65-F5344CB8AC3E}">
        <p14:creationId xmlns:p14="http://schemas.microsoft.com/office/powerpoint/2010/main" val="3754258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CD9FE-FA39-4B95-8569-7238BAA78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 of Commons (Legislative Powers)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FEB5-1BA1-4EC6-B323-9E1CD6343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 Years </a:t>
            </a:r>
          </a:p>
          <a:p>
            <a:r>
              <a:rPr lang="en-US" dirty="0"/>
              <a:t>Dissolution on advice of PM</a:t>
            </a:r>
          </a:p>
          <a:p>
            <a:r>
              <a:rPr lang="en-US" dirty="0"/>
              <a:t>Amend/Repeal/Make (Ordinary+ Constitutional Laws)</a:t>
            </a:r>
          </a:p>
          <a:p>
            <a:r>
              <a:rPr lang="en-US" dirty="0"/>
              <a:t>No Limit on legislative competence</a:t>
            </a:r>
          </a:p>
        </p:txBody>
      </p:sp>
    </p:spTree>
    <p:extLst>
      <p:ext uri="{BB962C8B-B14F-4D97-AF65-F5344CB8AC3E}">
        <p14:creationId xmlns:p14="http://schemas.microsoft.com/office/powerpoint/2010/main" val="640676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0DD25-27E5-4541-AA38-E4FE89251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Powers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29C23-D30E-4CCF-8154-BAECF880E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Cabinet from Legislature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83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1DF29-2127-47C5-B551-07C1074B6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Powers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F6E2E-F3F7-4551-929D-D072BC197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Money Bill</a:t>
            </a:r>
          </a:p>
        </p:txBody>
      </p:sp>
    </p:spTree>
    <p:extLst>
      <p:ext uri="{BB962C8B-B14F-4D97-AF65-F5344CB8AC3E}">
        <p14:creationId xmlns:p14="http://schemas.microsoft.com/office/powerpoint/2010/main" val="1147502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63192-8165-45C8-BA68-56E2C9F2E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of British Parliamentary </a:t>
            </a:r>
            <a:r>
              <a:rPr lang="en-US" dirty="0" err="1"/>
              <a:t>Supermacy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A2CA-ED76-4F5E-8D81-F71157EB2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Uncodified constitution</a:t>
            </a:r>
          </a:p>
          <a:p>
            <a:r>
              <a:rPr lang="en-US" dirty="0"/>
              <a:t>Absence of Separation of Power</a:t>
            </a:r>
          </a:p>
          <a:p>
            <a:r>
              <a:rPr lang="en-US" dirty="0"/>
              <a:t>Absence of Judicial Review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388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FB76D-D4C6-4062-BB5B-184713D1C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British Cabinet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4CBAC-B566-4C4A-AEF4-1A99C4DC2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Gladstone, “ Most Curious Formation in Political World of Modern Times”</a:t>
            </a:r>
          </a:p>
        </p:txBody>
      </p:sp>
    </p:spTree>
    <p:extLst>
      <p:ext uri="{BB962C8B-B14F-4D97-AF65-F5344CB8AC3E}">
        <p14:creationId xmlns:p14="http://schemas.microsoft.com/office/powerpoint/2010/main" val="425794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E51B5-8E5B-43F6-979D-12E502FA9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75492-9378-44AB-B826-F6FDA283B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General Election</a:t>
            </a:r>
          </a:p>
          <a:p>
            <a:r>
              <a:rPr lang="en-US" dirty="0"/>
              <a:t>Adverse Vote of House</a:t>
            </a:r>
          </a:p>
          <a:p>
            <a:r>
              <a:rPr lang="en-US" dirty="0"/>
              <a:t>PM Resigns</a:t>
            </a:r>
          </a:p>
        </p:txBody>
      </p:sp>
    </p:spTree>
    <p:extLst>
      <p:ext uri="{BB962C8B-B14F-4D97-AF65-F5344CB8AC3E}">
        <p14:creationId xmlns:p14="http://schemas.microsoft.com/office/powerpoint/2010/main" val="1453817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291</Words>
  <Application>Microsoft Office PowerPoint</Application>
  <PresentationFormat>Widescreen</PresentationFormat>
  <Paragraphs>74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British Political System</vt:lpstr>
      <vt:lpstr>Salient Features</vt:lpstr>
      <vt:lpstr>PowerPoint Presentation</vt:lpstr>
      <vt:lpstr>House of Commons (Legislative Powers)</vt:lpstr>
      <vt:lpstr>Executive Powers</vt:lpstr>
      <vt:lpstr>Financial Powers </vt:lpstr>
      <vt:lpstr>Reasons of British Parliamentary Supermacy </vt:lpstr>
      <vt:lpstr>British Cabinet</vt:lpstr>
      <vt:lpstr>Formation</vt:lpstr>
      <vt:lpstr>Features of Cabinet System</vt:lpstr>
      <vt:lpstr>Functions of Cabinet ( Executive)</vt:lpstr>
      <vt:lpstr>Legislative Functions</vt:lpstr>
      <vt:lpstr>Judicial Functions</vt:lpstr>
      <vt:lpstr>Dictatorship of Cabinet</vt:lpstr>
      <vt:lpstr>Prime Minister </vt:lpstr>
      <vt:lpstr>Challenges to the Power of British PM</vt:lpstr>
      <vt:lpstr>Why Monarchy?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British Political System</dc:title>
  <dc:creator>NITB</dc:creator>
  <cp:lastModifiedBy>NITB</cp:lastModifiedBy>
  <cp:revision>5</cp:revision>
  <dcterms:created xsi:type="dcterms:W3CDTF">2024-12-23T10:09:22Z</dcterms:created>
  <dcterms:modified xsi:type="dcterms:W3CDTF">2024-12-23T10:45:19Z</dcterms:modified>
</cp:coreProperties>
</file>