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1A3E4E-32E5-4116-838F-4E8CE3EABC7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C47F95D-ECFF-4DE3-B84F-B69DFB788D4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FFE3AE8-9089-48EB-AF59-37E6E73F6F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D3B437-339D-4C82-91E7-3CFF2A0605DD}" type="datetimeFigureOut">
              <a:rPr lang="en-US" smtClean="0"/>
              <a:t>12/26/2024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E2D9439-A0CD-4B6D-9A8F-2703488482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4FC1701-B2E4-41B9-98DA-0E52B5A81B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91050-4C99-402C-856A-3155028C76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90234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F11655-A8B2-4400-9EB4-B2C575D62B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03176A8-8F44-41ED-B5AE-3D14478E1EE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F33549-52F6-4DA6-81CF-7BE4D1BC6B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D3B437-339D-4C82-91E7-3CFF2A0605DD}" type="datetimeFigureOut">
              <a:rPr lang="en-US" smtClean="0"/>
              <a:t>12/26/2024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4692FF9-E4C8-4501-95E3-71CE966864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86E2724-41F9-4496-8A28-1301ACD0BA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91050-4C99-402C-856A-3155028C76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8255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B19B885-645A-4B16-B9DC-DA647C006CC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4DD5EFA-F012-45DD-B53D-0C9F16A59E7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AD46CB-882F-41BD-B6DC-C6A6EFC217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D3B437-339D-4C82-91E7-3CFF2A0605DD}" type="datetimeFigureOut">
              <a:rPr lang="en-US" smtClean="0"/>
              <a:t>12/26/2024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CEDAEA0-C28E-4ACB-97F6-7029C6EFA4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A0DFC77-8A73-4058-8B2E-2B652FCDDA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91050-4C99-402C-856A-3155028C76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26823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33AFFA-AC31-43FA-8C16-B30200FE1F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9A730A-35AC-4A74-86CD-2D0EB0BB85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D25F76D-2110-40D9-8BB4-5D44D396CA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D3B437-339D-4C82-91E7-3CFF2A0605DD}" type="datetimeFigureOut">
              <a:rPr lang="en-US" smtClean="0"/>
              <a:t>12/26/2024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C520D1D-10ED-4322-B951-C1E9A9DC9E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C8C5CB-4CEF-4FDC-9EC5-61EDA6D5A5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91050-4C99-402C-856A-3155028C76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93172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0D34C6-E6C9-4983-9C73-CD00A1CB3B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3656675-A6C3-46F9-8924-97B6E3F1F5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0FFC4B9-E05D-47B4-A533-0DF2CF6020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D3B437-339D-4C82-91E7-3CFF2A0605DD}" type="datetimeFigureOut">
              <a:rPr lang="en-US" smtClean="0"/>
              <a:t>12/26/2024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EE91B4-644B-434A-935E-DCB0BC08E2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CADA5DB-B92F-482C-A0F6-B59B220E00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91050-4C99-402C-856A-3155028C76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85857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D63DCA-E796-4A80-A220-401BFF17EA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8BD9B3-1651-4B9B-B4D4-DAD15FEC69A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39A86AB-EA34-4D39-9F94-BAD274936D9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7F71A8C-8869-4A96-A668-0E94D562F4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D3B437-339D-4C82-91E7-3CFF2A0605DD}" type="datetimeFigureOut">
              <a:rPr lang="en-US" smtClean="0"/>
              <a:t>12/26/2024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AEAD299-ED45-4739-984A-91D5E7EA3D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E72F618-D16B-4CE8-A268-8DCA86E9D0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91050-4C99-402C-856A-3155028C76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41312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7577DE-E1F4-4A4D-ACF4-A3A655DE4F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0E312EE-238B-4AAF-B1E4-F4DD3E55CC7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6398986-F067-4E8D-B685-CEA99748180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E0F54C5-A0DE-4A3D-9303-67D04B3B17A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7FB9B39-631A-469F-810B-C270E04856B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DEED6A1-0A65-4E28-9AD4-00361A011F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D3B437-339D-4C82-91E7-3CFF2A0605DD}" type="datetimeFigureOut">
              <a:rPr lang="en-US" smtClean="0"/>
              <a:t>12/26/2024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EBE67B4-7889-4623-A501-FCE0910D54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373A032-16EB-4C25-9DBB-28522AF448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91050-4C99-402C-856A-3155028C76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17031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697166-4C39-451B-9C42-41996A9802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04C93E0-4FA1-49B4-967F-9C8C7EABA6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D3B437-339D-4C82-91E7-3CFF2A0605DD}" type="datetimeFigureOut">
              <a:rPr lang="en-US" smtClean="0"/>
              <a:t>12/26/2024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EDD6150-4AB6-4696-A596-25AAFC3AE0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E4CABFA-7DA8-4691-9AE8-F5B6756698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91050-4C99-402C-856A-3155028C76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21760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AD7B466-C785-4E00-8260-4A2FFFD6E7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D3B437-339D-4C82-91E7-3CFF2A0605DD}" type="datetimeFigureOut">
              <a:rPr lang="en-US" smtClean="0"/>
              <a:t>12/26/2024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C1B63BF-594F-4958-A2BF-A009B0FCC9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5761E65-3D8D-46AA-B05E-C0165AB81C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91050-4C99-402C-856A-3155028C76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28149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EC8D65-88E7-43FE-B75E-3A8A21E068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7DA95B-DD55-4535-B03D-F182CDA0B1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E036F13-9C67-497F-BAAB-B942EBD9B2D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B7A7369-D59F-4300-8626-D506075361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D3B437-339D-4C82-91E7-3CFF2A0605DD}" type="datetimeFigureOut">
              <a:rPr lang="en-US" smtClean="0"/>
              <a:t>12/26/2024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0A20EEC-231E-451A-BD82-0FE9167401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76E8473-4823-44EE-8CD2-55B942B60D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91050-4C99-402C-856A-3155028C76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12786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FEBE37-1869-47FF-B96A-1DB73D3EC4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38151D5-1FED-45A5-B253-CA2EC83741F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CBBCF61-88C9-4A2B-8D03-F16C58F3934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9E19314-D547-4285-B2E6-C000592D39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D3B437-339D-4C82-91E7-3CFF2A0605DD}" type="datetimeFigureOut">
              <a:rPr lang="en-US" smtClean="0"/>
              <a:t>12/26/2024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3648D09-3DF6-4F2F-89D7-11E12AF33B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EF0773E-651E-4ED2-8985-7D60286B50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91050-4C99-402C-856A-3155028C76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18608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AD93104-CF36-438B-B5A2-E51C379AE4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691CA2D-F3AD-47B0-A81D-9D3AE6CB671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DCCCD1-0C94-4D93-BF7D-FBB0C06BA86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D3B437-339D-4C82-91E7-3CFF2A0605DD}" type="datetimeFigureOut">
              <a:rPr lang="en-US" smtClean="0"/>
              <a:t>12/26/2024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A9B4FBD-CDFE-400B-997B-CC3DFA6BBBE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60D24DA-D8B1-4AB6-B1F0-639087EF8F4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891050-4C99-402C-856A-3155028C76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32085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A92A6F-98A6-45BB-99FF-5EEEC788CE2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Unitary Form of </a:t>
            </a:r>
            <a:r>
              <a:rPr lang="en-US" dirty="0" err="1"/>
              <a:t>Governent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2E10A81-B68D-4F9C-BCA8-820542B2311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5187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DD188D-0734-4DA9-A1A2-4163F53556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Introduction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F98EBA-7465-4A28-8B70-0FB0034D23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system of political organization in which all of the governing powers reside in a centralized government</a:t>
            </a:r>
          </a:p>
          <a:p>
            <a:endParaRPr lang="en-US" dirty="0"/>
          </a:p>
          <a:p>
            <a:r>
              <a:rPr lang="en-US" dirty="0"/>
              <a:t>Local Governing bodies work under the supervision and control of central government </a:t>
            </a:r>
          </a:p>
        </p:txBody>
      </p:sp>
    </p:spTree>
    <p:extLst>
      <p:ext uri="{BB962C8B-B14F-4D97-AF65-F5344CB8AC3E}">
        <p14:creationId xmlns:p14="http://schemas.microsoft.com/office/powerpoint/2010/main" val="3921554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24C22C-D84F-4470-9ECF-7400C40D8C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Devolution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47518F-E438-4B93-90DA-A95ABAB3FD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Central government may grant some powers to local governing bodies through a legislative process called devolution and can revoke these powers at any time</a:t>
            </a:r>
          </a:p>
        </p:txBody>
      </p:sp>
    </p:spTree>
    <p:extLst>
      <p:ext uri="{BB962C8B-B14F-4D97-AF65-F5344CB8AC3E}">
        <p14:creationId xmlns:p14="http://schemas.microsoft.com/office/powerpoint/2010/main" val="32175031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DA466C-CA26-49F8-8A37-278C65A6A8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Features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0E3988-0CE5-4A7D-A479-6A4B49ECEA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Centralization of powers</a:t>
            </a:r>
          </a:p>
          <a:p>
            <a:r>
              <a:rPr lang="en-US" dirty="0"/>
              <a:t>Uniformity of laws</a:t>
            </a:r>
          </a:p>
          <a:p>
            <a:r>
              <a:rPr lang="en-US" dirty="0"/>
              <a:t>No permanent distribution of powers </a:t>
            </a:r>
          </a:p>
          <a:p>
            <a:r>
              <a:rPr lang="en-US" dirty="0"/>
              <a:t>Devolution of powers</a:t>
            </a:r>
          </a:p>
          <a:p>
            <a:r>
              <a:rPr lang="en-US" dirty="0"/>
              <a:t>Flexible constitution</a:t>
            </a:r>
          </a:p>
          <a:p>
            <a:r>
              <a:rPr lang="en-US" dirty="0"/>
              <a:t>Can be unicameral or bicameral</a:t>
            </a:r>
          </a:p>
        </p:txBody>
      </p:sp>
    </p:spTree>
    <p:extLst>
      <p:ext uri="{BB962C8B-B14F-4D97-AF65-F5344CB8AC3E}">
        <p14:creationId xmlns:p14="http://schemas.microsoft.com/office/powerpoint/2010/main" val="10690853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248F82-4C36-4A2F-970A-D268DDD0AA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Merits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41F9DD-6705-4FA5-B728-5FEC2E0632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Respond rapidly to crisis</a:t>
            </a:r>
          </a:p>
          <a:p>
            <a:r>
              <a:rPr lang="en-US" dirty="0"/>
              <a:t>Laws tend to pass more quickly </a:t>
            </a:r>
          </a:p>
          <a:p>
            <a:r>
              <a:rPr lang="en-US" dirty="0"/>
              <a:t>Less costly </a:t>
            </a:r>
          </a:p>
        </p:txBody>
      </p:sp>
    </p:spTree>
    <p:extLst>
      <p:ext uri="{BB962C8B-B14F-4D97-AF65-F5344CB8AC3E}">
        <p14:creationId xmlns:p14="http://schemas.microsoft.com/office/powerpoint/2010/main" val="5459181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F58094-A2C4-465B-993A-1E85B81E3A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Demerits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F8259D-212C-4CC6-9130-103317256A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Can ignore local needs</a:t>
            </a:r>
          </a:p>
          <a:p>
            <a:r>
              <a:rPr lang="en-US" dirty="0"/>
              <a:t>Can encourage abuse of power</a:t>
            </a:r>
          </a:p>
          <a:p>
            <a:r>
              <a:rPr lang="en-US" dirty="0"/>
              <a:t>Can </a:t>
            </a:r>
            <a:r>
              <a:rPr lang="en-US"/>
              <a:t>cause disintegration</a:t>
            </a:r>
          </a:p>
        </p:txBody>
      </p:sp>
    </p:spTree>
    <p:extLst>
      <p:ext uri="{BB962C8B-B14F-4D97-AF65-F5344CB8AC3E}">
        <p14:creationId xmlns:p14="http://schemas.microsoft.com/office/powerpoint/2010/main" val="298310939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107</Words>
  <Application>Microsoft Office PowerPoint</Application>
  <PresentationFormat>Widescreen</PresentationFormat>
  <Paragraphs>22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Unitary Form of Governent</vt:lpstr>
      <vt:lpstr>Introduction</vt:lpstr>
      <vt:lpstr>Devolution</vt:lpstr>
      <vt:lpstr>Features</vt:lpstr>
      <vt:lpstr>Merits</vt:lpstr>
      <vt:lpstr>Demerits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Unitary Form of Governent</dc:title>
  <dc:creator>NITB</dc:creator>
  <cp:lastModifiedBy>NITB</cp:lastModifiedBy>
  <cp:revision>3</cp:revision>
  <dcterms:created xsi:type="dcterms:W3CDTF">2024-12-26T07:32:45Z</dcterms:created>
  <dcterms:modified xsi:type="dcterms:W3CDTF">2024-12-26T07:45:41Z</dcterms:modified>
</cp:coreProperties>
</file>