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C1C6-4280-4625-B154-1232C024C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2B9621-D991-405A-B900-8FCA32B92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F0F22-D719-4346-900A-798CE4F69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C0D1E-5D21-4EC3-A773-D763FE6FE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51446-67B7-4CC8-A9B7-FEFDA489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6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23ABC-D678-4FFC-AED4-F64A70E83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3CA67-37F5-478C-B949-28FE33ED6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3D1BF-D93C-4981-9AF4-FBD9C25CC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7AFD4-C8B4-4FFB-8939-5F7963BB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5DAA0-36ED-4F1D-8B52-AA2DD1C01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B432EB-D07D-4825-98ED-8EE12CAB1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1A8C1-5613-4A11-96F8-703A7355C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3C131-8FA4-48DF-ADB4-6063AFC80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1479A-0D52-4443-A120-E35149A1B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FE698-274D-4BC8-B21A-4CFF4527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0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D599-82B3-42C0-AF9F-7FAC1D655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34179-E47C-458C-A2E9-DD69B0FEA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D5A11-0D32-488A-B178-41BB4F2D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F70E7-96B9-4899-B5D0-6CD58E82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1C5B5-C777-4492-86BA-F6960DC7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2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42617-4711-4368-BF97-F0D3B5819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5AD10-5EA4-4352-B9DB-710A827C6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1EB8F-6820-489D-A0E1-3276B16B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33988-F9E5-4EF0-AD40-20FCD36C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6FD51-B618-43B9-B809-E1F33BDD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DC423-CF8C-4C7D-BBA1-40EB2BC4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7BC20-9871-4CF5-88C3-10D796D65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14501-E64B-445D-B888-7F7391DCE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C49F4-C252-4E47-9BB4-ADAD68AF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90F69-C841-4CB2-95BC-25C9312C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31D23-EF92-49AE-844D-7C05AB333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3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6398D-AC2A-4EE1-B871-C1F5167B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1BBA4-E5B8-4813-8FD0-EAD7A1777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8C990-6F2E-408F-8CCD-412DCE041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2084F-D924-4D98-ADB9-9165646CE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DF4A4E-6994-452D-9A04-6C15637D5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37AB-F435-4B9F-95E7-3E26B4A4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E12B5C-C393-4C8E-A814-60E2FDB6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0425BF-A970-4070-A5A1-6C64BF0F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1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E8605-EF98-4181-9294-FD23DA76C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E2060-DF33-4146-B8C9-4D191A58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1DE15-C237-4883-A2FA-E90779ECA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3EAD6-E327-4598-8EC0-F8AB1CA9B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0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A8E95-203F-4161-B10A-AF4EE9460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11FD3-B7DF-48E5-8E3F-E5A63377B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691EF-29F0-44E8-A901-85DAFF3F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2A001-3804-41D7-A095-C8D3CAB5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8CE81-971A-4F01-A5EA-E7DD62A6A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2D5E35-2693-45C3-90DA-77789A45B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43CF6-EE5D-45EC-BC27-A205C1CC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A223F-3C41-4912-A836-CBB1B5845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9A500-64D3-4DB0-9C15-C8CEB253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9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BCAC4-1F51-4EC3-B48E-CCD20B0F2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6E3511-553F-443A-A14F-15D5B0632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5A1E3-D342-4A7A-9218-3BCC74E7A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245B6-3634-4F04-99D2-AB53EB62F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CC383-4589-4CA8-A09A-59948A311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666AA-52BE-4454-9F83-46C6162D1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2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6DF00-B51D-443F-B94B-4C356672D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6F021-23AF-48CB-8752-C75C42FBC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F2A02-F92A-4B49-84E5-30A720F90B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E009A-0D73-4FE4-9C19-26EAAB381B0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7D7BE-2B73-4737-84CE-947A4FCFF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51717-0456-4C9F-9A7C-568F3B6534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EF68F-74A9-4D4E-90BE-CD5A9CA41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3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6A613-8602-4A0C-AFE4-4B432B538D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Presidential Form of Government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70413-5AA4-463D-988D-B4A136A22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2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B3070-A138-4FF4-8957-5CF50DC91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2246C-E91B-4A27-81A5-2E387A205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form of Government in which Executive is not responsible to the legislature </a:t>
            </a:r>
          </a:p>
        </p:txBody>
      </p:sp>
    </p:spTree>
    <p:extLst>
      <p:ext uri="{BB962C8B-B14F-4D97-AF65-F5344CB8AC3E}">
        <p14:creationId xmlns:p14="http://schemas.microsoft.com/office/powerpoint/2010/main" val="87178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A4CC-0A44-4FD8-9AAE-143D74F1D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2E6FC-8966-4D7E-A96F-3E1A68006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Executive and legislature work separately from each other </a:t>
            </a:r>
          </a:p>
          <a:p>
            <a:r>
              <a:rPr lang="en-US" dirty="0"/>
              <a:t>Members of executive cannot be members of legislature </a:t>
            </a:r>
          </a:p>
          <a:p>
            <a:r>
              <a:rPr lang="en-US" dirty="0"/>
              <a:t>President is real executive </a:t>
            </a:r>
          </a:p>
          <a:p>
            <a:r>
              <a:rPr lang="en-US" dirty="0"/>
              <a:t>All executive powers are vested in the hands of president </a:t>
            </a:r>
          </a:p>
          <a:p>
            <a:r>
              <a:rPr lang="en-US" dirty="0"/>
              <a:t>President is both the Head of State (</a:t>
            </a:r>
            <a:r>
              <a:rPr lang="en-US" dirty="0" err="1"/>
              <a:t>HoS</a:t>
            </a:r>
            <a:r>
              <a:rPr lang="en-US" dirty="0"/>
              <a:t>) and Head of Government (</a:t>
            </a:r>
            <a:r>
              <a:rPr lang="en-US" dirty="0" err="1"/>
              <a:t>HoG</a:t>
            </a:r>
            <a:r>
              <a:rPr lang="en-US" dirty="0"/>
              <a:t>)</a:t>
            </a:r>
          </a:p>
          <a:p>
            <a:r>
              <a:rPr lang="en-US" dirty="0"/>
              <a:t>President is directly elected </a:t>
            </a:r>
          </a:p>
          <a:p>
            <a:r>
              <a:rPr lang="en-US" dirty="0"/>
              <a:t>Can veto Acts of legislature, but cannot change the content of legislation</a:t>
            </a:r>
          </a:p>
        </p:txBody>
      </p:sp>
    </p:spTree>
    <p:extLst>
      <p:ext uri="{BB962C8B-B14F-4D97-AF65-F5344CB8AC3E}">
        <p14:creationId xmlns:p14="http://schemas.microsoft.com/office/powerpoint/2010/main" val="38544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0BA86-A182-417A-942C-DA363B3D2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A9AB6-43B7-4460-8955-2F9D9359E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President cannot dissolve the </a:t>
            </a:r>
            <a:r>
              <a:rPr lang="en-US"/>
              <a:t>lower house </a:t>
            </a:r>
          </a:p>
        </p:txBody>
      </p:sp>
    </p:spTree>
    <p:extLst>
      <p:ext uri="{BB962C8B-B14F-4D97-AF65-F5344CB8AC3E}">
        <p14:creationId xmlns:p14="http://schemas.microsoft.com/office/powerpoint/2010/main" val="2283078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88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Presidential Form of Government</vt:lpstr>
      <vt:lpstr>PowerPoint Presentation</vt:lpstr>
      <vt:lpstr>Features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Presidential Form of Government</dc:title>
  <dc:creator>NITB</dc:creator>
  <cp:lastModifiedBy>NITB</cp:lastModifiedBy>
  <cp:revision>2</cp:revision>
  <dcterms:created xsi:type="dcterms:W3CDTF">2024-12-26T07:54:45Z</dcterms:created>
  <dcterms:modified xsi:type="dcterms:W3CDTF">2024-12-26T07:56:48Z</dcterms:modified>
</cp:coreProperties>
</file>