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2" r:id="rId4"/>
    <p:sldId id="266" r:id="rId5"/>
    <p:sldId id="261" r:id="rId6"/>
    <p:sldId id="259" r:id="rId7"/>
    <p:sldId id="258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fertilizers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fertilizers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fertilizer or </a:t>
            </a:r>
            <a:r>
              <a:rPr lang="en-US" dirty="0" smtClean="0"/>
              <a:t>fertilizer </a:t>
            </a:r>
            <a:r>
              <a:rPr lang="en-US" dirty="0"/>
              <a:t>is any material of natural or synthetic origin that is applied to soil or to plant tissues to supply plant nutrients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are some 16 essential elements required by plants for growth</a:t>
            </a:r>
          </a:p>
          <a:p>
            <a:r>
              <a:rPr lang="en-US" dirty="0" smtClean="0"/>
              <a:t>Among these Nitrogen, Potassium &amp; Phosphorous are most important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		Classification of fertilizers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b="1" u="sng" dirty="0" smtClean="0"/>
              <a:t>Direct Fertilizers</a:t>
            </a:r>
          </a:p>
          <a:p>
            <a:r>
              <a:rPr lang="en-US" dirty="0" smtClean="0"/>
              <a:t>The fertilizers which are directly assimilated by the plants are called direct fertilizers, exempli gratia:</a:t>
            </a:r>
          </a:p>
          <a:p>
            <a:pPr marL="0" indent="0">
              <a:buNone/>
            </a:pPr>
            <a:r>
              <a:rPr lang="en-US" dirty="0" smtClean="0"/>
              <a:t>	A) Super Phosphate</a:t>
            </a:r>
          </a:p>
          <a:p>
            <a:pPr marL="0" indent="0">
              <a:buNone/>
            </a:pPr>
            <a:r>
              <a:rPr lang="en-US" dirty="0" smtClean="0"/>
              <a:t>	B) Nitrate and </a:t>
            </a:r>
          </a:p>
          <a:p>
            <a:pPr marL="0" indent="0">
              <a:buNone/>
            </a:pPr>
            <a:r>
              <a:rPr lang="en-US" dirty="0" smtClean="0"/>
              <a:t>	C) Ammonium Compounds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b="1" u="sng" dirty="0" smtClean="0"/>
              <a:t>Indirect Fertilizer</a:t>
            </a:r>
          </a:p>
          <a:p>
            <a:r>
              <a:rPr lang="en-US" dirty="0" smtClean="0"/>
              <a:t>These are the substances which are introduced into soil to make the condition of soil better, exempli gratia, to alter alkalinity or acidity </a:t>
            </a:r>
          </a:p>
          <a:p>
            <a:r>
              <a:rPr lang="en-US" dirty="0" err="1" smtClean="0"/>
              <a:t>CaMg</a:t>
            </a:r>
            <a:endParaRPr lang="en-US" dirty="0" smtClean="0"/>
          </a:p>
          <a:p>
            <a:r>
              <a:rPr lang="en-US" dirty="0" smtClean="0"/>
              <a:t>CaCo3 (Limestone)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35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 Fertilizers classification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u="sng" dirty="0" smtClean="0"/>
              <a:t>COMPLETE FERTILIZERS</a:t>
            </a:r>
            <a:endParaRPr lang="en-US" b="1" u="sng" dirty="0"/>
          </a:p>
          <a:p>
            <a:r>
              <a:rPr lang="en-US" dirty="0" smtClean="0"/>
              <a:t>They contain all principle ingredients (NPK) for growth of plants, exempli gratia, </a:t>
            </a:r>
          </a:p>
          <a:p>
            <a:pPr marL="0" indent="0">
              <a:buNone/>
            </a:pPr>
            <a:r>
              <a:rPr lang="en-US" dirty="0" smtClean="0"/>
              <a:t>	A) </a:t>
            </a:r>
            <a:r>
              <a:rPr lang="en-US" dirty="0" err="1" smtClean="0"/>
              <a:t>Zarkhaiz</a:t>
            </a:r>
            <a:r>
              <a:rPr lang="en-US" dirty="0" smtClean="0"/>
              <a:t> by </a:t>
            </a:r>
            <a:r>
              <a:rPr lang="en-US" dirty="0" err="1" smtClean="0"/>
              <a:t>Engro</a:t>
            </a:r>
            <a:r>
              <a:rPr lang="en-US" dirty="0" smtClean="0"/>
              <a:t> Fertilizers</a:t>
            </a:r>
          </a:p>
          <a:p>
            <a:pPr marL="0" indent="0">
              <a:buNone/>
            </a:pPr>
            <a:r>
              <a:rPr lang="en-US" dirty="0" smtClean="0"/>
              <a:t>	B) </a:t>
            </a:r>
            <a:r>
              <a:rPr lang="en-US" dirty="0" err="1" smtClean="0"/>
              <a:t>Zorawar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	</a:t>
            </a:r>
            <a:r>
              <a:rPr lang="en-US" b="1" u="sng" dirty="0" smtClean="0"/>
              <a:t>INCOMPLETE FERTILIZER</a:t>
            </a:r>
            <a:endParaRPr lang="en-US" b="1" u="sng" dirty="0"/>
          </a:p>
          <a:p>
            <a:r>
              <a:rPr lang="en-US" dirty="0" smtClean="0"/>
              <a:t>These contain either one of two elements</a:t>
            </a:r>
          </a:p>
          <a:p>
            <a:r>
              <a:rPr lang="en-US" dirty="0" smtClean="0"/>
              <a:t>NITROGEN alone fertilizers</a:t>
            </a:r>
          </a:p>
          <a:p>
            <a:r>
              <a:rPr lang="en-US" dirty="0" smtClean="0"/>
              <a:t>PHOSPHORUS alone fertilizers</a:t>
            </a:r>
          </a:p>
          <a:p>
            <a:r>
              <a:rPr lang="en-US" dirty="0" smtClean="0"/>
              <a:t>NP</a:t>
            </a:r>
          </a:p>
          <a:p>
            <a:r>
              <a:rPr lang="en-US" dirty="0" smtClean="0"/>
              <a:t>PK</a:t>
            </a:r>
          </a:p>
          <a:p>
            <a:r>
              <a:rPr lang="en-US" dirty="0" smtClean="0"/>
              <a:t>NK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679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Classification of fertilizers 111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u="sng" dirty="0" smtClean="0"/>
              <a:t>Nitrogen Fertilizers</a:t>
            </a:r>
            <a:r>
              <a:rPr lang="en-US" b="1" dirty="0" smtClean="0"/>
              <a:t>:</a:t>
            </a:r>
          </a:p>
          <a:p>
            <a:r>
              <a:rPr lang="en-US" dirty="0" smtClean="0"/>
              <a:t>Urea,  Ammonium </a:t>
            </a:r>
            <a:r>
              <a:rPr lang="en-US" dirty="0" err="1" smtClean="0"/>
              <a:t>Sulphate</a:t>
            </a:r>
            <a:r>
              <a:rPr lang="en-US" dirty="0" smtClean="0"/>
              <a:t>, Calcium ammonium nitrate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u="sng" dirty="0" smtClean="0"/>
              <a:t>Phosphate Fertilizers:</a:t>
            </a:r>
          </a:p>
          <a:p>
            <a:r>
              <a:rPr lang="en-US" dirty="0" smtClean="0"/>
              <a:t>Single superphosphate, </a:t>
            </a:r>
            <a:r>
              <a:rPr lang="en-US" dirty="0" err="1" smtClean="0"/>
              <a:t>Diammonium</a:t>
            </a:r>
            <a:r>
              <a:rPr lang="en-US" dirty="0" smtClean="0"/>
              <a:t> phosphate, Triple Superphosphate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u="sng" dirty="0" err="1" smtClean="0"/>
              <a:t>Pottassic</a:t>
            </a:r>
            <a:r>
              <a:rPr lang="en-US" b="1" u="sng" dirty="0" smtClean="0"/>
              <a:t> Fertilizer:</a:t>
            </a:r>
          </a:p>
          <a:p>
            <a:r>
              <a:rPr lang="en-US" dirty="0" err="1" smtClean="0"/>
              <a:t>Sulphate</a:t>
            </a:r>
            <a:r>
              <a:rPr lang="en-US" dirty="0" smtClean="0"/>
              <a:t> of Potash &amp; </a:t>
            </a:r>
            <a:r>
              <a:rPr lang="en-US" dirty="0" err="1" smtClean="0"/>
              <a:t>Muriate</a:t>
            </a:r>
            <a:r>
              <a:rPr lang="en-US" dirty="0" smtClean="0"/>
              <a:t> of Potash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6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 of fertilizer pollution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Impacts on water bodies</a:t>
            </a:r>
          </a:p>
          <a:p>
            <a:r>
              <a:rPr lang="en-US" dirty="0" smtClean="0"/>
              <a:t>Impacts on soil </a:t>
            </a:r>
          </a:p>
          <a:p>
            <a:r>
              <a:rPr lang="en-US" dirty="0" smtClean="0"/>
              <a:t>Impacts on air</a:t>
            </a:r>
          </a:p>
          <a:p>
            <a:r>
              <a:rPr lang="en-US" dirty="0" smtClean="0"/>
              <a:t>Impacts on human health</a:t>
            </a:r>
          </a:p>
          <a:p>
            <a:r>
              <a:rPr lang="en-US" dirty="0" smtClean="0"/>
              <a:t>Eutrophication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1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fertilizer pollution!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arenR"/>
            </a:pPr>
            <a:r>
              <a:rPr lang="en-US" dirty="0" smtClean="0"/>
              <a:t>Nutrient management: Applying only those nutrients which are required by the plants and are lacking in the soil. Subjecting the field soil to lab tests</a:t>
            </a:r>
          </a:p>
          <a:p>
            <a:pPr marL="342900" indent="-342900">
              <a:buAutoNum type="arabicParenR"/>
            </a:pPr>
            <a:r>
              <a:rPr lang="en-US" dirty="0" smtClean="0"/>
              <a:t>Planting Buffers around the edges of a field so that fertilizers be absorbed by the plants before the water from the field reaches a water body</a:t>
            </a:r>
          </a:p>
          <a:p>
            <a:pPr marL="342900" indent="-342900">
              <a:buAutoNum type="arabicParenR"/>
            </a:pPr>
            <a:r>
              <a:rPr lang="en-US" dirty="0" smtClean="0"/>
              <a:t>Preventing the erosion from field and water run off from fields</a:t>
            </a:r>
          </a:p>
          <a:p>
            <a:pPr marL="342900" indent="-342900">
              <a:buAutoNum type="arabicParenR"/>
            </a:pPr>
            <a:r>
              <a:rPr lang="en-US" dirty="0" smtClean="0"/>
              <a:t>Fertilizer Businesses/ factories </a:t>
            </a:r>
            <a:r>
              <a:rPr lang="en-US" dirty="0"/>
              <a:t>can reduce nutrient pollution by managing and reducing their emissions into air and water.</a:t>
            </a:r>
            <a:r>
              <a:rPr lang="en-US" dirty="0" smtClean="0"/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10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02" y="2911155"/>
            <a:ext cx="11029616" cy="98833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THANK YOU!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779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467</TotalTime>
  <Words>174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Black</vt:lpstr>
      <vt:lpstr>Calibri</vt:lpstr>
      <vt:lpstr>Gill Sans MT</vt:lpstr>
      <vt:lpstr>Wingdings 2</vt:lpstr>
      <vt:lpstr>Dividend</vt:lpstr>
      <vt:lpstr>fertilizers</vt:lpstr>
      <vt:lpstr>Why are fertilizers needed?</vt:lpstr>
      <vt:lpstr>     Classification of fertilizers 1</vt:lpstr>
      <vt:lpstr>                         Fertilizers classification 2</vt:lpstr>
      <vt:lpstr>   Classification of fertilizers 111</vt:lpstr>
      <vt:lpstr>Impacts of fertilizer pollution</vt:lpstr>
      <vt:lpstr>Solving fertilizer pollution!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LENOVO</cp:lastModifiedBy>
  <cp:revision>29</cp:revision>
  <dcterms:created xsi:type="dcterms:W3CDTF">2022-04-04T12:05:26Z</dcterms:created>
  <dcterms:modified xsi:type="dcterms:W3CDTF">2023-09-10T16:08:22Z</dcterms:modified>
</cp:coreProperties>
</file>