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2A5D5F-E1CB-4254-BEB7-3E49D057EB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97C3D3-EAD1-4F6F-AB53-86CA908EDF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41E1C8-FAAD-4A93-BA41-6FB27FDAE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DFF72-9C75-4864-820B-D4E60AE5A212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A7F16F-02CB-4DF8-95A1-8D959C727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5351A2-580C-411C-8AAE-3F08DBE2E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A13D0-C7DD-4291-AFC7-90019B36F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569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B0B68-EA23-45B1-AF94-4E019AD53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8E9F47-61E7-472D-B65D-CACF08776D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48FD04-39CF-4B4A-AA26-AFF8F1855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DFF72-9C75-4864-820B-D4E60AE5A212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C44EE9-253B-41C9-A227-E8FA47B6C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133CB3-9C83-4693-B79B-998B10EEA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A13D0-C7DD-4291-AFC7-90019B36F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576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BF3D9C1-2C9E-445D-ABFC-4F211134D1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1996F9-4A46-4639-9A68-DA2B14D39C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C98B60-5B35-4414-A57B-E57133228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DFF72-9C75-4864-820B-D4E60AE5A212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1ABCC3-27FA-4D12-9D96-32FCC72E7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ACB3C4-5E1F-4FD9-A989-A4A0BBE9E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A13D0-C7DD-4291-AFC7-90019B36F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651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1024D9-6D34-4ADE-AE85-B4E2D340D1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46D771-93DA-4131-AFD7-0066CC199A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0ADE69-EDE1-4E18-A58B-548CED70C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DFF72-9C75-4864-820B-D4E60AE5A212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277764-C330-4901-8BBF-8D95AB81D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B9E5D1-DB46-4F7A-BE15-6CE8FF6E0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A13D0-C7DD-4291-AFC7-90019B36F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598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33564-4540-486F-B8C4-B6E8B82BE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35EA25-A278-4A65-A220-4B4CE92B6D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A604AB-BE56-4158-B3C3-66E7658DF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DFF72-9C75-4864-820B-D4E60AE5A212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A593FD-1F36-494C-AF9D-40A93A13C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26354E-E2D6-4777-A612-DCB913678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A13D0-C7DD-4291-AFC7-90019B36F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015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A4597C-AE84-4205-B31C-FA7765F66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A5290B-5C28-48FA-89C7-A2863262E2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43969C-A1F0-465F-B0C3-BE1D8A8045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57F324-5771-4340-BC5C-21331A849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DFF72-9C75-4864-820B-D4E60AE5A212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382F30-8F19-4444-8EE3-35E48980F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3BC4F2-CECB-4767-9C53-907DF4DCB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A13D0-C7DD-4291-AFC7-90019B36F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040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C489F-DC36-486A-811E-1ACDE1CE1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EC08CD-DBFC-4C12-B155-31EB4DCB49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5FAA8F-F659-4C3E-865A-F8746DF856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346C14-07FF-40EB-906D-0FE70D1A33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BF7AED-05F3-45E3-8F52-12E09B906F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866F77-E7E1-44EC-A8F8-D736350CA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DFF72-9C75-4864-820B-D4E60AE5A212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115B28-E1FF-4033-8397-FC6072DCA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6BEC86-E49E-4A96-AB82-18544A6B6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A13D0-C7DD-4291-AFC7-90019B36F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760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F14CCE-9845-44B8-8B47-D722EBCC8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DD1ABE-0EE0-43D2-9BA2-DCE9A7A6E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DFF72-9C75-4864-820B-D4E60AE5A212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24EE4B-2A7F-48CD-AFB3-39EC17226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1223A3-C61F-4BD4-B4FF-67870F117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A13D0-C7DD-4291-AFC7-90019B36F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770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94DFC5-FC2F-41E2-B232-29F9173FA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DFF72-9C75-4864-820B-D4E60AE5A212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F0C5CD-2449-4BE8-ADF2-87B8636A6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0F31A5-C2DC-4678-9DA5-96D35A705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A13D0-C7DD-4291-AFC7-90019B36F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532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96153-6C70-4A7E-BE1E-A225153428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C215A2-8F72-4C29-A884-69D5862BCD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3635C0-34A7-4548-9681-15B0A89A16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AFD345-3090-47BA-831E-E5669AA8F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DFF72-9C75-4864-820B-D4E60AE5A212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1F07F1-750C-4DEE-8669-CF4349FF6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F300BE-A9FD-4B9F-848B-A55C93CBE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A13D0-C7DD-4291-AFC7-90019B36F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360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9AEF02-21D3-43FC-B93A-7A4BF184E2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07B54C2-3323-4FE2-AD5A-A62DB7180A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9F3562-7137-47BA-BB31-20518D3639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CE3B12-FAA2-48B1-A432-3F3CD1F3F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DFF72-9C75-4864-820B-D4E60AE5A212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CA53DF-347C-48E5-9B9E-6A84B2853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C489E9-9604-434E-B958-10611B0FB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A13D0-C7DD-4291-AFC7-90019B36F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995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574B5E8-E95D-4027-89B6-9C2D64E05A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1C88A1-9EC7-450A-857E-7CE77F72F1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E9D4A3-10F2-45D8-AB63-D9D2F119AE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BDFF72-9C75-4864-820B-D4E60AE5A212}" type="datetimeFigureOut">
              <a:rPr lang="en-US" smtClean="0"/>
              <a:t>12/26/2024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E4EB8A-B656-4950-8C86-06B0918C86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7FDB70-608A-49E6-98A9-C77F43556A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A13D0-C7DD-4291-AFC7-90019B36F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5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8AD133-BD0F-4DB2-A9F8-7F3ACCFF0F0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Parliamentary form of Government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BEE3F4-3E9C-49F7-BA98-A236D2E1B9B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374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0D938-DF43-4C30-BBBD-F1900BAB85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125DC3-915C-4D26-858C-7CE87C763C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form of Government in which Executive is responsible to legislature </a:t>
            </a:r>
          </a:p>
        </p:txBody>
      </p:sp>
    </p:spTree>
    <p:extLst>
      <p:ext uri="{BB962C8B-B14F-4D97-AF65-F5344CB8AC3E}">
        <p14:creationId xmlns:p14="http://schemas.microsoft.com/office/powerpoint/2010/main" val="3375781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90459-875B-4D22-8F9F-90C87BD7E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924096-E274-4D51-8408-D17DB52718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Executive and legislature work in fusion with </a:t>
            </a:r>
            <a:r>
              <a:rPr lang="en-US" dirty="0" err="1"/>
              <a:t>eachother</a:t>
            </a:r>
            <a:endParaRPr lang="en-US" dirty="0"/>
          </a:p>
          <a:p>
            <a:r>
              <a:rPr lang="en-US" dirty="0"/>
              <a:t>Members of the Executive are drawn from legislature </a:t>
            </a:r>
          </a:p>
          <a:p>
            <a:r>
              <a:rPr lang="en-US" dirty="0"/>
              <a:t>President is nominal executive </a:t>
            </a:r>
          </a:p>
          <a:p>
            <a:r>
              <a:rPr lang="en-US" dirty="0"/>
              <a:t>PM and Cabinet are the real executive </a:t>
            </a:r>
          </a:p>
          <a:p>
            <a:r>
              <a:rPr lang="en-US" dirty="0"/>
              <a:t>President is Head of State while Prime Minister is Head of Government </a:t>
            </a:r>
          </a:p>
          <a:p>
            <a:r>
              <a:rPr lang="en-US" dirty="0"/>
              <a:t>President is directly elected </a:t>
            </a:r>
          </a:p>
          <a:p>
            <a:r>
              <a:rPr lang="en-US" dirty="0"/>
              <a:t>President cannot veto acts of legislature </a:t>
            </a:r>
          </a:p>
        </p:txBody>
      </p:sp>
    </p:spTree>
    <p:extLst>
      <p:ext uri="{BB962C8B-B14F-4D97-AF65-F5344CB8AC3E}">
        <p14:creationId xmlns:p14="http://schemas.microsoft.com/office/powerpoint/2010/main" val="4148036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C27360-6706-454C-8F9D-CC6F008A9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35DCC1-078E-49FF-8AA9-F39501290E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President can dissolve the lower house</a:t>
            </a:r>
          </a:p>
          <a:p>
            <a:r>
              <a:rPr lang="en-US" dirty="0"/>
              <a:t>President and members of legislature elected </a:t>
            </a:r>
            <a:r>
              <a:rPr lang="en-US"/>
              <a:t>almost concurrently </a:t>
            </a:r>
          </a:p>
        </p:txBody>
      </p:sp>
    </p:spTree>
    <p:extLst>
      <p:ext uri="{BB962C8B-B14F-4D97-AF65-F5344CB8AC3E}">
        <p14:creationId xmlns:p14="http://schemas.microsoft.com/office/powerpoint/2010/main" val="1894103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79</Words>
  <Application>Microsoft Office PowerPoint</Application>
  <PresentationFormat>Widescreen</PresentationFormat>
  <Paragraphs>12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Parliamentary form of Government </vt:lpstr>
      <vt:lpstr>PowerPoint Presentation</vt:lpstr>
      <vt:lpstr>Features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Parliamentary form of Government </dc:title>
  <dc:creator>NITB</dc:creator>
  <cp:lastModifiedBy>NITB</cp:lastModifiedBy>
  <cp:revision>1</cp:revision>
  <dcterms:created xsi:type="dcterms:W3CDTF">2024-12-26T08:04:32Z</dcterms:created>
  <dcterms:modified xsi:type="dcterms:W3CDTF">2024-12-26T08:11:35Z</dcterms:modified>
</cp:coreProperties>
</file>