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D182-EDB8-D443-A653-F1D0A7CD6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19E6F-7BB2-DE42-9DED-C4824EABF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9706A-A8C9-B648-A8AF-DDCDF054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075E2-6F62-2F44-9E45-0CAC62A2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02D79-7F9C-C145-8FF2-8EED696A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9347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2AC-DD04-C84F-A5A7-83820394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E28DF-D541-C448-8039-ACB2E042D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DE526-9813-BD43-97DA-C2A7C411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33313-BF07-464F-861C-B657B59C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4A53-2A27-BE45-84A3-C7E81387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27573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1998CB-33D3-EE44-A3DB-A52F349E5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15D94-EAA6-E645-ADE8-84C4E8B43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2FF4A-2368-E14D-AEF6-EA7DC011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A8B90-F64C-F14A-8CD9-939A6EFB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4EDC0-E0FB-5740-B10C-3F744DEF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3824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6005E-0F73-2747-8571-5F059F35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817AF-ACD3-714F-ADDE-9EFA5C81A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D1E0-CAA0-6243-8DF4-BA883C7A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74161-9866-834E-967F-28245431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838D0-4789-2541-9141-FDC64C69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3164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7D3A-3140-C84D-B538-3FB4285A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1B004-BD68-2A47-A46F-7C1C33A02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2A640-9E46-8845-B532-7AAA1A18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597B9-8443-3846-B3B3-5A0A55EFD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BFC74-0758-3342-B50A-FDE7A6CD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1377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0409F-2525-BA4A-AA4F-D4B5A8A13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BF8DC-8C8E-F24E-A968-4E11ABCF2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FFE4D-AC31-6F42-BA19-6208A79CB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F7CAB-AFBC-5442-A7EA-A78C030F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ADA1C-EC94-234B-8AC0-05E7C48A3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A4ABD-D864-BD41-8F19-74FB041E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3900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19AD0-960C-C742-BD04-E9702CB5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1386A-5F90-FD43-806E-F33CB49FC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AD096-1F75-3D40-9D57-7F290DE18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37A20-8527-8146-AD0D-414F37208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A188CF-929C-A24A-9720-553971648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A543E-D8CF-254A-9294-7B7D6A43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677695-B161-6E43-8045-91543A9E2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9AD9B9-211E-2D4B-B015-1C50DDB7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2905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A3C8-5809-8B48-AB85-91AC83C65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2D6DC-29B1-9042-A109-A2C5BE07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F49D2-AA44-7349-A34B-7082157C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23059-EB29-CC48-8A6D-FEAB8B8E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51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941B2-26AF-4A42-B348-2D0FB1A9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C90978-122B-F74D-BA36-FC765711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398C9-54FC-2543-AF04-1F362B6D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9131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802E-AB1F-7D48-A403-A3606559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28847-346B-D843-8158-D863B20C3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F281D-BD21-484B-8146-CD50DCCE0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DA0B5-0505-0C48-82D6-A4D110D4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27F53-8426-3945-9D70-1D6C4EC7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4D510-B032-CC47-8114-BA749F12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4860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F2C1-57C3-8340-B33F-740E5F92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E4217-A243-3641-A683-CCA7A69E1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1AC91-AB2F-9A4F-BD57-F88C6E09B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5A119-E4CB-594B-A2D5-F864625C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3CB8F-F3F5-7B4E-BC9B-6549733A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E8D36-1E42-9746-A956-FFFD24E0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4440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7EFDB-A9B7-034C-8DFB-09783C23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5ADFD-FD5F-2740-9DD5-7D90B69C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BD844-8A49-FF43-AE48-DA2842DC8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259A0-8C1D-B94A-96C3-A11C79FB7A18}" type="datetimeFigureOut">
              <a:rPr lang="en-PK" smtClean="0"/>
              <a:t>16/10/2020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EB3E2-7C0F-D242-BEC1-75EDB3AD3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009A2-B23C-6242-A9E4-E5C0D13B4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303EA-EEE1-D043-9BB7-9F0391C96BF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6331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365B-7F8F-5A4A-99D1-87D8C4933A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Jeremy Bentham</a:t>
            </a:r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3AC11-A9B9-2D42-8EF4-22DA12149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417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B80F1-4C18-7346-9AFE-592DCC5C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D95C81-C522-114C-AA8C-8C2701427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2254B-6680-D54E-A8E7-15F59C43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Stuart Mill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244B9-A94E-C147-9951-66C13173F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8137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64BA-086B-3642-9693-58FDC0ED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2356B-E979-B348-BB2F-6816AE3C2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0124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AB9-8DD5-474E-8EF1-F9C1A27E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D853E7-BC70-CF44-8D15-82BA7909C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8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F346-EA43-9141-B533-AB47E183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79309D-5088-DF4B-8B77-9BCC72850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5832"/>
            <a:ext cx="12019643" cy="67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4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74A0E-3F04-8548-AAA0-3871E1A8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93BC92-9104-0E43-969A-57005AB84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19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7B8D-95B1-DC4A-B0BA-DA9648A10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C98FC0-4AF3-7644-8D0D-E941BC923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A075-6438-BE4D-8297-ECA9A809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5ACE9F-4F71-7A4D-84D4-8CB52637C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01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41C8-C76F-8844-A16B-5307BC8D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074576-F4FC-6A49-A8AC-28A2B7A17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3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7EC03-50E0-914A-AA08-247AB44F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8188CA-E090-E441-A609-4D1FA0F84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83B5-36F5-A742-AE72-34C7493B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8FCAD0-CEAE-2F41-A81F-02CEC10F6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8C22-825F-DD4C-AF69-DACA3DD5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E470F6-618B-2C46-976E-6115CE0D0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A904-758F-3943-AC46-B8C99C61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C2556A-A512-E841-8176-E9E4068C1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80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76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4408-0CFD-4144-A186-75217111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FE946B-173A-9C4E-B1E4-D03DF67C0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61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9B60E-4E55-AD4F-ACDC-392A3D96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Karl Marx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B3009-6C8F-F144-B3A5-29E5E9D52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14152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C170-43EA-5749-8554-3CD0C664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4E4A88-923A-414F-A9FE-4E672CF7D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9"/>
            <a:ext cx="10515600" cy="34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9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06C8-6B9C-F446-977E-7197B67C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Leninsim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587FD-168F-1042-9939-221BB463D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93763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9970-8046-154E-9611-30ECFFC6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F9B265-2B1B-9946-A965-1D9B66CDC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1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F1665-4F81-9847-BECD-943DC00B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97C32C-9F47-654F-AB6C-4E504AAC6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4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59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B22C5-948E-6244-AD68-CB57F6BB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AD81E9-80A2-B045-86E0-4E4287516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8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1DED1-3CB5-EB4F-974A-C55C74B1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26811E-AB69-3F49-A642-1C87E8B91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35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A12E-208F-2E45-BBF4-E20D6623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86CDAA-8E55-8D4C-9F5E-035A00581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056190"/>
            <a:ext cx="11853332" cy="26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0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60A4-CF98-8744-97F2-B3B0195CE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with Marxism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443DB4-7C03-4C45-B03B-D85B1927F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33" y="1825624"/>
            <a:ext cx="12086167" cy="48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3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00F9-8FD5-624A-B428-45276FCC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20514E-D422-AF45-A476-40F9CD26F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39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AB0C6-7E24-B246-87C1-B1F6B5A1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Franics</a:t>
            </a:r>
            <a:r>
              <a:rPr lang="en-US" dirty="0"/>
              <a:t> Fukuyama and End of History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40E15-0877-0B4F-9D65-583577BF4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0577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10D81-30E9-544D-A7FB-301654B3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8D384D-C202-494C-937A-01908DC8C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31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A800-F3C6-C543-A0A9-574D8672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DE84E2-D58D-A74E-A174-4CCEEF83F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0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21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0C34-59F5-DF4B-9EA5-1B2C420B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916985-9B85-174B-93D5-A938BFC1E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3476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1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FA10-EFD4-804A-BB2E-70AF9D3E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852E4F-2878-9440-8D42-A90E2347D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467" y="271765"/>
            <a:ext cx="12192000" cy="63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53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9A9D-A599-5144-918A-9A4A5534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ABDF9C-CC45-5541-9567-7664F5062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1904"/>
            <a:ext cx="12191999" cy="66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87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B552-0C67-634D-B50B-F782E1C5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8C26DD-5361-364D-A372-2F75ED95D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19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A876-9405-1C4D-BD4E-14919802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B31126-FE4C-064E-878A-2018AA7A5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3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5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6C5B-8A1C-3C43-B8D9-29298FCB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D3BEAE-5ABB-AB4E-85B0-D2CD38F44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17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79F9-53D0-0D43-BE68-229732F3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761A43-0785-E140-8FF2-97BD5D928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1190"/>
            <a:ext cx="12065000" cy="63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02C6-5455-7941-825C-7BABE14B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36E0D9-7E6E-0045-A8EB-FB1CDAF43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2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03881-B961-6E44-9D90-CBBF471E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C5EA05-17A8-6245-BCE4-1F196AA78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3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6A81-8CEA-5A4E-BA86-FDB137B7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AAB183-3490-8945-AB08-029ADC67A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8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AE64-C7B0-F445-A9C1-EFB4578A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3E0B90-C51C-5D43-8B73-022073901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02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5E75-5754-DA4C-9F12-A2607034A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need Government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A9D8E4-CEC5-B843-853A-20D1337C0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07381"/>
            <a:ext cx="10515600" cy="25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11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Jeremy Bentham</vt:lpstr>
      <vt:lpstr>Dimensions</vt:lpstr>
      <vt:lpstr>Dimensions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we need Government</vt:lpstr>
      <vt:lpstr>PowerPoint Presentation</vt:lpstr>
      <vt:lpstr>John Stuart Mill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Karl Marx</vt:lpstr>
      <vt:lpstr>Dimensions</vt:lpstr>
      <vt:lpstr>Leninsim</vt:lpstr>
      <vt:lpstr>PowerPoint Presentation</vt:lpstr>
      <vt:lpstr>PowerPoint Presentation</vt:lpstr>
      <vt:lpstr>PowerPoint Presentation</vt:lpstr>
      <vt:lpstr>PowerPoint Presentation</vt:lpstr>
      <vt:lpstr>Differences with Marxism</vt:lpstr>
      <vt:lpstr>PowerPoint Presentation</vt:lpstr>
      <vt:lpstr>Franics Fukuyama and End of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Jeremy Bentham</dc:title>
  <dc:creator>Ali Haider Chattha</dc:creator>
  <cp:lastModifiedBy>Ali Haider Chattha</cp:lastModifiedBy>
  <cp:revision>4</cp:revision>
  <dcterms:created xsi:type="dcterms:W3CDTF">2020-09-13T09:51:17Z</dcterms:created>
  <dcterms:modified xsi:type="dcterms:W3CDTF">2020-10-16T12:34:43Z</dcterms:modified>
</cp:coreProperties>
</file>