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8" r:id="rId3"/>
    <p:sldId id="260" r:id="rId4"/>
    <p:sldId id="261" r:id="rId5"/>
    <p:sldId id="285" r:id="rId6"/>
    <p:sldId id="262" r:id="rId7"/>
    <p:sldId id="286" r:id="rId8"/>
    <p:sldId id="263" r:id="rId9"/>
    <p:sldId id="265" r:id="rId10"/>
    <p:sldId id="266" r:id="rId11"/>
    <p:sldId id="267" r:id="rId12"/>
    <p:sldId id="268" r:id="rId13"/>
    <p:sldId id="269" r:id="rId14"/>
    <p:sldId id="270" r:id="rId15"/>
    <p:sldId id="271" r:id="rId16"/>
    <p:sldId id="272" r:id="rId17"/>
    <p:sldId id="282" r:id="rId18"/>
    <p:sldId id="283" r:id="rId19"/>
    <p:sldId id="273" r:id="rId20"/>
    <p:sldId id="274" r:id="rId21"/>
    <p:sldId id="275" r:id="rId22"/>
    <p:sldId id="276" r:id="rId23"/>
    <p:sldId id="277" r:id="rId24"/>
    <p:sldId id="279"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9D82B9-84C7-3A4B-A887-33E0F7B9DDCA}" v="43" dt="2025-09-28T19:16:11.6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08" autoAdjust="0"/>
    <p:restoredTop sz="94660"/>
  </p:normalViewPr>
  <p:slideViewPr>
    <p:cSldViewPr snapToGrid="0">
      <p:cViewPr varScale="1">
        <p:scale>
          <a:sx n="113" d="100"/>
          <a:sy n="113" d="100"/>
        </p:scale>
        <p:origin x="43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66B01A51-64C5-8948-81B5-208929FD12A2}"/>
    <pc:docChg chg="custSel addSld modSld">
      <pc:chgData name="Abubakar Ilyas" userId="08e58344d610965c" providerId="LiveId" clId="{66B01A51-64C5-8948-81B5-208929FD12A2}" dt="2023-12-16T13:02:45.507" v="1255" actId="20577"/>
      <pc:docMkLst>
        <pc:docMk/>
      </pc:docMkLst>
      <pc:sldChg chg="modSp mod">
        <pc:chgData name="Abubakar Ilyas" userId="08e58344d610965c" providerId="LiveId" clId="{66B01A51-64C5-8948-81B5-208929FD12A2}" dt="2023-12-16T13:02:45.507" v="1255" actId="20577"/>
        <pc:sldMkLst>
          <pc:docMk/>
          <pc:sldMk cId="1878412117" sldId="276"/>
        </pc:sldMkLst>
      </pc:sldChg>
      <pc:sldChg chg="modSp add mod">
        <pc:chgData name="Abubakar Ilyas" userId="08e58344d610965c" providerId="LiveId" clId="{66B01A51-64C5-8948-81B5-208929FD12A2}" dt="2023-08-02T06:38:59.785" v="637" actId="20577"/>
        <pc:sldMkLst>
          <pc:docMk/>
          <pc:sldMk cId="1337779412" sldId="282"/>
        </pc:sldMkLst>
      </pc:sldChg>
      <pc:sldChg chg="modSp add mod">
        <pc:chgData name="Abubakar Ilyas" userId="08e58344d610965c" providerId="LiveId" clId="{66B01A51-64C5-8948-81B5-208929FD12A2}" dt="2023-08-02T06:41:07.765" v="1084" actId="20577"/>
        <pc:sldMkLst>
          <pc:docMk/>
          <pc:sldMk cId="1338339491" sldId="283"/>
        </pc:sldMkLst>
      </pc:sldChg>
    </pc:docChg>
  </pc:docChgLst>
  <pc:docChgLst>
    <pc:chgData name="Abubakar Ilyas" userId="08e58344d610965c" providerId="LiveId" clId="{FC145D1D-2924-8D49-B791-C183FBCD0055}"/>
    <pc:docChg chg="modSld">
      <pc:chgData name="Abubakar Ilyas" userId="08e58344d610965c" providerId="LiveId" clId="{FC145D1D-2924-8D49-B791-C183FBCD0055}" dt="2024-01-31T12:09:24.536" v="6" actId="113"/>
      <pc:docMkLst>
        <pc:docMk/>
      </pc:docMkLst>
      <pc:sldChg chg="modSp mod">
        <pc:chgData name="Abubakar Ilyas" userId="08e58344d610965c" providerId="LiveId" clId="{FC145D1D-2924-8D49-B791-C183FBCD0055}" dt="2024-01-31T11:26:42.586" v="2" actId="20577"/>
        <pc:sldMkLst>
          <pc:docMk/>
          <pc:sldMk cId="2653571095" sldId="260"/>
        </pc:sldMkLst>
      </pc:sldChg>
      <pc:sldChg chg="modSp mod">
        <pc:chgData name="Abubakar Ilyas" userId="08e58344d610965c" providerId="LiveId" clId="{FC145D1D-2924-8D49-B791-C183FBCD0055}" dt="2024-01-31T11:31:33.321" v="3" actId="20577"/>
        <pc:sldMkLst>
          <pc:docMk/>
          <pc:sldMk cId="1709084569" sldId="261"/>
        </pc:sldMkLst>
      </pc:sldChg>
      <pc:sldChg chg="modSp mod">
        <pc:chgData name="Abubakar Ilyas" userId="08e58344d610965c" providerId="LiveId" clId="{FC145D1D-2924-8D49-B791-C183FBCD0055}" dt="2024-01-31T12:09:24.536" v="6" actId="113"/>
        <pc:sldMkLst>
          <pc:docMk/>
          <pc:sldMk cId="339041927" sldId="268"/>
        </pc:sldMkLst>
      </pc:sldChg>
    </pc:docChg>
  </pc:docChgLst>
  <pc:docChgLst>
    <pc:chgData name="Abubakar Ilyas" userId="08e58344d610965c" providerId="LiveId" clId="{A8385608-F74A-5E4C-828C-529D1153D563}"/>
    <pc:docChg chg="undo custSel addSld delSld modSld sldOrd">
      <pc:chgData name="Abubakar Ilyas" userId="08e58344d610965c" providerId="LiveId" clId="{A8385608-F74A-5E4C-828C-529D1153D563}" dt="2025-09-28T19:16:27.918" v="3650" actId="1076"/>
      <pc:docMkLst>
        <pc:docMk/>
      </pc:docMkLst>
      <pc:sldChg chg="addSp modSp mod">
        <pc:chgData name="Abubakar Ilyas" userId="08e58344d610965c" providerId="LiveId" clId="{A8385608-F74A-5E4C-828C-529D1153D563}" dt="2025-09-28T06:59:21.476" v="2438" actId="14100"/>
        <pc:sldMkLst>
          <pc:docMk/>
          <pc:sldMk cId="3397875162" sldId="256"/>
        </pc:sldMkLst>
        <pc:spChg chg="add">
          <ac:chgData name="Abubakar Ilyas" userId="08e58344d610965c" providerId="LiveId" clId="{A8385608-F74A-5E4C-828C-529D1153D563}" dt="2025-09-28T06:57:53.106" v="2381"/>
          <ac:spMkLst>
            <pc:docMk/>
            <pc:sldMk cId="3397875162" sldId="256"/>
            <ac:spMk id="2" creationId="{B08EEB31-F9A6-173E-D7DB-F5D3D64A0D57}"/>
          </ac:spMkLst>
        </pc:spChg>
        <pc:spChg chg="mod">
          <ac:chgData name="Abubakar Ilyas" userId="08e58344d610965c" providerId="LiveId" clId="{A8385608-F74A-5E4C-828C-529D1153D563}" dt="2025-09-28T06:59:21.476" v="2438" actId="14100"/>
          <ac:spMkLst>
            <pc:docMk/>
            <pc:sldMk cId="3397875162" sldId="256"/>
            <ac:spMk id="4" creationId="{00000000-0000-0000-0000-000000000000}"/>
          </ac:spMkLst>
        </pc:spChg>
        <pc:spChg chg="mod">
          <ac:chgData name="Abubakar Ilyas" userId="08e58344d610965c" providerId="LiveId" clId="{A8385608-F74A-5E4C-828C-529D1153D563}" dt="2025-09-28T06:58:06.585" v="2385" actId="782"/>
          <ac:spMkLst>
            <pc:docMk/>
            <pc:sldMk cId="3397875162" sldId="256"/>
            <ac:spMk id="5" creationId="{00000000-0000-0000-0000-000000000000}"/>
          </ac:spMkLst>
        </pc:spChg>
      </pc:sldChg>
      <pc:sldChg chg="modSp mod">
        <pc:chgData name="Abubakar Ilyas" userId="08e58344d610965c" providerId="LiveId" clId="{A8385608-F74A-5E4C-828C-529D1153D563}" dt="2025-09-28T07:05:10.476" v="2603"/>
        <pc:sldMkLst>
          <pc:docMk/>
          <pc:sldMk cId="1983660319" sldId="258"/>
        </pc:sldMkLst>
        <pc:spChg chg="mod">
          <ac:chgData name="Abubakar Ilyas" userId="08e58344d610965c" providerId="LiveId" clId="{A8385608-F74A-5E4C-828C-529D1153D563}" dt="2025-09-28T07:01:21.350" v="2490" actId="20577"/>
          <ac:spMkLst>
            <pc:docMk/>
            <pc:sldMk cId="1983660319" sldId="258"/>
            <ac:spMk id="2" creationId="{00000000-0000-0000-0000-000000000000}"/>
          </ac:spMkLst>
        </pc:spChg>
        <pc:spChg chg="mod">
          <ac:chgData name="Abubakar Ilyas" userId="08e58344d610965c" providerId="LiveId" clId="{A8385608-F74A-5E4C-828C-529D1153D563}" dt="2025-09-28T07:05:10.476" v="2603"/>
          <ac:spMkLst>
            <pc:docMk/>
            <pc:sldMk cId="1983660319" sldId="258"/>
            <ac:spMk id="3" creationId="{00000000-0000-0000-0000-000000000000}"/>
          </ac:spMkLst>
        </pc:spChg>
      </pc:sldChg>
      <pc:sldChg chg="modSp del mod">
        <pc:chgData name="Abubakar Ilyas" userId="08e58344d610965c" providerId="LiveId" clId="{A8385608-F74A-5E4C-828C-529D1153D563}" dt="2025-09-28T07:02:50.674" v="2511" actId="2696"/>
        <pc:sldMkLst>
          <pc:docMk/>
          <pc:sldMk cId="4268255049" sldId="259"/>
        </pc:sldMkLst>
        <pc:spChg chg="mod">
          <ac:chgData name="Abubakar Ilyas" userId="08e58344d610965c" providerId="LiveId" clId="{A8385608-F74A-5E4C-828C-529D1153D563}" dt="2025-09-28T07:01:02.665" v="2474" actId="2711"/>
          <ac:spMkLst>
            <pc:docMk/>
            <pc:sldMk cId="4268255049" sldId="259"/>
            <ac:spMk id="2" creationId="{00000000-0000-0000-0000-000000000000}"/>
          </ac:spMkLst>
        </pc:spChg>
        <pc:spChg chg="mod">
          <ac:chgData name="Abubakar Ilyas" userId="08e58344d610965c" providerId="LiveId" clId="{A8385608-F74A-5E4C-828C-529D1153D563}" dt="2025-09-28T07:02:20.375" v="2507" actId="21"/>
          <ac:spMkLst>
            <pc:docMk/>
            <pc:sldMk cId="4268255049" sldId="259"/>
            <ac:spMk id="3" creationId="{00000000-0000-0000-0000-000000000000}"/>
          </ac:spMkLst>
        </pc:spChg>
      </pc:sldChg>
      <pc:sldChg chg="modSp mod">
        <pc:chgData name="Abubakar Ilyas" userId="08e58344d610965c" providerId="LiveId" clId="{A8385608-F74A-5E4C-828C-529D1153D563}" dt="2025-09-28T07:06:14.879" v="2659" actId="113"/>
        <pc:sldMkLst>
          <pc:docMk/>
          <pc:sldMk cId="2653571095" sldId="260"/>
        </pc:sldMkLst>
        <pc:spChg chg="mod">
          <ac:chgData name="Abubakar Ilyas" userId="08e58344d610965c" providerId="LiveId" clId="{A8385608-F74A-5E4C-828C-529D1153D563}" dt="2025-09-28T07:04:39.363" v="2587" actId="2711"/>
          <ac:spMkLst>
            <pc:docMk/>
            <pc:sldMk cId="2653571095" sldId="260"/>
            <ac:spMk id="2" creationId="{00000000-0000-0000-0000-000000000000}"/>
          </ac:spMkLst>
        </pc:spChg>
        <pc:spChg chg="mod">
          <ac:chgData name="Abubakar Ilyas" userId="08e58344d610965c" providerId="LiveId" clId="{A8385608-F74A-5E4C-828C-529D1153D563}" dt="2025-09-28T07:06:14.879" v="2659" actId="113"/>
          <ac:spMkLst>
            <pc:docMk/>
            <pc:sldMk cId="2653571095" sldId="260"/>
            <ac:spMk id="3" creationId="{00000000-0000-0000-0000-000000000000}"/>
          </ac:spMkLst>
        </pc:spChg>
      </pc:sldChg>
      <pc:sldChg chg="modSp mod">
        <pc:chgData name="Abubakar Ilyas" userId="08e58344d610965c" providerId="LiveId" clId="{A8385608-F74A-5E4C-828C-529D1153D563}" dt="2025-09-28T07:08:09.082" v="2739" actId="20577"/>
        <pc:sldMkLst>
          <pc:docMk/>
          <pc:sldMk cId="1709084569" sldId="261"/>
        </pc:sldMkLst>
        <pc:spChg chg="mod">
          <ac:chgData name="Abubakar Ilyas" userId="08e58344d610965c" providerId="LiveId" clId="{A8385608-F74A-5E4C-828C-529D1153D563}" dt="2025-09-28T07:07:09.367" v="2688" actId="2711"/>
          <ac:spMkLst>
            <pc:docMk/>
            <pc:sldMk cId="1709084569" sldId="261"/>
            <ac:spMk id="2" creationId="{00000000-0000-0000-0000-000000000000}"/>
          </ac:spMkLst>
        </pc:spChg>
        <pc:spChg chg="mod">
          <ac:chgData name="Abubakar Ilyas" userId="08e58344d610965c" providerId="LiveId" clId="{A8385608-F74A-5E4C-828C-529D1153D563}" dt="2025-09-28T07:08:09.082" v="2739" actId="20577"/>
          <ac:spMkLst>
            <pc:docMk/>
            <pc:sldMk cId="1709084569" sldId="261"/>
            <ac:spMk id="3" creationId="{00000000-0000-0000-0000-000000000000}"/>
          </ac:spMkLst>
        </pc:spChg>
      </pc:sldChg>
      <pc:sldChg chg="modSp mod">
        <pc:chgData name="Abubakar Ilyas" userId="08e58344d610965c" providerId="LiveId" clId="{A8385608-F74A-5E4C-828C-529D1153D563}" dt="2025-09-28T07:11:31.762" v="2838" actId="20577"/>
        <pc:sldMkLst>
          <pc:docMk/>
          <pc:sldMk cId="202112220" sldId="262"/>
        </pc:sldMkLst>
        <pc:spChg chg="mod">
          <ac:chgData name="Abubakar Ilyas" userId="08e58344d610965c" providerId="LiveId" clId="{A8385608-F74A-5E4C-828C-529D1153D563}" dt="2025-09-28T07:11:31.762" v="2838" actId="20577"/>
          <ac:spMkLst>
            <pc:docMk/>
            <pc:sldMk cId="202112220" sldId="262"/>
            <ac:spMk id="3" creationId="{00000000-0000-0000-0000-000000000000}"/>
          </ac:spMkLst>
        </pc:spChg>
      </pc:sldChg>
      <pc:sldChg chg="addSp modSp mod">
        <pc:chgData name="Abubakar Ilyas" userId="08e58344d610965c" providerId="LiveId" clId="{A8385608-F74A-5E4C-828C-529D1153D563}" dt="2025-09-28T18:49:04.909" v="2939" actId="20577"/>
        <pc:sldMkLst>
          <pc:docMk/>
          <pc:sldMk cId="4246665884" sldId="263"/>
        </pc:sldMkLst>
        <pc:spChg chg="add">
          <ac:chgData name="Abubakar Ilyas" userId="08e58344d610965c" providerId="LiveId" clId="{A8385608-F74A-5E4C-828C-529D1153D563}" dt="2025-09-28T18:47:29.264" v="2874"/>
          <ac:spMkLst>
            <pc:docMk/>
            <pc:sldMk cId="4246665884" sldId="263"/>
            <ac:spMk id="2" creationId="{BA7E5566-F9C2-B0E0-8479-C52F22F4C7FC}"/>
          </ac:spMkLst>
        </pc:spChg>
        <pc:spChg chg="mod">
          <ac:chgData name="Abubakar Ilyas" userId="08e58344d610965c" providerId="LiveId" clId="{A8385608-F74A-5E4C-828C-529D1153D563}" dt="2025-09-28T18:49:04.909" v="2939" actId="20577"/>
          <ac:spMkLst>
            <pc:docMk/>
            <pc:sldMk cId="4246665884" sldId="263"/>
            <ac:spMk id="3" creationId="{00000000-0000-0000-0000-000000000000}"/>
          </ac:spMkLst>
        </pc:spChg>
        <pc:spChg chg="add mod">
          <ac:chgData name="Abubakar Ilyas" userId="08e58344d610965c" providerId="LiveId" clId="{A8385608-F74A-5E4C-828C-529D1153D563}" dt="2025-09-28T18:48:52.412" v="2932" actId="20577"/>
          <ac:spMkLst>
            <pc:docMk/>
            <pc:sldMk cId="4246665884" sldId="263"/>
            <ac:spMk id="4" creationId="{2FAAA7AE-A91C-20F9-4F25-DAE46D5E10E2}"/>
          </ac:spMkLst>
        </pc:spChg>
      </pc:sldChg>
      <pc:sldChg chg="modSp del mod">
        <pc:chgData name="Abubakar Ilyas" userId="08e58344d610965c" providerId="LiveId" clId="{A8385608-F74A-5E4C-828C-529D1153D563}" dt="2025-09-28T18:49:13.496" v="2941" actId="2696"/>
        <pc:sldMkLst>
          <pc:docMk/>
          <pc:sldMk cId="3435995121" sldId="264"/>
        </pc:sldMkLst>
        <pc:spChg chg="mod">
          <ac:chgData name="Abubakar Ilyas" userId="08e58344d610965c" providerId="LiveId" clId="{A8385608-F74A-5E4C-828C-529D1153D563}" dt="2025-09-28T18:49:10.815" v="2940" actId="20577"/>
          <ac:spMkLst>
            <pc:docMk/>
            <pc:sldMk cId="3435995121" sldId="264"/>
            <ac:spMk id="3" creationId="{00000000-0000-0000-0000-000000000000}"/>
          </ac:spMkLst>
        </pc:spChg>
      </pc:sldChg>
      <pc:sldChg chg="modSp mod">
        <pc:chgData name="Abubakar Ilyas" userId="08e58344d610965c" providerId="LiveId" clId="{A8385608-F74A-5E4C-828C-529D1153D563}" dt="2025-09-28T18:50:28.925" v="2975" actId="2711"/>
        <pc:sldMkLst>
          <pc:docMk/>
          <pc:sldMk cId="3975621370" sldId="265"/>
        </pc:sldMkLst>
        <pc:spChg chg="mod">
          <ac:chgData name="Abubakar Ilyas" userId="08e58344d610965c" providerId="LiveId" clId="{A8385608-F74A-5E4C-828C-529D1153D563}" dt="2025-09-28T18:50:28.925" v="2975" actId="2711"/>
          <ac:spMkLst>
            <pc:docMk/>
            <pc:sldMk cId="3975621370" sldId="265"/>
            <ac:spMk id="2" creationId="{00000000-0000-0000-0000-000000000000}"/>
          </ac:spMkLst>
        </pc:spChg>
        <pc:spChg chg="mod">
          <ac:chgData name="Abubakar Ilyas" userId="08e58344d610965c" providerId="LiveId" clId="{A8385608-F74A-5E4C-828C-529D1153D563}" dt="2025-09-28T18:50:06.423" v="2948" actId="14100"/>
          <ac:spMkLst>
            <pc:docMk/>
            <pc:sldMk cId="3975621370" sldId="265"/>
            <ac:spMk id="3" creationId="{00000000-0000-0000-0000-000000000000}"/>
          </ac:spMkLst>
        </pc:spChg>
      </pc:sldChg>
      <pc:sldChg chg="modSp mod">
        <pc:chgData name="Abubakar Ilyas" userId="08e58344d610965c" providerId="LiveId" clId="{A8385608-F74A-5E4C-828C-529D1153D563}" dt="2025-09-28T18:51:17.371" v="3003" actId="14100"/>
        <pc:sldMkLst>
          <pc:docMk/>
          <pc:sldMk cId="3914466769" sldId="266"/>
        </pc:sldMkLst>
        <pc:spChg chg="mod">
          <ac:chgData name="Abubakar Ilyas" userId="08e58344d610965c" providerId="LiveId" clId="{A8385608-F74A-5E4C-828C-529D1153D563}" dt="2025-09-28T18:50:52.292" v="2986" actId="20577"/>
          <ac:spMkLst>
            <pc:docMk/>
            <pc:sldMk cId="3914466769" sldId="266"/>
            <ac:spMk id="2" creationId="{00000000-0000-0000-0000-000000000000}"/>
          </ac:spMkLst>
        </pc:spChg>
        <pc:spChg chg="mod">
          <ac:chgData name="Abubakar Ilyas" userId="08e58344d610965c" providerId="LiveId" clId="{A8385608-F74A-5E4C-828C-529D1153D563}" dt="2025-09-28T18:51:17.371" v="3003" actId="14100"/>
          <ac:spMkLst>
            <pc:docMk/>
            <pc:sldMk cId="3914466769" sldId="266"/>
            <ac:spMk id="3" creationId="{00000000-0000-0000-0000-000000000000}"/>
          </ac:spMkLst>
        </pc:spChg>
      </pc:sldChg>
      <pc:sldChg chg="delSp modSp mod">
        <pc:chgData name="Abubakar Ilyas" userId="08e58344d610965c" providerId="LiveId" clId="{A8385608-F74A-5E4C-828C-529D1153D563}" dt="2025-09-28T18:54:39.106" v="3054" actId="27636"/>
        <pc:sldMkLst>
          <pc:docMk/>
          <pc:sldMk cId="3972555625" sldId="267"/>
        </pc:sldMkLst>
        <pc:spChg chg="mod">
          <ac:chgData name="Abubakar Ilyas" userId="08e58344d610965c" providerId="LiveId" clId="{A8385608-F74A-5E4C-828C-529D1153D563}" dt="2025-09-28T18:51:39.056" v="3027" actId="113"/>
          <ac:spMkLst>
            <pc:docMk/>
            <pc:sldMk cId="3972555625" sldId="267"/>
            <ac:spMk id="2" creationId="{00000000-0000-0000-0000-000000000000}"/>
          </ac:spMkLst>
        </pc:spChg>
        <pc:spChg chg="mod">
          <ac:chgData name="Abubakar Ilyas" userId="08e58344d610965c" providerId="LiveId" clId="{A8385608-F74A-5E4C-828C-529D1153D563}" dt="2025-09-28T18:54:39.106" v="3054" actId="27636"/>
          <ac:spMkLst>
            <pc:docMk/>
            <pc:sldMk cId="3972555625" sldId="267"/>
            <ac:spMk id="3" creationId="{00000000-0000-0000-0000-000000000000}"/>
          </ac:spMkLst>
        </pc:spChg>
        <pc:cxnChg chg="del">
          <ac:chgData name="Abubakar Ilyas" userId="08e58344d610965c" providerId="LiveId" clId="{A8385608-F74A-5E4C-828C-529D1153D563}" dt="2025-09-28T18:53:52.582" v="3037" actId="478"/>
          <ac:cxnSpMkLst>
            <pc:docMk/>
            <pc:sldMk cId="3972555625" sldId="267"/>
            <ac:cxnSpMk id="5" creationId="{00000000-0000-0000-0000-000000000000}"/>
          </ac:cxnSpMkLst>
        </pc:cxnChg>
      </pc:sldChg>
      <pc:sldChg chg="modSp mod">
        <pc:chgData name="Abubakar Ilyas" userId="08e58344d610965c" providerId="LiveId" clId="{A8385608-F74A-5E4C-828C-529D1153D563}" dt="2025-09-28T18:56:27.542" v="3096" actId="113"/>
        <pc:sldMkLst>
          <pc:docMk/>
          <pc:sldMk cId="339041927" sldId="268"/>
        </pc:sldMkLst>
        <pc:spChg chg="mod">
          <ac:chgData name="Abubakar Ilyas" userId="08e58344d610965c" providerId="LiveId" clId="{A8385608-F74A-5E4C-828C-529D1153D563}" dt="2025-09-28T18:55:32.890" v="3080" actId="2711"/>
          <ac:spMkLst>
            <pc:docMk/>
            <pc:sldMk cId="339041927" sldId="268"/>
            <ac:spMk id="2" creationId="{00000000-0000-0000-0000-000000000000}"/>
          </ac:spMkLst>
        </pc:spChg>
        <pc:spChg chg="mod">
          <ac:chgData name="Abubakar Ilyas" userId="08e58344d610965c" providerId="LiveId" clId="{A8385608-F74A-5E4C-828C-529D1153D563}" dt="2025-09-28T18:56:27.542" v="3096" actId="113"/>
          <ac:spMkLst>
            <pc:docMk/>
            <pc:sldMk cId="339041927" sldId="268"/>
            <ac:spMk id="3" creationId="{00000000-0000-0000-0000-000000000000}"/>
          </ac:spMkLst>
        </pc:spChg>
      </pc:sldChg>
      <pc:sldChg chg="modSp mod">
        <pc:chgData name="Abubakar Ilyas" userId="08e58344d610965c" providerId="LiveId" clId="{A8385608-F74A-5E4C-828C-529D1153D563}" dt="2025-09-28T18:57:49.589" v="3136" actId="27636"/>
        <pc:sldMkLst>
          <pc:docMk/>
          <pc:sldMk cId="1615744700" sldId="269"/>
        </pc:sldMkLst>
        <pc:spChg chg="mod">
          <ac:chgData name="Abubakar Ilyas" userId="08e58344d610965c" providerId="LiveId" clId="{A8385608-F74A-5E4C-828C-529D1153D563}" dt="2025-09-28T18:57:49.589" v="3136" actId="27636"/>
          <ac:spMkLst>
            <pc:docMk/>
            <pc:sldMk cId="1615744700" sldId="269"/>
            <ac:spMk id="3" creationId="{00000000-0000-0000-0000-000000000000}"/>
          </ac:spMkLst>
        </pc:spChg>
      </pc:sldChg>
      <pc:sldChg chg="modSp mod">
        <pc:chgData name="Abubakar Ilyas" userId="08e58344d610965c" providerId="LiveId" clId="{A8385608-F74A-5E4C-828C-529D1153D563}" dt="2025-09-28T18:59:39.361" v="3208" actId="14100"/>
        <pc:sldMkLst>
          <pc:docMk/>
          <pc:sldMk cId="824494959" sldId="270"/>
        </pc:sldMkLst>
        <pc:spChg chg="mod">
          <ac:chgData name="Abubakar Ilyas" userId="08e58344d610965c" providerId="LiveId" clId="{A8385608-F74A-5E4C-828C-529D1153D563}" dt="2025-09-28T18:58:23.079" v="3170" actId="2711"/>
          <ac:spMkLst>
            <pc:docMk/>
            <pc:sldMk cId="824494959" sldId="270"/>
            <ac:spMk id="2" creationId="{00000000-0000-0000-0000-000000000000}"/>
          </ac:spMkLst>
        </pc:spChg>
        <pc:spChg chg="mod">
          <ac:chgData name="Abubakar Ilyas" userId="08e58344d610965c" providerId="LiveId" clId="{A8385608-F74A-5E4C-828C-529D1153D563}" dt="2025-09-28T18:59:39.361" v="3208" actId="14100"/>
          <ac:spMkLst>
            <pc:docMk/>
            <pc:sldMk cId="824494959" sldId="270"/>
            <ac:spMk id="3" creationId="{00000000-0000-0000-0000-000000000000}"/>
          </ac:spMkLst>
        </pc:spChg>
      </pc:sldChg>
      <pc:sldChg chg="modSp mod">
        <pc:chgData name="Abubakar Ilyas" userId="08e58344d610965c" providerId="LiveId" clId="{A8385608-F74A-5E4C-828C-529D1153D563}" dt="2025-09-28T19:02:13.175" v="3317" actId="20577"/>
        <pc:sldMkLst>
          <pc:docMk/>
          <pc:sldMk cId="2619851459" sldId="271"/>
        </pc:sldMkLst>
        <pc:spChg chg="mod">
          <ac:chgData name="Abubakar Ilyas" userId="08e58344d610965c" providerId="LiveId" clId="{A8385608-F74A-5E4C-828C-529D1153D563}" dt="2025-09-28T19:00:18.065" v="3233" actId="2711"/>
          <ac:spMkLst>
            <pc:docMk/>
            <pc:sldMk cId="2619851459" sldId="271"/>
            <ac:spMk id="2" creationId="{B42CB15B-63E6-D64E-DD6C-C85A20877986}"/>
          </ac:spMkLst>
        </pc:spChg>
        <pc:spChg chg="mod">
          <ac:chgData name="Abubakar Ilyas" userId="08e58344d610965c" providerId="LiveId" clId="{A8385608-F74A-5E4C-828C-529D1153D563}" dt="2025-09-28T19:02:13.175" v="3317" actId="20577"/>
          <ac:spMkLst>
            <pc:docMk/>
            <pc:sldMk cId="2619851459" sldId="271"/>
            <ac:spMk id="3" creationId="{00000000-0000-0000-0000-000000000000}"/>
          </ac:spMkLst>
        </pc:spChg>
      </pc:sldChg>
      <pc:sldChg chg="modSp mod">
        <pc:chgData name="Abubakar Ilyas" userId="08e58344d610965c" providerId="LiveId" clId="{A8385608-F74A-5E4C-828C-529D1153D563}" dt="2025-09-28T19:03:43.432" v="3363" actId="20577"/>
        <pc:sldMkLst>
          <pc:docMk/>
          <pc:sldMk cId="76858246" sldId="272"/>
        </pc:sldMkLst>
        <pc:spChg chg="mod">
          <ac:chgData name="Abubakar Ilyas" userId="08e58344d610965c" providerId="LiveId" clId="{A8385608-F74A-5E4C-828C-529D1153D563}" dt="2025-09-28T19:02:42.914" v="3335" actId="2711"/>
          <ac:spMkLst>
            <pc:docMk/>
            <pc:sldMk cId="76858246" sldId="272"/>
            <ac:spMk id="2" creationId="{00000000-0000-0000-0000-000000000000}"/>
          </ac:spMkLst>
        </pc:spChg>
        <pc:spChg chg="mod">
          <ac:chgData name="Abubakar Ilyas" userId="08e58344d610965c" providerId="LiveId" clId="{A8385608-F74A-5E4C-828C-529D1153D563}" dt="2025-09-28T19:03:43.432" v="3363" actId="20577"/>
          <ac:spMkLst>
            <pc:docMk/>
            <pc:sldMk cId="76858246" sldId="272"/>
            <ac:spMk id="3" creationId="{00000000-0000-0000-0000-000000000000}"/>
          </ac:spMkLst>
        </pc:spChg>
      </pc:sldChg>
      <pc:sldChg chg="addSp delSp modSp mod">
        <pc:chgData name="Abubakar Ilyas" userId="08e58344d610965c" providerId="LiveId" clId="{A8385608-F74A-5E4C-828C-529D1153D563}" dt="2025-09-28T19:06:56.200" v="3437" actId="2711"/>
        <pc:sldMkLst>
          <pc:docMk/>
          <pc:sldMk cId="3278904616" sldId="273"/>
        </pc:sldMkLst>
        <pc:spChg chg="mod">
          <ac:chgData name="Abubakar Ilyas" userId="08e58344d610965c" providerId="LiveId" clId="{A8385608-F74A-5E4C-828C-529D1153D563}" dt="2025-09-28T19:06:56.200" v="3437" actId="2711"/>
          <ac:spMkLst>
            <pc:docMk/>
            <pc:sldMk cId="3278904616" sldId="273"/>
            <ac:spMk id="2" creationId="{00000000-0000-0000-0000-000000000000}"/>
          </ac:spMkLst>
        </pc:spChg>
        <pc:spChg chg="del">
          <ac:chgData name="Abubakar Ilyas" userId="08e58344d610965c" providerId="LiveId" clId="{A8385608-F74A-5E4C-828C-529D1153D563}" dt="2025-09-28T19:06:22.528" v="3409" actId="478"/>
          <ac:spMkLst>
            <pc:docMk/>
            <pc:sldMk cId="3278904616" sldId="273"/>
            <ac:spMk id="3" creationId="{00000000-0000-0000-0000-000000000000}"/>
          </ac:spMkLst>
        </pc:spChg>
        <pc:spChg chg="add del mod">
          <ac:chgData name="Abubakar Ilyas" userId="08e58344d610965c" providerId="LiveId" clId="{A8385608-F74A-5E4C-828C-529D1153D563}" dt="2025-09-28T19:06:28.011" v="3411" actId="478"/>
          <ac:spMkLst>
            <pc:docMk/>
            <pc:sldMk cId="3278904616" sldId="273"/>
            <ac:spMk id="5" creationId="{A303E336-1F90-FCDD-D2AF-9080136421E1}"/>
          </ac:spMkLst>
        </pc:spChg>
      </pc:sldChg>
      <pc:sldChg chg="modSp mod">
        <pc:chgData name="Abubakar Ilyas" userId="08e58344d610965c" providerId="LiveId" clId="{A8385608-F74A-5E4C-828C-529D1153D563}" dt="2025-09-28T19:08:41.106" v="3476" actId="12"/>
        <pc:sldMkLst>
          <pc:docMk/>
          <pc:sldMk cId="1747478018" sldId="274"/>
        </pc:sldMkLst>
        <pc:spChg chg="mod">
          <ac:chgData name="Abubakar Ilyas" userId="08e58344d610965c" providerId="LiveId" clId="{A8385608-F74A-5E4C-828C-529D1153D563}" dt="2025-09-28T19:07:22.147" v="3456" actId="2711"/>
          <ac:spMkLst>
            <pc:docMk/>
            <pc:sldMk cId="1747478018" sldId="274"/>
            <ac:spMk id="2" creationId="{00000000-0000-0000-0000-000000000000}"/>
          </ac:spMkLst>
        </pc:spChg>
        <pc:spChg chg="mod">
          <ac:chgData name="Abubakar Ilyas" userId="08e58344d610965c" providerId="LiveId" clId="{A8385608-F74A-5E4C-828C-529D1153D563}" dt="2025-09-28T19:08:41.106" v="3476" actId="12"/>
          <ac:spMkLst>
            <pc:docMk/>
            <pc:sldMk cId="1747478018" sldId="274"/>
            <ac:spMk id="3" creationId="{00000000-0000-0000-0000-000000000000}"/>
          </ac:spMkLst>
        </pc:spChg>
      </pc:sldChg>
      <pc:sldChg chg="modSp mod">
        <pc:chgData name="Abubakar Ilyas" userId="08e58344d610965c" providerId="LiveId" clId="{A8385608-F74A-5E4C-828C-529D1153D563}" dt="2025-09-28T19:09:30.986" v="3489" actId="12"/>
        <pc:sldMkLst>
          <pc:docMk/>
          <pc:sldMk cId="3672091389" sldId="275"/>
        </pc:sldMkLst>
        <pc:spChg chg="mod">
          <ac:chgData name="Abubakar Ilyas" userId="08e58344d610965c" providerId="LiveId" clId="{A8385608-F74A-5E4C-828C-529D1153D563}" dt="2025-09-28T19:09:30.986" v="3489" actId="12"/>
          <ac:spMkLst>
            <pc:docMk/>
            <pc:sldMk cId="3672091389" sldId="275"/>
            <ac:spMk id="3" creationId="{00000000-0000-0000-0000-000000000000}"/>
          </ac:spMkLst>
        </pc:spChg>
      </pc:sldChg>
      <pc:sldChg chg="modSp mod">
        <pc:chgData name="Abubakar Ilyas" userId="08e58344d610965c" providerId="LiveId" clId="{A8385608-F74A-5E4C-828C-529D1153D563}" dt="2025-09-28T19:10:38.135" v="3519" actId="27636"/>
        <pc:sldMkLst>
          <pc:docMk/>
          <pc:sldMk cId="1878412117" sldId="276"/>
        </pc:sldMkLst>
        <pc:spChg chg="mod">
          <ac:chgData name="Abubakar Ilyas" userId="08e58344d610965c" providerId="LiveId" clId="{A8385608-F74A-5E4C-828C-529D1153D563}" dt="2025-09-28T19:10:14.030" v="3508" actId="2711"/>
          <ac:spMkLst>
            <pc:docMk/>
            <pc:sldMk cId="1878412117" sldId="276"/>
            <ac:spMk id="2" creationId="{00000000-0000-0000-0000-000000000000}"/>
          </ac:spMkLst>
        </pc:spChg>
        <pc:spChg chg="mod">
          <ac:chgData name="Abubakar Ilyas" userId="08e58344d610965c" providerId="LiveId" clId="{A8385608-F74A-5E4C-828C-529D1153D563}" dt="2025-09-28T19:10:38.135" v="3519" actId="27636"/>
          <ac:spMkLst>
            <pc:docMk/>
            <pc:sldMk cId="1878412117" sldId="276"/>
            <ac:spMk id="3" creationId="{00000000-0000-0000-0000-000000000000}"/>
          </ac:spMkLst>
        </pc:spChg>
      </pc:sldChg>
      <pc:sldChg chg="modSp mod">
        <pc:chgData name="Abubakar Ilyas" userId="08e58344d610965c" providerId="LiveId" clId="{A8385608-F74A-5E4C-828C-529D1153D563}" dt="2025-09-28T19:12:33.544" v="3566" actId="2711"/>
        <pc:sldMkLst>
          <pc:docMk/>
          <pc:sldMk cId="4204665262" sldId="277"/>
        </pc:sldMkLst>
        <pc:spChg chg="mod">
          <ac:chgData name="Abubakar Ilyas" userId="08e58344d610965c" providerId="LiveId" clId="{A8385608-F74A-5E4C-828C-529D1153D563}" dt="2025-09-28T19:12:33.544" v="3566" actId="2711"/>
          <ac:spMkLst>
            <pc:docMk/>
            <pc:sldMk cId="4204665262" sldId="277"/>
            <ac:spMk id="2" creationId="{00000000-0000-0000-0000-000000000000}"/>
          </ac:spMkLst>
        </pc:spChg>
        <pc:spChg chg="mod">
          <ac:chgData name="Abubakar Ilyas" userId="08e58344d610965c" providerId="LiveId" clId="{A8385608-F74A-5E4C-828C-529D1153D563}" dt="2025-09-28T19:12:17.864" v="3555" actId="20577"/>
          <ac:spMkLst>
            <pc:docMk/>
            <pc:sldMk cId="4204665262" sldId="277"/>
            <ac:spMk id="3" creationId="{00000000-0000-0000-0000-000000000000}"/>
          </ac:spMkLst>
        </pc:spChg>
      </pc:sldChg>
      <pc:sldChg chg="modSp mod">
        <pc:chgData name="Abubakar Ilyas" userId="08e58344d610965c" providerId="LiveId" clId="{A8385608-F74A-5E4C-828C-529D1153D563}" dt="2025-09-28T19:15:32.292" v="3620" actId="27636"/>
        <pc:sldMkLst>
          <pc:docMk/>
          <pc:sldMk cId="1771118762" sldId="279"/>
        </pc:sldMkLst>
        <pc:spChg chg="mod">
          <ac:chgData name="Abubakar Ilyas" userId="08e58344d610965c" providerId="LiveId" clId="{A8385608-F74A-5E4C-828C-529D1153D563}" dt="2025-09-28T19:14:37.994" v="3599" actId="1076"/>
          <ac:spMkLst>
            <pc:docMk/>
            <pc:sldMk cId="1771118762" sldId="279"/>
            <ac:spMk id="2" creationId="{00000000-0000-0000-0000-000000000000}"/>
          </ac:spMkLst>
        </pc:spChg>
        <pc:spChg chg="mod">
          <ac:chgData name="Abubakar Ilyas" userId="08e58344d610965c" providerId="LiveId" clId="{A8385608-F74A-5E4C-828C-529D1153D563}" dt="2025-09-28T19:15:32.292" v="3620" actId="27636"/>
          <ac:spMkLst>
            <pc:docMk/>
            <pc:sldMk cId="1771118762" sldId="279"/>
            <ac:spMk id="3" creationId="{00000000-0000-0000-0000-000000000000}"/>
          </ac:spMkLst>
        </pc:spChg>
      </pc:sldChg>
      <pc:sldChg chg="delSp modSp del mod">
        <pc:chgData name="Abubakar Ilyas" userId="08e58344d610965c" providerId="LiveId" clId="{A8385608-F74A-5E4C-828C-529D1153D563}" dt="2025-09-28T19:15:34.145" v="3621" actId="2696"/>
        <pc:sldMkLst>
          <pc:docMk/>
          <pc:sldMk cId="3267752337" sldId="280"/>
        </pc:sldMkLst>
        <pc:spChg chg="mod">
          <ac:chgData name="Abubakar Ilyas" userId="08e58344d610965c" providerId="LiveId" clId="{A8385608-F74A-5E4C-828C-529D1153D563}" dt="2025-09-28T19:14:56.860" v="3607" actId="21"/>
          <ac:spMkLst>
            <pc:docMk/>
            <pc:sldMk cId="3267752337" sldId="280"/>
            <ac:spMk id="3" creationId="{00000000-0000-0000-0000-000000000000}"/>
          </ac:spMkLst>
        </pc:spChg>
        <pc:graphicFrameChg chg="del">
          <ac:chgData name="Abubakar Ilyas" userId="08e58344d610965c" providerId="LiveId" clId="{A8385608-F74A-5E4C-828C-529D1153D563}" dt="2025-09-28T19:14:01.206" v="3581" actId="478"/>
          <ac:graphicFrameMkLst>
            <pc:docMk/>
            <pc:sldMk cId="3267752337" sldId="280"/>
            <ac:graphicFrameMk id="4" creationId="{00000000-0000-0000-0000-000000000000}"/>
          </ac:graphicFrameMkLst>
        </pc:graphicFrameChg>
      </pc:sldChg>
      <pc:sldChg chg="modSp mod">
        <pc:chgData name="Abubakar Ilyas" userId="08e58344d610965c" providerId="LiveId" clId="{A8385608-F74A-5E4C-828C-529D1153D563}" dt="2025-09-28T19:16:27.918" v="3650" actId="1076"/>
        <pc:sldMkLst>
          <pc:docMk/>
          <pc:sldMk cId="879365313" sldId="281"/>
        </pc:sldMkLst>
        <pc:spChg chg="mod">
          <ac:chgData name="Abubakar Ilyas" userId="08e58344d610965c" providerId="LiveId" clId="{A8385608-F74A-5E4C-828C-529D1153D563}" dt="2025-09-28T19:16:00.959" v="3642" actId="2711"/>
          <ac:spMkLst>
            <pc:docMk/>
            <pc:sldMk cId="879365313" sldId="281"/>
            <ac:spMk id="2" creationId="{00000000-0000-0000-0000-000000000000}"/>
          </ac:spMkLst>
        </pc:spChg>
        <pc:spChg chg="mod">
          <ac:chgData name="Abubakar Ilyas" userId="08e58344d610965c" providerId="LiveId" clId="{A8385608-F74A-5E4C-828C-529D1153D563}" dt="2025-09-28T19:16:27.918" v="3650" actId="1076"/>
          <ac:spMkLst>
            <pc:docMk/>
            <pc:sldMk cId="879365313" sldId="281"/>
            <ac:spMk id="3" creationId="{00000000-0000-0000-0000-000000000000}"/>
          </ac:spMkLst>
        </pc:spChg>
      </pc:sldChg>
      <pc:sldChg chg="addSp modSp mod">
        <pc:chgData name="Abubakar Ilyas" userId="08e58344d610965c" providerId="LiveId" clId="{A8385608-F74A-5E4C-828C-529D1153D563}" dt="2025-09-28T19:05:11.147" v="3400" actId="14100"/>
        <pc:sldMkLst>
          <pc:docMk/>
          <pc:sldMk cId="1337779412" sldId="282"/>
        </pc:sldMkLst>
        <pc:spChg chg="mod">
          <ac:chgData name="Abubakar Ilyas" userId="08e58344d610965c" providerId="LiveId" clId="{A8385608-F74A-5E4C-828C-529D1153D563}" dt="2025-09-28T19:04:04.763" v="3369" actId="2711"/>
          <ac:spMkLst>
            <pc:docMk/>
            <pc:sldMk cId="1337779412" sldId="282"/>
            <ac:spMk id="2" creationId="{00000000-0000-0000-0000-000000000000}"/>
          </ac:spMkLst>
        </pc:spChg>
        <pc:spChg chg="mod">
          <ac:chgData name="Abubakar Ilyas" userId="08e58344d610965c" providerId="LiveId" clId="{A8385608-F74A-5E4C-828C-529D1153D563}" dt="2025-09-28T19:05:11.147" v="3400" actId="14100"/>
          <ac:spMkLst>
            <pc:docMk/>
            <pc:sldMk cId="1337779412" sldId="282"/>
            <ac:spMk id="3" creationId="{00000000-0000-0000-0000-000000000000}"/>
          </ac:spMkLst>
        </pc:spChg>
        <pc:spChg chg="add">
          <ac:chgData name="Abubakar Ilyas" userId="08e58344d610965c" providerId="LiveId" clId="{A8385608-F74A-5E4C-828C-529D1153D563}" dt="2025-09-28T19:04:14.734" v="3372"/>
          <ac:spMkLst>
            <pc:docMk/>
            <pc:sldMk cId="1337779412" sldId="282"/>
            <ac:spMk id="4" creationId="{ACB68934-DF48-E3E3-29FE-F0EFD1A8000A}"/>
          </ac:spMkLst>
        </pc:spChg>
      </pc:sldChg>
      <pc:sldChg chg="modSp mod">
        <pc:chgData name="Abubakar Ilyas" userId="08e58344d610965c" providerId="LiveId" clId="{A8385608-F74A-5E4C-828C-529D1153D563}" dt="2025-09-28T19:06:11.928" v="3408" actId="5793"/>
        <pc:sldMkLst>
          <pc:docMk/>
          <pc:sldMk cId="1338339491" sldId="283"/>
        </pc:sldMkLst>
        <pc:spChg chg="mod">
          <ac:chgData name="Abubakar Ilyas" userId="08e58344d610965c" providerId="LiveId" clId="{A8385608-F74A-5E4C-828C-529D1153D563}" dt="2025-09-28T19:05:34.538" v="3401"/>
          <ac:spMkLst>
            <pc:docMk/>
            <pc:sldMk cId="1338339491" sldId="283"/>
            <ac:spMk id="2" creationId="{00000000-0000-0000-0000-000000000000}"/>
          </ac:spMkLst>
        </pc:spChg>
        <pc:spChg chg="mod">
          <ac:chgData name="Abubakar Ilyas" userId="08e58344d610965c" providerId="LiveId" clId="{A8385608-F74A-5E4C-828C-529D1153D563}" dt="2025-09-28T19:06:11.928" v="3408" actId="5793"/>
          <ac:spMkLst>
            <pc:docMk/>
            <pc:sldMk cId="1338339491" sldId="283"/>
            <ac:spMk id="3" creationId="{00000000-0000-0000-0000-000000000000}"/>
          </ac:spMkLst>
        </pc:spChg>
      </pc:sldChg>
      <pc:sldChg chg="del">
        <pc:chgData name="Abubakar Ilyas" userId="08e58344d610965c" providerId="LiveId" clId="{A8385608-F74A-5E4C-828C-529D1153D563}" dt="2025-09-28T06:59:26.999" v="2439" actId="2696"/>
        <pc:sldMkLst>
          <pc:docMk/>
          <pc:sldMk cId="502505382" sldId="284"/>
        </pc:sldMkLst>
      </pc:sldChg>
      <pc:sldChg chg="modSp add mod ord">
        <pc:chgData name="Abubakar Ilyas" userId="08e58344d610965c" providerId="LiveId" clId="{A8385608-F74A-5E4C-828C-529D1153D563}" dt="2025-09-28T07:09:51.493" v="2788" actId="20577"/>
        <pc:sldMkLst>
          <pc:docMk/>
          <pc:sldMk cId="717761105" sldId="285"/>
        </pc:sldMkLst>
        <pc:spChg chg="mod">
          <ac:chgData name="Abubakar Ilyas" userId="08e58344d610965c" providerId="LiveId" clId="{A8385608-F74A-5E4C-828C-529D1153D563}" dt="2025-09-28T07:09:51.493" v="2788" actId="20577"/>
          <ac:spMkLst>
            <pc:docMk/>
            <pc:sldMk cId="717761105" sldId="285"/>
            <ac:spMk id="3" creationId="{25113949-6A78-A79A-4C40-382B409B0EA1}"/>
          </ac:spMkLst>
        </pc:spChg>
      </pc:sldChg>
      <pc:sldChg chg="modSp add mod">
        <pc:chgData name="Abubakar Ilyas" userId="08e58344d610965c" providerId="LiveId" clId="{A8385608-F74A-5E4C-828C-529D1153D563}" dt="2025-09-28T07:12:39.972" v="2873" actId="20577"/>
        <pc:sldMkLst>
          <pc:docMk/>
          <pc:sldMk cId="1249879299" sldId="286"/>
        </pc:sldMkLst>
        <pc:spChg chg="mod">
          <ac:chgData name="Abubakar Ilyas" userId="08e58344d610965c" providerId="LiveId" clId="{A8385608-F74A-5E4C-828C-529D1153D563}" dt="2025-09-28T07:12:39.972" v="2873" actId="20577"/>
          <ac:spMkLst>
            <pc:docMk/>
            <pc:sldMk cId="1249879299" sldId="286"/>
            <ac:spMk id="3" creationId="{F7C39EA2-17E5-E66C-4F4D-91611164893B}"/>
          </ac:spMkLst>
        </pc:spChg>
      </pc:sldChg>
    </pc:docChg>
  </pc:docChgLst>
  <pc:docChgLst>
    <pc:chgData name="Abubakar Ilyas" userId="08e58344d610965c" providerId="LiveId" clId="{D8F4B9F1-B8CD-8E48-8E90-1A5AEEC9C008}"/>
    <pc:docChg chg="custSel addSld delSld modSld">
      <pc:chgData name="Abubakar Ilyas" userId="08e58344d610965c" providerId="LiveId" clId="{D8F4B9F1-B8CD-8E48-8E90-1A5AEEC9C008}" dt="2024-08-20T08:12:49.917" v="1717" actId="20577"/>
      <pc:docMkLst>
        <pc:docMk/>
      </pc:docMkLst>
      <pc:sldChg chg="modSp del mod">
        <pc:chgData name="Abubakar Ilyas" userId="08e58344d610965c" providerId="LiveId" clId="{D8F4B9F1-B8CD-8E48-8E90-1A5AEEC9C008}" dt="2024-08-20T08:11:59.172" v="1711" actId="2696"/>
        <pc:sldMkLst>
          <pc:docMk/>
          <pc:sldMk cId="2352259273" sldId="257"/>
        </pc:sldMkLst>
      </pc:sldChg>
      <pc:sldChg chg="modSp mod">
        <pc:chgData name="Abubakar Ilyas" userId="08e58344d610965c" providerId="LiveId" clId="{D8F4B9F1-B8CD-8E48-8E90-1A5AEEC9C008}" dt="2024-08-20T05:52:06.515" v="51" actId="115"/>
        <pc:sldMkLst>
          <pc:docMk/>
          <pc:sldMk cId="1983660319" sldId="258"/>
        </pc:sldMkLst>
      </pc:sldChg>
      <pc:sldChg chg="modSp mod">
        <pc:chgData name="Abubakar Ilyas" userId="08e58344d610965c" providerId="LiveId" clId="{D8F4B9F1-B8CD-8E48-8E90-1A5AEEC9C008}" dt="2024-08-20T08:12:36.124" v="1713" actId="5793"/>
        <pc:sldMkLst>
          <pc:docMk/>
          <pc:sldMk cId="1709084569" sldId="261"/>
        </pc:sldMkLst>
      </pc:sldChg>
      <pc:sldChg chg="modSp mod">
        <pc:chgData name="Abubakar Ilyas" userId="08e58344d610965c" providerId="LiveId" clId="{D8F4B9F1-B8CD-8E48-8E90-1A5AEEC9C008}" dt="2024-08-20T08:12:49.917" v="1717" actId="20577"/>
        <pc:sldMkLst>
          <pc:docMk/>
          <pc:sldMk cId="202112220" sldId="262"/>
        </pc:sldMkLst>
      </pc:sldChg>
      <pc:sldChg chg="modSp mod">
        <pc:chgData name="Abubakar Ilyas" userId="08e58344d610965c" providerId="LiveId" clId="{D8F4B9F1-B8CD-8E48-8E90-1A5AEEC9C008}" dt="2024-08-20T05:52:24.971" v="53" actId="115"/>
        <pc:sldMkLst>
          <pc:docMk/>
          <pc:sldMk cId="4246665884" sldId="263"/>
        </pc:sldMkLst>
      </pc:sldChg>
      <pc:sldChg chg="modSp mod">
        <pc:chgData name="Abubakar Ilyas" userId="08e58344d610965c" providerId="LiveId" clId="{D8F4B9F1-B8CD-8E48-8E90-1A5AEEC9C008}" dt="2024-08-20T05:53:34.941" v="59" actId="20577"/>
        <pc:sldMkLst>
          <pc:docMk/>
          <pc:sldMk cId="3914466769" sldId="266"/>
        </pc:sldMkLst>
      </pc:sldChg>
      <pc:sldChg chg="modSp mod">
        <pc:chgData name="Abubakar Ilyas" userId="08e58344d610965c" providerId="LiveId" clId="{D8F4B9F1-B8CD-8E48-8E90-1A5AEEC9C008}" dt="2024-08-20T07:19:53.723" v="60" actId="20577"/>
        <pc:sldMkLst>
          <pc:docMk/>
          <pc:sldMk cId="3972555625" sldId="267"/>
        </pc:sldMkLst>
      </pc:sldChg>
      <pc:sldChg chg="modSp mod">
        <pc:chgData name="Abubakar Ilyas" userId="08e58344d610965c" providerId="LiveId" clId="{D8F4B9F1-B8CD-8E48-8E90-1A5AEEC9C008}" dt="2024-08-20T07:20:36.708" v="70" actId="20577"/>
        <pc:sldMkLst>
          <pc:docMk/>
          <pc:sldMk cId="339041927" sldId="268"/>
        </pc:sldMkLst>
      </pc:sldChg>
      <pc:sldChg chg="modSp mod">
        <pc:chgData name="Abubakar Ilyas" userId="08e58344d610965c" providerId="LiveId" clId="{D8F4B9F1-B8CD-8E48-8E90-1A5AEEC9C008}" dt="2024-08-20T07:23:00.339" v="106" actId="20577"/>
        <pc:sldMkLst>
          <pc:docMk/>
          <pc:sldMk cId="1615744700" sldId="269"/>
        </pc:sldMkLst>
      </pc:sldChg>
      <pc:sldChg chg="modSp mod">
        <pc:chgData name="Abubakar Ilyas" userId="08e58344d610965c" providerId="LiveId" clId="{D8F4B9F1-B8CD-8E48-8E90-1A5AEEC9C008}" dt="2024-08-20T07:39:51.462" v="653" actId="20577"/>
        <pc:sldMkLst>
          <pc:docMk/>
          <pc:sldMk cId="824494959" sldId="270"/>
        </pc:sldMkLst>
      </pc:sldChg>
      <pc:sldChg chg="addSp modSp mod">
        <pc:chgData name="Abubakar Ilyas" userId="08e58344d610965c" providerId="LiveId" clId="{D8F4B9F1-B8CD-8E48-8E90-1A5AEEC9C008}" dt="2024-08-20T07:43:53.532" v="1048" actId="20577"/>
        <pc:sldMkLst>
          <pc:docMk/>
          <pc:sldMk cId="2619851459" sldId="271"/>
        </pc:sldMkLst>
      </pc:sldChg>
      <pc:sldChg chg="modSp mod">
        <pc:chgData name="Abubakar Ilyas" userId="08e58344d610965c" providerId="LiveId" clId="{D8F4B9F1-B8CD-8E48-8E90-1A5AEEC9C008}" dt="2024-08-20T07:44:03.124" v="1049" actId="113"/>
        <pc:sldMkLst>
          <pc:docMk/>
          <pc:sldMk cId="76858246" sldId="272"/>
        </pc:sldMkLst>
      </pc:sldChg>
      <pc:sldChg chg="modSp mod">
        <pc:chgData name="Abubakar Ilyas" userId="08e58344d610965c" providerId="LiveId" clId="{D8F4B9F1-B8CD-8E48-8E90-1A5AEEC9C008}" dt="2024-08-20T07:46:04.929" v="1066" actId="20577"/>
        <pc:sldMkLst>
          <pc:docMk/>
          <pc:sldMk cId="3278904616" sldId="273"/>
        </pc:sldMkLst>
      </pc:sldChg>
      <pc:sldChg chg="modSp mod">
        <pc:chgData name="Abubakar Ilyas" userId="08e58344d610965c" providerId="LiveId" clId="{D8F4B9F1-B8CD-8E48-8E90-1A5AEEC9C008}" dt="2024-08-20T07:46:17.384" v="1086" actId="20577"/>
        <pc:sldMkLst>
          <pc:docMk/>
          <pc:sldMk cId="1747478018" sldId="274"/>
        </pc:sldMkLst>
      </pc:sldChg>
      <pc:sldChg chg="modSp mod">
        <pc:chgData name="Abubakar Ilyas" userId="08e58344d610965c" providerId="LiveId" clId="{D8F4B9F1-B8CD-8E48-8E90-1A5AEEC9C008}" dt="2024-08-20T07:49:18.672" v="1476" actId="20577"/>
        <pc:sldMkLst>
          <pc:docMk/>
          <pc:sldMk cId="3672091389" sldId="275"/>
        </pc:sldMkLst>
      </pc:sldChg>
      <pc:sldChg chg="modSp mod">
        <pc:chgData name="Abubakar Ilyas" userId="08e58344d610965c" providerId="LiveId" clId="{D8F4B9F1-B8CD-8E48-8E90-1A5AEEC9C008}" dt="2024-08-20T07:56:20.087" v="1507" actId="27636"/>
        <pc:sldMkLst>
          <pc:docMk/>
          <pc:sldMk cId="1878412117" sldId="276"/>
        </pc:sldMkLst>
      </pc:sldChg>
      <pc:sldChg chg="modSp mod">
        <pc:chgData name="Abubakar Ilyas" userId="08e58344d610965c" providerId="LiveId" clId="{D8F4B9F1-B8CD-8E48-8E90-1A5AEEC9C008}" dt="2024-08-20T07:58:54.700" v="1570" actId="403"/>
        <pc:sldMkLst>
          <pc:docMk/>
          <pc:sldMk cId="4204665262" sldId="277"/>
        </pc:sldMkLst>
      </pc:sldChg>
      <pc:sldChg chg="modSp del mod">
        <pc:chgData name="Abubakar Ilyas" userId="08e58344d610965c" providerId="LiveId" clId="{D8F4B9F1-B8CD-8E48-8E90-1A5AEEC9C008}" dt="2024-08-20T07:59:01.783" v="1571" actId="2696"/>
        <pc:sldMkLst>
          <pc:docMk/>
          <pc:sldMk cId="1004823849" sldId="278"/>
        </pc:sldMkLst>
      </pc:sldChg>
      <pc:sldChg chg="modSp mod">
        <pc:chgData name="Abubakar Ilyas" userId="08e58344d610965c" providerId="LiveId" clId="{D8F4B9F1-B8CD-8E48-8E90-1A5AEEC9C008}" dt="2024-08-20T07:59:46.209" v="1599" actId="20577"/>
        <pc:sldMkLst>
          <pc:docMk/>
          <pc:sldMk cId="1771118762" sldId="279"/>
        </pc:sldMkLst>
      </pc:sldChg>
      <pc:sldChg chg="modSp mod">
        <pc:chgData name="Abubakar Ilyas" userId="08e58344d610965c" providerId="LiveId" clId="{D8F4B9F1-B8CD-8E48-8E90-1A5AEEC9C008}" dt="2024-08-20T08:03:37.226" v="1671" actId="1076"/>
        <pc:sldMkLst>
          <pc:docMk/>
          <pc:sldMk cId="3267752337" sldId="280"/>
        </pc:sldMkLst>
      </pc:sldChg>
      <pc:sldChg chg="modSp mod">
        <pc:chgData name="Abubakar Ilyas" userId="08e58344d610965c" providerId="LiveId" clId="{D8F4B9F1-B8CD-8E48-8E90-1A5AEEC9C008}" dt="2024-08-20T08:08:05.084" v="1710" actId="20577"/>
        <pc:sldMkLst>
          <pc:docMk/>
          <pc:sldMk cId="879365313" sldId="281"/>
        </pc:sldMkLst>
      </pc:sldChg>
      <pc:sldChg chg="modSp mod">
        <pc:chgData name="Abubakar Ilyas" userId="08e58344d610965c" providerId="LiveId" clId="{D8F4B9F1-B8CD-8E48-8E90-1A5AEEC9C008}" dt="2024-08-20T07:45:15.743" v="1062" actId="5793"/>
        <pc:sldMkLst>
          <pc:docMk/>
          <pc:sldMk cId="1337779412" sldId="282"/>
        </pc:sldMkLst>
      </pc:sldChg>
      <pc:sldChg chg="modSp add mod">
        <pc:chgData name="Abubakar Ilyas" userId="08e58344d610965c" providerId="LiveId" clId="{D8F4B9F1-B8CD-8E48-8E90-1A5AEEC9C008}" dt="2024-08-19T09:31:25.639" v="49" actId="20577"/>
        <pc:sldMkLst>
          <pc:docMk/>
          <pc:sldMk cId="502505382" sldId="284"/>
        </pc:sldMkLst>
      </pc:sldChg>
    </pc:docChg>
  </pc:docChgLst>
  <pc:docChgLst>
    <pc:chgData name="Abubakar Ilyas" userId="08e58344d610965c" providerId="LiveId" clId="{AA82D42E-A6CA-5E47-B2F6-6D789F803EFB}"/>
    <pc:docChg chg="modSld">
      <pc:chgData name="Abubakar Ilyas" userId="08e58344d610965c" providerId="LiveId" clId="{AA82D42E-A6CA-5E47-B2F6-6D789F803EFB}" dt="2023-02-16T15:30:56.807" v="12" actId="21"/>
      <pc:docMkLst>
        <pc:docMk/>
      </pc:docMkLst>
      <pc:sldChg chg="modSp mod">
        <pc:chgData name="Abubakar Ilyas" userId="08e58344d610965c" providerId="LiveId" clId="{AA82D42E-A6CA-5E47-B2F6-6D789F803EFB}" dt="2023-02-16T14:33:31.977" v="11" actId="20577"/>
        <pc:sldMkLst>
          <pc:docMk/>
          <pc:sldMk cId="339041927" sldId="268"/>
        </pc:sldMkLst>
      </pc:sldChg>
      <pc:sldChg chg="modSp mod">
        <pc:chgData name="Abubakar Ilyas" userId="08e58344d610965c" providerId="LiveId" clId="{AA82D42E-A6CA-5E47-B2F6-6D789F803EFB}" dt="2023-02-16T15:30:56.807" v="12" actId="21"/>
        <pc:sldMkLst>
          <pc:docMk/>
          <pc:sldMk cId="1004823849" sldId="27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34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82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6471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640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6136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1853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784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615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49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7016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12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976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610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488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90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03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PK"/>
            </a:p>
          </p:txBody>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PK"/>
            </a:p>
          </p:txBody>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9/28/25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3762680"/>
      </p:ext>
    </p:extLst>
  </p:cSld>
  <p:clrMap bg1="dk1" tx1="lt1" bg2="dk2"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34667" y="904741"/>
            <a:ext cx="8915399" cy="2262781"/>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br>
              <a:rPr lang="en-US" dirty="0">
                <a:latin typeface="Arial" panose="020B0604020202020204" pitchFamily="34" charset="0"/>
                <a:cs typeface="Arial" panose="020B0604020202020204" pitchFamily="34" charset="0"/>
              </a:rPr>
            </a:br>
            <a:r>
              <a:rPr lang="ur-PK" dirty="0">
                <a:latin typeface="Arial" panose="020B0604020202020204" pitchFamily="34" charset="0"/>
                <a:cs typeface="Arial" panose="020B0604020202020204" pitchFamily="34" charset="0"/>
              </a:rPr>
              <a:t>۴۔ </a:t>
            </a:r>
            <a:r>
              <a:rPr lang="ur-PK" dirty="0">
                <a:latin typeface="Calibri" panose="020F0502020204030204" pitchFamily="34" charset="0"/>
                <a:cs typeface="Calibri" panose="020F0502020204030204" pitchFamily="34" charset="0"/>
              </a:rPr>
              <a:t>اسلامی تہذیب و ثقافت</a:t>
            </a:r>
            <a:endParaRPr lang="en-GB" dirty="0">
              <a:latin typeface="Calibri" panose="020F0502020204030204" pitchFamily="34" charset="0"/>
              <a:cs typeface="Calibri" panose="020F0502020204030204" pitchFamily="34" charset="0"/>
            </a:endParaRPr>
          </a:p>
        </p:txBody>
      </p:sp>
      <p:sp>
        <p:nvSpPr>
          <p:cNvPr id="5" name="Subtitle 2"/>
          <p:cNvSpPr txBox="1">
            <a:spLocks/>
          </p:cNvSpPr>
          <p:nvPr/>
        </p:nvSpPr>
        <p:spPr>
          <a:xfrm>
            <a:off x="2898306" y="4133435"/>
            <a:ext cx="8915399" cy="2215849"/>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285750" indent="-285750" algn="r" rtl="1">
              <a:buFont typeface="Wingdings" panose="05000000000000000000" pitchFamily="2" charset="2"/>
              <a:buChar char="Ø"/>
            </a:pPr>
            <a:r>
              <a:rPr lang="ar-SA" sz="2800" dirty="0">
                <a:latin typeface="Calibri" panose="020F0502020204030204" pitchFamily="34" charset="0"/>
                <a:cs typeface="Calibri" panose="020F0502020204030204" pitchFamily="34" charset="0"/>
              </a:rPr>
              <a:t>تمدن اور </a:t>
            </a:r>
            <a:r>
              <a:rPr lang="ar-SA" sz="2800" dirty="0" err="1">
                <a:latin typeface="Calibri" panose="020F0502020204030204" pitchFamily="34" charset="0"/>
                <a:cs typeface="Calibri" panose="020F0502020204030204" pitchFamily="34" charset="0"/>
              </a:rPr>
              <a:t>ثقافت</a:t>
            </a:r>
            <a:r>
              <a:rPr lang="ar-SA" sz="2800" dirty="0">
                <a:latin typeface="Calibri" panose="020F0502020204030204" pitchFamily="34" charset="0"/>
                <a:cs typeface="Calibri" panose="020F0502020204030204" pitchFamily="34" charset="0"/>
              </a:rPr>
              <a:t> کے </a:t>
            </a:r>
            <a:r>
              <a:rPr lang="ar-SA" sz="2800" dirty="0" err="1">
                <a:latin typeface="Calibri" panose="020F0502020204030204" pitchFamily="34" charset="0"/>
                <a:cs typeface="Calibri" panose="020F0502020204030204" pitchFamily="34" charset="0"/>
              </a:rPr>
              <a:t>معنی</a:t>
            </a:r>
            <a:endParaRPr lang="ar-SA" sz="2800" dirty="0">
              <a:latin typeface="Calibri" panose="020F0502020204030204" pitchFamily="34" charset="0"/>
              <a:cs typeface="Calibri" panose="020F0502020204030204" pitchFamily="34" charset="0"/>
            </a:endParaRPr>
          </a:p>
          <a:p>
            <a:pPr marL="285750" indent="-285750" algn="r" rtl="1">
              <a:buFont typeface="Wingdings" panose="05000000000000000000" pitchFamily="2" charset="2"/>
              <a:buChar char="Ø"/>
            </a:pPr>
            <a:r>
              <a:rPr lang="ar-SA" sz="2800" dirty="0" err="1">
                <a:latin typeface="Calibri" panose="020F0502020204030204" pitchFamily="34" charset="0"/>
                <a:cs typeface="Calibri" panose="020F0502020204030204" pitchFamily="34" charset="0"/>
              </a:rPr>
              <a:t>اسلامی</a:t>
            </a:r>
            <a:r>
              <a:rPr lang="ar-SA" sz="2800" dirty="0">
                <a:latin typeface="Calibri" panose="020F0502020204030204" pitchFamily="34" charset="0"/>
                <a:cs typeface="Calibri" panose="020F0502020204030204" pitchFamily="34" charset="0"/>
              </a:rPr>
              <a:t> </a:t>
            </a:r>
            <a:r>
              <a:rPr lang="ar-SA" sz="2800" dirty="0" err="1">
                <a:latin typeface="Calibri" panose="020F0502020204030204" pitchFamily="34" charset="0"/>
                <a:cs typeface="Calibri" panose="020F0502020204030204" pitchFamily="34" charset="0"/>
              </a:rPr>
              <a:t>ثقافت</a:t>
            </a:r>
            <a:r>
              <a:rPr lang="ar-SA" sz="2800" dirty="0">
                <a:latin typeface="Calibri" panose="020F0502020204030204" pitchFamily="34" charset="0"/>
                <a:cs typeface="Calibri" panose="020F0502020204030204" pitchFamily="34" charset="0"/>
              </a:rPr>
              <a:t> اور اس کی </a:t>
            </a:r>
            <a:r>
              <a:rPr lang="ar-SA" sz="2800" dirty="0" err="1">
                <a:latin typeface="Calibri" panose="020F0502020204030204" pitchFamily="34" charset="0"/>
                <a:cs typeface="Calibri" panose="020F0502020204030204" pitchFamily="34" charset="0"/>
              </a:rPr>
              <a:t>خصوصیات</a:t>
            </a:r>
            <a:endParaRPr lang="ar-SA" sz="2800" dirty="0">
              <a:latin typeface="Calibri" panose="020F0502020204030204" pitchFamily="34" charset="0"/>
              <a:cs typeface="Calibri" panose="020F0502020204030204" pitchFamily="34" charset="0"/>
            </a:endParaRPr>
          </a:p>
          <a:p>
            <a:pPr marL="285750" indent="-285750" algn="r" rtl="1">
              <a:buFont typeface="Wingdings" panose="05000000000000000000" pitchFamily="2" charset="2"/>
              <a:buChar char="Ø"/>
            </a:pPr>
            <a:r>
              <a:rPr lang="ar-SA" sz="2800" dirty="0" err="1">
                <a:latin typeface="Calibri" panose="020F0502020204030204" pitchFamily="34" charset="0"/>
                <a:cs typeface="Calibri" panose="020F0502020204030204" pitchFamily="34" charset="0"/>
              </a:rPr>
              <a:t>اسلامی</a:t>
            </a:r>
            <a:r>
              <a:rPr lang="ar-SA" sz="2800" dirty="0">
                <a:latin typeface="Calibri" panose="020F0502020204030204" pitchFamily="34" charset="0"/>
                <a:cs typeface="Calibri" panose="020F0502020204030204" pitchFamily="34" charset="0"/>
              </a:rPr>
              <a:t> </a:t>
            </a:r>
            <a:r>
              <a:rPr lang="ar-SA" sz="2800" dirty="0" err="1">
                <a:latin typeface="Calibri" panose="020F0502020204030204" pitchFamily="34" charset="0"/>
                <a:cs typeface="Calibri" panose="020F0502020204030204" pitchFamily="34" charset="0"/>
              </a:rPr>
              <a:t>تہذیب</a:t>
            </a:r>
            <a:r>
              <a:rPr lang="ar-SA" sz="2800" dirty="0">
                <a:latin typeface="Calibri" panose="020F0502020204030204" pitchFamily="34" charset="0"/>
                <a:cs typeface="Calibri" panose="020F0502020204030204" pitchFamily="34" charset="0"/>
              </a:rPr>
              <a:t> اور اس کی </a:t>
            </a:r>
            <a:r>
              <a:rPr lang="ar-SA" sz="2800" dirty="0" err="1">
                <a:latin typeface="Calibri" panose="020F0502020204030204" pitchFamily="34" charset="0"/>
                <a:cs typeface="Calibri" panose="020F0502020204030204" pitchFamily="34" charset="0"/>
              </a:rPr>
              <a:t>خصوصیات</a:t>
            </a:r>
            <a:endParaRPr lang="en-GB"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787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3651" y="522153"/>
            <a:ext cx="8911687" cy="1023312"/>
          </a:xfrm>
        </p:spPr>
        <p:txBody>
          <a:bodyPr>
            <a:normAutofit/>
          </a:bodyPr>
          <a:lstStyle/>
          <a:p>
            <a:pPr algn="ctr"/>
            <a:r>
              <a:rPr lang="ur-PK" dirty="0">
                <a:latin typeface="Calibri" panose="020F0502020204030204" pitchFamily="34" charset="0"/>
                <a:cs typeface="Calibri" panose="020F0502020204030204" pitchFamily="34" charset="0"/>
              </a:rPr>
              <a:t>اسلامی تہذیب کی خصوصیات</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3651" y="1880316"/>
            <a:ext cx="9340961" cy="1890173"/>
          </a:xfrm>
        </p:spPr>
        <p:txBody>
          <a:bodyPr>
            <a:normAutofit/>
          </a:bodyPr>
          <a:lstStyle/>
          <a:p>
            <a:pPr marL="0" indent="0" algn="ctr">
              <a:buNone/>
            </a:pPr>
            <a:r>
              <a:rPr lang="ur-PK" sz="4000" b="1" dirty="0">
                <a:latin typeface="Calibri" panose="020F0502020204030204" pitchFamily="34" charset="0"/>
                <a:cs typeface="Calibri" panose="020F0502020204030204" pitchFamily="34" charset="0"/>
              </a:rPr>
              <a:t>۱۔ توحید</a:t>
            </a:r>
            <a:endParaRPr lang="en-US" sz="4000" b="1" dirty="0">
              <a:latin typeface="Calibri" panose="020F0502020204030204" pitchFamily="34" charset="0"/>
              <a:cs typeface="Calibri" panose="020F050202020403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466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ur-PK" b="1" dirty="0">
                <a:latin typeface="Calibri" panose="020F0502020204030204" pitchFamily="34" charset="0"/>
                <a:cs typeface="Calibri" panose="020F0502020204030204" pitchFamily="34" charset="0"/>
              </a:rPr>
              <a:t>۲۔ تزکیہ نفس</a:t>
            </a:r>
            <a:endParaRPr lang="en-GB"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88533" y="1647541"/>
            <a:ext cx="10116079" cy="4990326"/>
          </a:xfrm>
        </p:spPr>
        <p:txBody>
          <a:bodyPr>
            <a:normAutofit/>
          </a:bodyPr>
          <a:lstStyle/>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ایک</a:t>
            </a:r>
            <a:r>
              <a:rPr lang="ar-SA" sz="2400" dirty="0">
                <a:latin typeface="Calibri" panose="020F0502020204030204" pitchFamily="34" charset="0"/>
                <a:cs typeface="Calibri" panose="020F0502020204030204" pitchFamily="34" charset="0"/>
              </a:rPr>
              <a:t> مسلمان کی </a:t>
            </a:r>
            <a:r>
              <a:rPr lang="ar-SA" sz="2400" dirty="0" err="1">
                <a:latin typeface="Calibri" panose="020F0502020204030204" pitchFamily="34" charset="0"/>
                <a:cs typeface="Calibri" panose="020F0502020204030204" pitchFamily="34" charset="0"/>
              </a:rPr>
              <a:t>زندگی</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کا</a:t>
            </a:r>
            <a:r>
              <a:rPr lang="ar-SA" sz="2400" dirty="0">
                <a:latin typeface="Calibri" panose="020F0502020204030204" pitchFamily="34" charset="0"/>
                <a:cs typeface="Calibri" panose="020F0502020204030204" pitchFamily="34" charset="0"/>
              </a:rPr>
              <a:t> مقصد </a:t>
            </a:r>
            <a:r>
              <a:rPr lang="ar-SA" sz="2400" dirty="0" err="1">
                <a:latin typeface="Calibri" panose="020F0502020204030204" pitchFamily="34" charset="0"/>
                <a:cs typeface="Calibri" panose="020F0502020204030204" pitchFamily="34" charset="0"/>
              </a:rPr>
              <a:t>اپنے</a:t>
            </a:r>
            <a:r>
              <a:rPr lang="ar-SA" sz="2400" dirty="0">
                <a:latin typeface="Calibri" panose="020F0502020204030204" pitchFamily="34" charset="0"/>
                <a:cs typeface="Calibri" panose="020F0502020204030204" pitchFamily="34" charset="0"/>
              </a:rPr>
              <a:t> خالق کے </a:t>
            </a:r>
            <a:r>
              <a:rPr lang="ar-SA" sz="2400" dirty="0" err="1">
                <a:latin typeface="Calibri" panose="020F0502020204030204" pitchFamily="34" charset="0"/>
                <a:cs typeface="Calibri" panose="020F0502020204030204" pitchFamily="34" charset="0"/>
              </a:rPr>
              <a:t>آگے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جھکنا</a:t>
            </a:r>
            <a:r>
              <a:rPr lang="ar-SA" sz="2400" dirty="0">
                <a:latin typeface="Calibri" panose="020F0502020204030204" pitchFamily="34" charset="0"/>
                <a:cs typeface="Calibri" panose="020F0502020204030204" pitchFamily="34" charset="0"/>
              </a:rPr>
              <a:t> اور اس کی </a:t>
            </a:r>
            <a:r>
              <a:rPr lang="ar-SA" sz="2400" dirty="0" err="1">
                <a:latin typeface="Calibri" panose="020F0502020204030204" pitchFamily="34" charset="0"/>
                <a:cs typeface="Calibri" panose="020F0502020204030204" pitchFamily="34" charset="0"/>
              </a:rPr>
              <a:t>عبادت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کرنا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r>
              <a:rPr lang="ar-SA" sz="2400" dirty="0">
                <a:latin typeface="Calibri" panose="020F0502020204030204" pitchFamily="34" charset="0"/>
                <a:cs typeface="Calibri" panose="020F0502020204030204" pitchFamily="34" charset="0"/>
              </a:rPr>
              <a:t>۔</a:t>
            </a:r>
          </a:p>
          <a:p>
            <a:pPr marL="0" indent="0" algn="r" rtl="1">
              <a:buNone/>
            </a:pPr>
            <a:r>
              <a:rPr lang="ar-SA" sz="2400" b="1" dirty="0">
                <a:latin typeface="Calibri" panose="020F0502020204030204" pitchFamily="34" charset="0"/>
                <a:cs typeface="Calibri" panose="020F0502020204030204" pitchFamily="34" charset="0"/>
              </a:rPr>
              <a:t>"اور </a:t>
            </a:r>
            <a:r>
              <a:rPr lang="ar-SA" sz="2400" b="1" dirty="0" err="1">
                <a:latin typeface="Calibri" panose="020F0502020204030204" pitchFamily="34" charset="0"/>
                <a:cs typeface="Calibri" panose="020F0502020204030204" pitchFamily="34" charset="0"/>
              </a:rPr>
              <a:t>میں</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نے</a:t>
            </a:r>
            <a:r>
              <a:rPr lang="ar-SA" sz="2400" b="1" dirty="0">
                <a:latin typeface="Calibri" panose="020F0502020204030204" pitchFamily="34" charset="0"/>
                <a:cs typeface="Calibri" panose="020F0502020204030204" pitchFamily="34" charset="0"/>
              </a:rPr>
              <a:t> جن و انس </a:t>
            </a:r>
            <a:r>
              <a:rPr lang="ar-SA" sz="2400" b="1" dirty="0" err="1">
                <a:latin typeface="Calibri" panose="020F0502020204030204" pitchFamily="34" charset="0"/>
                <a:cs typeface="Calibri" panose="020F0502020204030204" pitchFamily="34" charset="0"/>
              </a:rPr>
              <a:t>کو</a:t>
            </a:r>
            <a:r>
              <a:rPr lang="ar-SA" sz="2400" b="1" dirty="0">
                <a:latin typeface="Calibri" panose="020F0502020204030204" pitchFamily="34" charset="0"/>
                <a:cs typeface="Calibri" panose="020F0502020204030204" pitchFamily="34" charset="0"/>
              </a:rPr>
              <a:t> صرف اس </a:t>
            </a:r>
            <a:r>
              <a:rPr lang="ar-SA" sz="2400" b="1" dirty="0" err="1">
                <a:latin typeface="Calibri" panose="020F0502020204030204" pitchFamily="34" charset="0"/>
                <a:cs typeface="Calibri" panose="020F0502020204030204" pitchFamily="34" charset="0"/>
              </a:rPr>
              <a:t>لیے</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پیدا</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کیا</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ہے</a:t>
            </a:r>
            <a:r>
              <a:rPr lang="ar-SA" sz="2400" b="1" dirty="0">
                <a:latin typeface="Calibri" panose="020F0502020204030204" pitchFamily="34" charset="0"/>
                <a:cs typeface="Calibri" panose="020F0502020204030204" pitchFamily="34" charset="0"/>
              </a:rPr>
              <a:t> کہ </a:t>
            </a:r>
            <a:r>
              <a:rPr lang="ar-SA" sz="2400" b="1" dirty="0" err="1">
                <a:latin typeface="Calibri" panose="020F0502020204030204" pitchFamily="34" charset="0"/>
                <a:cs typeface="Calibri" panose="020F0502020204030204" pitchFamily="34" charset="0"/>
              </a:rPr>
              <a:t>وہ</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میری</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عبادت</a:t>
            </a:r>
            <a:r>
              <a:rPr lang="ar-SA" sz="2400" b="1" dirty="0">
                <a:latin typeface="Calibri" panose="020F0502020204030204" pitchFamily="34" charset="0"/>
                <a:cs typeface="Calibri" panose="020F0502020204030204" pitchFamily="34" charset="0"/>
              </a:rPr>
              <a:t> کریں۔" (</a:t>
            </a:r>
            <a:r>
              <a:rPr lang="ar-SA" sz="2400" b="1" dirty="0" err="1">
                <a:latin typeface="Calibri" panose="020F0502020204030204" pitchFamily="34" charset="0"/>
                <a:cs typeface="Calibri" panose="020F0502020204030204" pitchFamily="34" charset="0"/>
              </a:rPr>
              <a:t>الذاریات</a:t>
            </a:r>
            <a:r>
              <a:rPr lang="ar-SA" sz="2400" b="1" dirty="0">
                <a:latin typeface="Calibri" panose="020F0502020204030204" pitchFamily="34" charset="0"/>
                <a:cs typeface="Calibri" panose="020F0502020204030204" pitchFamily="34" charset="0"/>
              </a:rPr>
              <a:t> – 56)</a:t>
            </a:r>
          </a:p>
          <a:p>
            <a:pPr marL="0" indent="0" algn="r" rtl="1">
              <a:buNone/>
            </a:pPr>
            <a:endParaRPr lang="ar-SA" sz="24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یہ</a:t>
            </a:r>
            <a:r>
              <a:rPr lang="ar-SA" sz="2400" dirty="0">
                <a:latin typeface="Calibri" panose="020F0502020204030204" pitchFamily="34" charset="0"/>
                <a:cs typeface="Calibri" panose="020F0502020204030204" pitchFamily="34" charset="0"/>
              </a:rPr>
              <a:t> خاص مقصد اُس وقت </a:t>
            </a:r>
            <a:r>
              <a:rPr lang="ar-SA" sz="2400" dirty="0" err="1">
                <a:latin typeface="Calibri" panose="020F0502020204030204" pitchFamily="34" charset="0"/>
                <a:cs typeface="Calibri" panose="020F0502020204030204" pitchFamily="34" charset="0"/>
              </a:rPr>
              <a:t>تک</a:t>
            </a:r>
            <a:r>
              <a:rPr lang="ar-SA" sz="2400" dirty="0">
                <a:latin typeface="Calibri" panose="020F0502020204030204" pitchFamily="34" charset="0"/>
                <a:cs typeface="Calibri" panose="020F0502020204030204" pitchFamily="34" charset="0"/>
              </a:rPr>
              <a:t> حاصل </a:t>
            </a:r>
            <a:r>
              <a:rPr lang="ar-SA" sz="2400" dirty="0" err="1">
                <a:latin typeface="Calibri" panose="020F0502020204030204" pitchFamily="34" charset="0"/>
                <a:cs typeface="Calibri" panose="020F0502020204030204" pitchFamily="34" charset="0"/>
              </a:rPr>
              <a:t>نہیں</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ہو</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سکتا</a:t>
            </a:r>
            <a:r>
              <a:rPr lang="ar-SA" sz="2400" dirty="0">
                <a:latin typeface="Calibri" panose="020F0502020204030204" pitchFamily="34" charset="0"/>
                <a:cs typeface="Calibri" panose="020F0502020204030204" pitchFamily="34" charset="0"/>
              </a:rPr>
              <a:t> جب </a:t>
            </a:r>
            <a:r>
              <a:rPr lang="ar-SA" sz="2400" dirty="0" err="1">
                <a:latin typeface="Calibri" panose="020F0502020204030204" pitchFamily="34" charset="0"/>
                <a:cs typeface="Calibri" panose="020F0502020204030204" pitchFamily="34" charset="0"/>
              </a:rPr>
              <a:t>تک</a:t>
            </a:r>
            <a:r>
              <a:rPr lang="ar-SA" sz="2400" dirty="0">
                <a:latin typeface="Calibri" panose="020F0502020204030204" pitchFamily="34" charset="0"/>
                <a:cs typeface="Calibri" panose="020F0502020204030204" pitchFamily="34" charset="0"/>
              </a:rPr>
              <a:t> روح </a:t>
            </a:r>
            <a:r>
              <a:rPr lang="ar-SA" sz="2400" dirty="0" err="1">
                <a:latin typeface="Calibri" panose="020F0502020204030204" pitchFamily="34" charset="0"/>
                <a:cs typeface="Calibri" panose="020F0502020204030204" pitchFamily="34" charset="0"/>
              </a:rPr>
              <a:t>کو</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پاک</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نہ</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کیا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جائے</a:t>
            </a:r>
            <a:r>
              <a:rPr lang="ar-SA" sz="24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a:latin typeface="Calibri" panose="020F0502020204030204" pitchFamily="34" charset="0"/>
                <a:cs typeface="Calibri" panose="020F0502020204030204" pitchFamily="34" charset="0"/>
              </a:rPr>
              <a:t>صرف </a:t>
            </a:r>
            <a:r>
              <a:rPr lang="ar-SA" sz="2400" dirty="0" err="1">
                <a:latin typeface="Calibri" panose="020F0502020204030204" pitchFamily="34" charset="0"/>
                <a:cs typeface="Calibri" panose="020F0502020204030204" pitchFamily="34" charset="0"/>
              </a:rPr>
              <a:t>ایک</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پاکیزہ</a:t>
            </a:r>
            <a:r>
              <a:rPr lang="ar-SA" sz="2400" dirty="0">
                <a:latin typeface="Calibri" panose="020F0502020204030204" pitchFamily="34" charset="0"/>
                <a:cs typeface="Calibri" panose="020F0502020204030204" pitchFamily="34" charset="0"/>
              </a:rPr>
              <a:t> روح </a:t>
            </a:r>
            <a:r>
              <a:rPr lang="ar-SA" sz="2400" dirty="0" err="1">
                <a:latin typeface="Calibri" panose="020F0502020204030204" pitchFamily="34" charset="0"/>
                <a:cs typeface="Calibri" panose="020F0502020204030204" pitchFamily="34" charset="0"/>
              </a:rPr>
              <a:t>ہی</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اللہ</a:t>
            </a:r>
            <a:r>
              <a:rPr lang="ar-SA" sz="2400" dirty="0">
                <a:latin typeface="Calibri" panose="020F0502020204030204" pitchFamily="34" charset="0"/>
                <a:cs typeface="Calibri" panose="020F0502020204030204" pitchFamily="34" charset="0"/>
              </a:rPr>
              <a:t> کی </a:t>
            </a:r>
            <a:r>
              <a:rPr lang="ar-SA" sz="2400" dirty="0" err="1">
                <a:latin typeface="Calibri" panose="020F0502020204030204" pitchFamily="34" charset="0"/>
                <a:cs typeface="Calibri" panose="020F0502020204030204" pitchFamily="34" charset="0"/>
              </a:rPr>
              <a:t>محبت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میں</a:t>
            </a:r>
            <a:r>
              <a:rPr lang="ar-SA" sz="2400" dirty="0">
                <a:latin typeface="Calibri" panose="020F0502020204030204" pitchFamily="34" charset="0"/>
                <a:cs typeface="Calibri" panose="020F0502020204030204" pitchFamily="34" charset="0"/>
              </a:rPr>
              <a:t> اُس کی </a:t>
            </a:r>
            <a:r>
              <a:rPr lang="ar-SA" sz="2400" dirty="0" err="1">
                <a:latin typeface="Calibri" panose="020F0502020204030204" pitchFamily="34" charset="0"/>
                <a:cs typeface="Calibri" panose="020F0502020204030204" pitchFamily="34" charset="0"/>
              </a:rPr>
              <a:t>عبادت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سکتی</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r>
              <a:rPr lang="ar-SA" sz="24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b="1" dirty="0" err="1">
                <a:latin typeface="Calibri" panose="020F0502020204030204" pitchFamily="34" charset="0"/>
                <a:cs typeface="Calibri" panose="020F0502020204030204" pitchFamily="34" charset="0"/>
              </a:rPr>
              <a:t>تزکیہ</a:t>
            </a:r>
            <a:r>
              <a:rPr lang="ar-SA" sz="2400" b="1" dirty="0">
                <a:latin typeface="Calibri" panose="020F0502020204030204" pitchFamily="34" charset="0"/>
                <a:cs typeface="Calibri" panose="020F0502020204030204" pitchFamily="34" charset="0"/>
              </a:rPr>
              <a:t> – </a:t>
            </a:r>
            <a:r>
              <a:rPr lang="ar-SA" sz="2400" b="1" dirty="0" err="1">
                <a:latin typeface="Calibri" panose="020F0502020204030204" pitchFamily="34" charset="0"/>
                <a:cs typeface="Calibri" panose="020F0502020204030204" pitchFamily="34" charset="0"/>
              </a:rPr>
              <a:t>ایک</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عربی</a:t>
            </a:r>
            <a:r>
              <a:rPr lang="ar-SA" sz="2400" b="1" dirty="0">
                <a:latin typeface="Calibri" panose="020F0502020204030204" pitchFamily="34" charset="0"/>
                <a:cs typeface="Calibri" panose="020F0502020204030204" pitchFamily="34" charset="0"/>
              </a:rPr>
              <a:t> لفظ </a:t>
            </a:r>
            <a:r>
              <a:rPr lang="ar-SA" sz="2400" b="1" dirty="0" err="1">
                <a:latin typeface="Calibri" panose="020F0502020204030204" pitchFamily="34" charset="0"/>
                <a:cs typeface="Calibri" panose="020F0502020204030204" pitchFamily="34" charset="0"/>
              </a:rPr>
              <a:t>ہے</a:t>
            </a:r>
            <a:r>
              <a:rPr lang="ar-SA" sz="2400" b="1" dirty="0">
                <a:latin typeface="Calibri" panose="020F0502020204030204" pitchFamily="34" charset="0"/>
                <a:cs typeface="Calibri" panose="020F0502020204030204" pitchFamily="34" charset="0"/>
              </a:rPr>
              <a:t> جس </a:t>
            </a:r>
            <a:r>
              <a:rPr lang="ar-SA" sz="2400" b="1" dirty="0" err="1">
                <a:latin typeface="Calibri" panose="020F0502020204030204" pitchFamily="34" charset="0"/>
                <a:cs typeface="Calibri" panose="020F0502020204030204" pitchFamily="34" charset="0"/>
              </a:rPr>
              <a:t>کا</a:t>
            </a:r>
            <a:r>
              <a:rPr lang="ar-SA" sz="2400" b="1" dirty="0">
                <a:latin typeface="Calibri" panose="020F0502020204030204" pitchFamily="34" charset="0"/>
                <a:cs typeface="Calibri" panose="020F0502020204030204" pitchFamily="34" charset="0"/>
              </a:rPr>
              <a:t> مطلب </a:t>
            </a:r>
            <a:r>
              <a:rPr lang="ar-SA" sz="2400" b="1" dirty="0" err="1">
                <a:latin typeface="Calibri" panose="020F0502020204030204" pitchFamily="34" charset="0"/>
                <a:cs typeface="Calibri" panose="020F0502020204030204" pitchFamily="34" charset="0"/>
              </a:rPr>
              <a:t>ہے</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کسی</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چیز</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کو</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پاک</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یا</a:t>
            </a:r>
            <a:r>
              <a:rPr lang="ar-SA" sz="2400" b="1" dirty="0">
                <a:latin typeface="Calibri" panose="020F0502020204030204" pitchFamily="34" charset="0"/>
                <a:cs typeface="Calibri" panose="020F0502020204030204" pitchFamily="34" charset="0"/>
              </a:rPr>
              <a:t> صاف </a:t>
            </a:r>
            <a:r>
              <a:rPr lang="ar-SA" sz="2400" b="1" dirty="0" err="1">
                <a:latin typeface="Calibri" panose="020F0502020204030204" pitchFamily="34" charset="0"/>
                <a:cs typeface="Calibri" panose="020F0502020204030204" pitchFamily="34" charset="0"/>
              </a:rPr>
              <a:t>کرنا</a:t>
            </a:r>
            <a:r>
              <a:rPr lang="ar-SA" sz="2400" b="1"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4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b="1" dirty="0" err="1">
                <a:latin typeface="Calibri" panose="020F0502020204030204" pitchFamily="34" charset="0"/>
                <a:cs typeface="Calibri" panose="020F0502020204030204" pitchFamily="34" charset="0"/>
              </a:rPr>
              <a:t>تزکیۃ</a:t>
            </a:r>
            <a:r>
              <a:rPr lang="ar-SA" sz="2400" b="1" dirty="0">
                <a:latin typeface="Calibri" panose="020F0502020204030204" pitchFamily="34" charset="0"/>
                <a:cs typeface="Calibri" panose="020F0502020204030204" pitchFamily="34" charset="0"/>
              </a:rPr>
              <a:t> النفس </a:t>
            </a:r>
            <a:r>
              <a:rPr lang="ar-SA" sz="2400" b="1" dirty="0" err="1">
                <a:latin typeface="Calibri" panose="020F0502020204030204" pitchFamily="34" charset="0"/>
                <a:cs typeface="Calibri" panose="020F0502020204030204" pitchFamily="34" charset="0"/>
              </a:rPr>
              <a:t>سے</a:t>
            </a:r>
            <a:r>
              <a:rPr lang="ar-SA" sz="2400" b="1" dirty="0">
                <a:latin typeface="Calibri" panose="020F0502020204030204" pitchFamily="34" charset="0"/>
                <a:cs typeface="Calibri" panose="020F0502020204030204" pitchFamily="34" charset="0"/>
              </a:rPr>
              <a:t> مراد </a:t>
            </a:r>
            <a:r>
              <a:rPr lang="ar-SA" sz="2400" b="1" dirty="0" err="1">
                <a:latin typeface="Calibri" panose="020F0502020204030204" pitchFamily="34" charset="0"/>
                <a:cs typeface="Calibri" panose="020F0502020204030204" pitchFamily="34" charset="0"/>
              </a:rPr>
              <a:t>ہے</a:t>
            </a:r>
            <a:r>
              <a:rPr lang="ar-SA" sz="2400" b="1" dirty="0">
                <a:latin typeface="Calibri" panose="020F0502020204030204" pitchFamily="34" charset="0"/>
                <a:cs typeface="Calibri" panose="020F0502020204030204" pitchFamily="34" charset="0"/>
              </a:rPr>
              <a:t> نفس </a:t>
            </a:r>
            <a:r>
              <a:rPr lang="ar-SA" sz="2400" b="1" dirty="0" err="1">
                <a:latin typeface="Calibri" panose="020F0502020204030204" pitchFamily="34" charset="0"/>
                <a:cs typeface="Calibri" panose="020F0502020204030204" pitchFamily="34" charset="0"/>
              </a:rPr>
              <a:t>کو</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ہر</a:t>
            </a:r>
            <a:r>
              <a:rPr lang="ar-SA" sz="2400" b="1" dirty="0">
                <a:latin typeface="Calibri" panose="020F0502020204030204" pitchFamily="34" charset="0"/>
                <a:cs typeface="Calibri" panose="020F0502020204030204" pitchFamily="34" charset="0"/>
              </a:rPr>
              <a:t> قسم کے </a:t>
            </a:r>
            <a:r>
              <a:rPr lang="ar-SA" sz="2400" b="1" dirty="0" err="1">
                <a:latin typeface="Calibri" panose="020F0502020204030204" pitchFamily="34" charset="0"/>
                <a:cs typeface="Calibri" panose="020F0502020204030204" pitchFamily="34" charset="0"/>
              </a:rPr>
              <a:t>برے</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خیالات</a:t>
            </a:r>
            <a:r>
              <a:rPr lang="ar-SA" sz="2400" b="1" dirty="0">
                <a:latin typeface="Calibri" panose="020F0502020204030204" pitchFamily="34" charset="0"/>
                <a:cs typeface="Calibri" panose="020F0502020204030204" pitchFamily="34" charset="0"/>
              </a:rPr>
              <a:t> اور اعمال </a:t>
            </a:r>
            <a:r>
              <a:rPr lang="ar-SA" sz="2400" b="1" dirty="0" err="1">
                <a:latin typeface="Calibri" panose="020F0502020204030204" pitchFamily="34" charset="0"/>
                <a:cs typeface="Calibri" panose="020F0502020204030204" pitchFamily="34" charset="0"/>
              </a:rPr>
              <a:t>سے</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پاک</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کرنا</a:t>
            </a:r>
            <a:r>
              <a:rPr lang="ar-SA" sz="2400" b="1" dirty="0">
                <a:latin typeface="Calibri" panose="020F0502020204030204" pitchFamily="34" charset="0"/>
                <a:cs typeface="Calibri" panose="020F0502020204030204" pitchFamily="34" charset="0"/>
              </a:rPr>
              <a:t>۔</a:t>
            </a:r>
            <a:endParaRPr lang="en-US" sz="2400" b="1" dirty="0">
              <a:latin typeface="Calibri" panose="020F0502020204030204" pitchFamily="34" charset="0"/>
              <a:cs typeface="Calibri" panose="020F0502020204030204" pitchFamily="34" charset="0"/>
            </a:endParaRPr>
          </a:p>
          <a:p>
            <a:pPr>
              <a:buFontTx/>
              <a:buChar char="-"/>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25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4082"/>
          </a:xfrm>
        </p:spPr>
        <p:txBody>
          <a:bodyPr/>
          <a:lstStyle/>
          <a:p>
            <a:pPr algn="ctr"/>
            <a:r>
              <a:rPr lang="ur-PK" dirty="0">
                <a:latin typeface="Calibri" panose="020F0502020204030204" pitchFamily="34" charset="0"/>
                <a:cs typeface="Calibri" panose="020F0502020204030204" pitchFamily="34" charset="0"/>
              </a:rPr>
              <a:t>تزکیہ نفس کی اہمیت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659467" y="1725769"/>
            <a:ext cx="9845145" cy="4662152"/>
          </a:xfrm>
        </p:spPr>
        <p:txBody>
          <a:bodyPr>
            <a:normAutofit/>
          </a:bodyPr>
          <a:lstStyle/>
          <a:p>
            <a:pPr algn="r" rtl="1">
              <a:buFont typeface="Arial" panose="020B0604020202020204" pitchFamily="34" charset="0"/>
              <a:buChar char="•"/>
            </a:pPr>
            <a:r>
              <a:rPr lang="ar-SA" sz="2000" b="1" dirty="0">
                <a:latin typeface="Calibri" panose="020F0502020204030204" pitchFamily="34" charset="0"/>
                <a:cs typeface="Calibri" panose="020F0502020204030204" pitchFamily="34" charset="0"/>
              </a:rPr>
              <a:t>نبی </a:t>
            </a:r>
            <a:r>
              <a:rPr lang="ar-SA" sz="2000" b="1" dirty="0" err="1">
                <a:latin typeface="Calibri" panose="020F0502020204030204" pitchFamily="34" charset="0"/>
                <a:cs typeface="Calibri" panose="020F0502020204030204" pitchFamily="34" charset="0"/>
              </a:rPr>
              <a:t>اکرم</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ﷺ</a:t>
            </a:r>
            <a:r>
              <a:rPr lang="ar-SA" sz="2000" b="1" dirty="0">
                <a:latin typeface="Calibri" panose="020F0502020204030204" pitchFamily="34" charset="0"/>
                <a:cs typeface="Calibri" panose="020F0502020204030204" pitchFamily="34" charset="0"/>
              </a:rPr>
              <a:t> کے </a:t>
            </a:r>
            <a:r>
              <a:rPr lang="ar-SA" sz="2000" b="1" dirty="0" err="1">
                <a:latin typeface="Calibri" panose="020F0502020204030204" pitchFamily="34" charset="0"/>
                <a:cs typeface="Calibri" panose="020F0502020204030204" pitchFamily="34" charset="0"/>
              </a:rPr>
              <a:t>اہم</a:t>
            </a:r>
            <a:r>
              <a:rPr lang="ar-SA" sz="2000" b="1" dirty="0">
                <a:latin typeface="Calibri" panose="020F0502020204030204" pitchFamily="34" charset="0"/>
                <a:cs typeface="Calibri" panose="020F0502020204030204" pitchFamily="34" charset="0"/>
              </a:rPr>
              <a:t> فرائض </a:t>
            </a:r>
            <a:r>
              <a:rPr lang="ar-SA" sz="2000" b="1" dirty="0" err="1">
                <a:latin typeface="Calibri" panose="020F0502020204030204" pitchFamily="34" charset="0"/>
                <a:cs typeface="Calibri" panose="020F0502020204030204" pitchFamily="34" charset="0"/>
              </a:rPr>
              <a:t>میں</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سے</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ایک</a:t>
            </a:r>
            <a:r>
              <a:rPr lang="ar-SA" sz="2000" b="1" dirty="0">
                <a:latin typeface="Calibri" panose="020F0502020204030204" pitchFamily="34" charset="0"/>
                <a:cs typeface="Calibri" panose="020F0502020204030204" pitchFamily="34" charset="0"/>
              </a:rPr>
              <a:t>:</a:t>
            </a:r>
          </a:p>
          <a:p>
            <a:pPr marL="0" indent="0" algn="r" rtl="1">
              <a:buNone/>
            </a:pPr>
            <a:r>
              <a:rPr lang="ar-SA" sz="2000" dirty="0">
                <a:latin typeface="Calibri" panose="020F0502020204030204" pitchFamily="34" charset="0"/>
                <a:cs typeface="Calibri" panose="020F0502020204030204" pitchFamily="34" charset="0"/>
              </a:rPr>
              <a:t>"</a:t>
            </a:r>
            <a:r>
              <a:rPr lang="ar-SA" sz="2000" dirty="0" err="1">
                <a:latin typeface="Calibri" panose="020F0502020204030204" pitchFamily="34" charset="0"/>
                <a:cs typeface="Calibri" panose="020F0502020204030204" pitchFamily="34" charset="0"/>
              </a:rPr>
              <a:t>وہی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اَن </a:t>
            </a:r>
            <a:r>
              <a:rPr lang="ar-SA" sz="2000" dirty="0" err="1">
                <a:latin typeface="Calibri" panose="020F0502020204030204" pitchFamily="34" charset="0"/>
                <a:cs typeface="Calibri" panose="020F0502020204030204" pitchFamily="34" charset="0"/>
              </a:rPr>
              <a:t>پڑھوں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انہی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رسول </a:t>
            </a:r>
            <a:r>
              <a:rPr lang="ar-SA" sz="2000" dirty="0" err="1">
                <a:latin typeface="Calibri" panose="020F0502020204030204" pitchFamily="34" charset="0"/>
                <a:cs typeface="Calibri" panose="020F0502020204030204" pitchFamily="34" charset="0"/>
              </a:rPr>
              <a:t>بھیجا</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انہیں</a:t>
            </a:r>
            <a:r>
              <a:rPr lang="ar-SA" sz="2000" dirty="0">
                <a:latin typeface="Calibri" panose="020F0502020204030204" pitchFamily="34" charset="0"/>
                <a:cs typeface="Calibri" panose="020F0502020204030204" pitchFamily="34" charset="0"/>
              </a:rPr>
              <a:t> اس کی </a:t>
            </a:r>
            <a:r>
              <a:rPr lang="ar-SA" sz="2000" dirty="0" err="1">
                <a:latin typeface="Calibri" panose="020F0502020204030204" pitchFamily="34" charset="0"/>
                <a:cs typeface="Calibri" panose="020F0502020204030204" pitchFamily="34" charset="0"/>
              </a:rPr>
              <a:t>آیات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سناتا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انہیں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پاک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انہیں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کتاب</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حکمت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سکھاتا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حالانکہ</a:t>
            </a:r>
            <a:r>
              <a:rPr lang="ar-SA" sz="2000" dirty="0">
                <a:latin typeface="Calibri" panose="020F0502020204030204" pitchFamily="34" charset="0"/>
                <a:cs typeface="Calibri" panose="020F0502020204030204" pitchFamily="34" charset="0"/>
              </a:rPr>
              <a:t> اس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پہلے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کھلی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گمراہی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تھے</a:t>
            </a:r>
            <a:r>
              <a:rPr lang="ar-SA" sz="2000" dirty="0">
                <a:latin typeface="Calibri" panose="020F0502020204030204" pitchFamily="34" charset="0"/>
                <a:cs typeface="Calibri" panose="020F0502020204030204" pitchFamily="34" charset="0"/>
              </a:rPr>
              <a:t>۔" (الجمعة – 2)</a:t>
            </a:r>
          </a:p>
          <a:p>
            <a:pPr marL="0" indent="0" algn="r" rtl="1">
              <a:buNone/>
            </a:pPr>
            <a:endParaRPr lang="ar-SA" sz="20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b="1" dirty="0" err="1">
                <a:latin typeface="Calibri" panose="020F0502020204030204" pitchFamily="34" charset="0"/>
                <a:cs typeface="Calibri" panose="020F0502020204030204" pitchFamily="34" charset="0"/>
              </a:rPr>
              <a:t>دنیا</a:t>
            </a:r>
            <a:r>
              <a:rPr lang="ar-SA" sz="2000" b="1" dirty="0">
                <a:latin typeface="Calibri" panose="020F0502020204030204" pitchFamily="34" charset="0"/>
                <a:cs typeface="Calibri" panose="020F0502020204030204" pitchFamily="34" charset="0"/>
              </a:rPr>
              <a:t> و </a:t>
            </a:r>
            <a:r>
              <a:rPr lang="ar-SA" sz="2000" b="1" dirty="0" err="1">
                <a:latin typeface="Calibri" panose="020F0502020204030204" pitchFamily="34" charset="0"/>
                <a:cs typeface="Calibri" panose="020F0502020204030204" pitchFamily="34" charset="0"/>
              </a:rPr>
              <a:t>آخرت</a:t>
            </a:r>
            <a:r>
              <a:rPr lang="ar-SA" sz="2000" b="1" dirty="0">
                <a:latin typeface="Calibri" panose="020F0502020204030204" pitchFamily="34" charset="0"/>
                <a:cs typeface="Calibri" panose="020F0502020204030204" pitchFamily="34" charset="0"/>
              </a:rPr>
              <a:t> کی </a:t>
            </a:r>
            <a:r>
              <a:rPr lang="ar-SA" sz="2000" b="1" dirty="0" err="1">
                <a:latin typeface="Calibri" panose="020F0502020204030204" pitchFamily="34" charset="0"/>
                <a:cs typeface="Calibri" panose="020F0502020204030204" pitchFamily="34" charset="0"/>
              </a:rPr>
              <a:t>کامیابی</a:t>
            </a:r>
            <a:r>
              <a:rPr lang="ar-SA" sz="2000" b="1" dirty="0">
                <a:latin typeface="Calibri" panose="020F0502020204030204" pitchFamily="34" charset="0"/>
                <a:cs typeface="Calibri" panose="020F0502020204030204" pitchFamily="34" charset="0"/>
              </a:rPr>
              <a:t> کی </a:t>
            </a:r>
            <a:r>
              <a:rPr lang="ar-SA" sz="2000" b="1" dirty="0" err="1">
                <a:latin typeface="Calibri" panose="020F0502020204030204" pitchFamily="34" charset="0"/>
                <a:cs typeface="Calibri" panose="020F0502020204030204" pitchFamily="34" charset="0"/>
              </a:rPr>
              <a:t>بنیاد</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اللہ</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تعالیٰ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نے</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اپنی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گیارہ</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عظیم</a:t>
            </a:r>
            <a:r>
              <a:rPr lang="ar-SA" sz="2000" b="1" dirty="0">
                <a:latin typeface="Calibri" panose="020F0502020204030204" pitchFamily="34" charset="0"/>
                <a:cs typeface="Calibri" panose="020F0502020204030204" pitchFamily="34" charset="0"/>
              </a:rPr>
              <a:t> مخلوقات کی قسم </a:t>
            </a:r>
            <a:r>
              <a:rPr lang="ar-SA" sz="2000" b="1" dirty="0" err="1">
                <a:latin typeface="Calibri" panose="020F0502020204030204" pitchFamily="34" charset="0"/>
                <a:cs typeface="Calibri" panose="020F0502020204030204" pitchFamily="34" charset="0"/>
              </a:rPr>
              <a:t>کھا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کر</a:t>
            </a:r>
            <a:r>
              <a:rPr lang="ar-SA" sz="2000" b="1" dirty="0">
                <a:latin typeface="Calibri" panose="020F0502020204030204" pitchFamily="34" charset="0"/>
                <a:cs typeface="Calibri" panose="020F0502020204030204" pitchFamily="34" charset="0"/>
              </a:rPr>
              <a:t> اس </a:t>
            </a:r>
            <a:r>
              <a:rPr lang="ar-SA" sz="2000" b="1" dirty="0" err="1">
                <a:latin typeface="Calibri" panose="020F0502020204030204" pitchFamily="34" charset="0"/>
                <a:cs typeface="Calibri" panose="020F0502020204030204" pitchFamily="34" charset="0"/>
              </a:rPr>
              <a:t>کا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ذکر</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کیا</a:t>
            </a:r>
            <a:r>
              <a:rPr lang="ar-SA" sz="2000" b="1" dirty="0">
                <a:latin typeface="Calibri" panose="020F0502020204030204" pitchFamily="34" charset="0"/>
                <a:cs typeface="Calibri" panose="020F0502020204030204" pitchFamily="34" charset="0"/>
              </a:rPr>
              <a:t>:</a:t>
            </a:r>
          </a:p>
          <a:p>
            <a:pPr marL="0" indent="0" algn="r" rtl="1">
              <a:buNone/>
            </a:pPr>
            <a:r>
              <a:rPr lang="ar-SA" sz="2000" dirty="0">
                <a:latin typeface="Calibri" panose="020F0502020204030204" pitchFamily="34" charset="0"/>
                <a:cs typeface="Calibri" panose="020F0502020204030204" pitchFamily="34" charset="0"/>
              </a:rPr>
              <a:t>"</a:t>
            </a:r>
            <a:r>
              <a:rPr lang="ar-SA" sz="2000" dirty="0" err="1">
                <a:latin typeface="Calibri" panose="020F0502020204030204" pitchFamily="34" charset="0"/>
                <a:cs typeface="Calibri" panose="020F0502020204030204" pitchFamily="34" charset="0"/>
              </a:rPr>
              <a:t>سورج</a:t>
            </a:r>
            <a:r>
              <a:rPr lang="ar-SA" sz="2000" dirty="0">
                <a:latin typeface="Calibri" panose="020F0502020204030204" pitchFamily="34" charset="0"/>
                <a:cs typeface="Calibri" panose="020F0502020204030204" pitchFamily="34" charset="0"/>
              </a:rPr>
              <a:t> کی قسم اور اس کی </a:t>
            </a:r>
            <a:r>
              <a:rPr lang="ar-SA" sz="2000" dirty="0" err="1">
                <a:latin typeface="Calibri" panose="020F0502020204030204" pitchFamily="34" charset="0"/>
                <a:cs typeface="Calibri" panose="020F0502020204030204" pitchFamily="34" charset="0"/>
              </a:rPr>
              <a:t>روشنی</a:t>
            </a:r>
            <a:r>
              <a:rPr lang="ar-SA" sz="2000" dirty="0">
                <a:latin typeface="Calibri" panose="020F0502020204030204" pitchFamily="34" charset="0"/>
                <a:cs typeface="Calibri" panose="020F0502020204030204" pitchFamily="34" charset="0"/>
              </a:rPr>
              <a:t> کی۔ اور </a:t>
            </a:r>
            <a:r>
              <a:rPr lang="ar-SA" sz="2000" dirty="0" err="1">
                <a:latin typeface="Calibri" panose="020F0502020204030204" pitchFamily="34" charset="0"/>
                <a:cs typeface="Calibri" panose="020F0502020204030204" pitchFamily="34" charset="0"/>
              </a:rPr>
              <a:t>چاند</a:t>
            </a:r>
            <a:r>
              <a:rPr lang="ar-SA" sz="2000" dirty="0">
                <a:latin typeface="Calibri" panose="020F0502020204030204" pitchFamily="34" charset="0"/>
                <a:cs typeface="Calibri" panose="020F0502020204030204" pitchFamily="34" charset="0"/>
              </a:rPr>
              <a:t> کی جب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اس کے </a:t>
            </a:r>
            <a:r>
              <a:rPr lang="ar-SA" sz="2000" dirty="0" err="1">
                <a:latin typeface="Calibri" panose="020F0502020204030204" pitchFamily="34" charset="0"/>
                <a:cs typeface="Calibri" panose="020F0502020204030204" pitchFamily="34" charset="0"/>
              </a:rPr>
              <a:t>پیچھے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آئے</a:t>
            </a:r>
            <a:r>
              <a:rPr lang="ar-SA" sz="2000" dirty="0">
                <a:latin typeface="Calibri" panose="020F0502020204030204" pitchFamily="34" charset="0"/>
                <a:cs typeface="Calibri" panose="020F0502020204030204" pitchFamily="34" charset="0"/>
              </a:rPr>
              <a:t>۔ اور دن کی جب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نمایاں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کرے</a:t>
            </a:r>
            <a:r>
              <a:rPr lang="ar-SA" sz="2000" dirty="0">
                <a:latin typeface="Calibri" panose="020F0502020204030204" pitchFamily="34" charset="0"/>
                <a:cs typeface="Calibri" panose="020F0502020204030204" pitchFamily="34" charset="0"/>
              </a:rPr>
              <a:t>۔ اور رات کی جب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ڈھانپ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لے</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آسمان</a:t>
            </a:r>
            <a:r>
              <a:rPr lang="ar-SA" sz="2000" dirty="0">
                <a:latin typeface="Calibri" panose="020F0502020204030204" pitchFamily="34" charset="0"/>
                <a:cs typeface="Calibri" panose="020F0502020204030204" pitchFamily="34" charset="0"/>
              </a:rPr>
              <a:t> کی اور اس ذات کی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بنایا</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زمین</a:t>
            </a:r>
            <a:r>
              <a:rPr lang="ar-SA" sz="2000" dirty="0">
                <a:latin typeface="Calibri" panose="020F0502020204030204" pitchFamily="34" charset="0"/>
                <a:cs typeface="Calibri" panose="020F0502020204030204" pitchFamily="34" charset="0"/>
              </a:rPr>
              <a:t> کی اور اس ذات کی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بچھایا</a:t>
            </a:r>
            <a:r>
              <a:rPr lang="ar-SA" sz="2000" dirty="0">
                <a:latin typeface="Calibri" panose="020F0502020204030204" pitchFamily="34" charset="0"/>
                <a:cs typeface="Calibri" panose="020F0502020204030204" pitchFamily="34" charset="0"/>
              </a:rPr>
              <a:t>۔ اور نفس کی اور اس ذات کی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درست </a:t>
            </a:r>
            <a:r>
              <a:rPr lang="ar-SA" sz="2000" dirty="0" err="1">
                <a:latin typeface="Calibri" panose="020F0502020204030204" pitchFamily="34" charset="0"/>
                <a:cs typeface="Calibri" panose="020F0502020204030204" pitchFamily="34" charset="0"/>
              </a:rPr>
              <a:t>بنایا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اس کی </a:t>
            </a:r>
            <a:r>
              <a:rPr lang="ar-SA" sz="2000" dirty="0" err="1">
                <a:latin typeface="Calibri" panose="020F0502020204030204" pitchFamily="34" charset="0"/>
                <a:cs typeface="Calibri" panose="020F0502020204030204" pitchFamily="34" charset="0"/>
              </a:rPr>
              <a:t>بدی</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نیکی</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پہچان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یقیناً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کامیاب</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پاک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کیا</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نامراد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جس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گندہ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کیا</a:t>
            </a:r>
            <a:r>
              <a:rPr lang="ar-SA" sz="2000" dirty="0">
                <a:latin typeface="Calibri" panose="020F0502020204030204" pitchFamily="34" charset="0"/>
                <a:cs typeface="Calibri" panose="020F0502020204030204" pitchFamily="34" charset="0"/>
              </a:rPr>
              <a:t>۔" (الشمس: 1-10)</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041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530578"/>
            <a:ext cx="9173536" cy="5934616"/>
          </a:xfrm>
        </p:spPr>
        <p:txBody>
          <a:bodyPr>
            <a:normAutofit lnSpcReduction="10000"/>
          </a:bodyPr>
          <a:lstStyle/>
          <a:p>
            <a:pPr marL="0" indent="0" algn="ctr" rtl="1">
              <a:buNone/>
            </a:pPr>
            <a:r>
              <a:rPr lang="ar-SA" sz="2400" b="1" dirty="0">
                <a:latin typeface="Calibri" panose="020F0502020204030204" pitchFamily="34" charset="0"/>
                <a:cs typeface="Calibri" panose="020F0502020204030204" pitchFamily="34" charset="0"/>
              </a:rPr>
              <a:t>نفس کی 3 اقسام جو قرآن </a:t>
            </a:r>
            <a:r>
              <a:rPr lang="ar-SA" sz="2400" b="1" dirty="0" err="1">
                <a:latin typeface="Calibri" panose="020F0502020204030204" pitchFamily="34" charset="0"/>
                <a:cs typeface="Calibri" panose="020F0502020204030204" pitchFamily="34" charset="0"/>
              </a:rPr>
              <a:t>میں</a:t>
            </a:r>
            <a:r>
              <a:rPr lang="ar-SA" sz="2400" b="1" dirty="0">
                <a:latin typeface="Calibri" panose="020F0502020204030204" pitchFamily="34" charset="0"/>
                <a:cs typeface="Calibri" panose="020F0502020204030204" pitchFamily="34" charset="0"/>
              </a:rPr>
              <a:t> بیان </a:t>
            </a:r>
            <a:r>
              <a:rPr lang="ar-SA" sz="2400" b="1" dirty="0" err="1">
                <a:latin typeface="Calibri" panose="020F0502020204030204" pitchFamily="34" charset="0"/>
                <a:cs typeface="Calibri" panose="020F0502020204030204" pitchFamily="34" charset="0"/>
              </a:rPr>
              <a:t>ہوئی</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ہیں</a:t>
            </a:r>
            <a:r>
              <a:rPr lang="ar-SA" sz="2400" b="1" dirty="0">
                <a:latin typeface="Calibri" panose="020F0502020204030204" pitchFamily="34" charset="0"/>
                <a:cs typeface="Calibri" panose="020F0502020204030204" pitchFamily="34" charset="0"/>
              </a:rPr>
              <a:t>:</a:t>
            </a:r>
          </a:p>
          <a:p>
            <a:pPr marL="0" indent="0" algn="ctr" rtl="1">
              <a:buNone/>
            </a:pPr>
            <a:endParaRPr lang="ar-SA" sz="2400" b="1"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۱۔ نفسِ </a:t>
            </a:r>
            <a:r>
              <a:rPr lang="ar-SA" sz="2000" b="1" dirty="0" err="1">
                <a:latin typeface="Calibri" panose="020F0502020204030204" pitchFamily="34" charset="0"/>
                <a:cs typeface="Calibri" panose="020F0502020204030204" pitchFamily="34" charset="0"/>
              </a:rPr>
              <a:t>امّارہ</a:t>
            </a:r>
            <a:r>
              <a:rPr lang="ar-SA" sz="2000" b="1" dirty="0">
                <a:latin typeface="Calibri" panose="020F0502020204030204" pitchFamily="34" charset="0"/>
                <a:cs typeface="Calibri" panose="020F0502020204030204" pitchFamily="34" charset="0"/>
              </a:rPr>
              <a:t> – </a:t>
            </a:r>
            <a:r>
              <a:rPr lang="ar-SA" sz="2000" b="1" dirty="0" err="1">
                <a:latin typeface="Calibri" panose="020F0502020204030204" pitchFamily="34" charset="0"/>
                <a:cs typeface="Calibri" panose="020F0502020204030204" pitchFamily="34" charset="0"/>
              </a:rPr>
              <a:t>گناہ</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پر</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اُکسانے</a:t>
            </a:r>
            <a:r>
              <a:rPr lang="ar-SA" sz="2000" b="1" dirty="0">
                <a:latin typeface="Calibri" panose="020F0502020204030204" pitchFamily="34" charset="0"/>
                <a:cs typeface="Calibri" panose="020F0502020204030204" pitchFamily="34" charset="0"/>
              </a:rPr>
              <a:t> والا نفس</a:t>
            </a:r>
          </a:p>
          <a:p>
            <a:pPr marL="0" indent="0" algn="r" rtl="1">
              <a:buNone/>
            </a:pPr>
            <a:r>
              <a:rPr lang="ar-SA" sz="2000" dirty="0">
                <a:latin typeface="Calibri" panose="020F0502020204030204" pitchFamily="34" charset="0"/>
                <a:cs typeface="Calibri" panose="020F0502020204030204" pitchFamily="34" charset="0"/>
              </a:rPr>
              <a:t>"</a:t>
            </a:r>
            <a:r>
              <a:rPr lang="ar-SA" sz="2000" dirty="0" err="1">
                <a:latin typeface="Calibri" panose="020F0502020204030204" pitchFamily="34" charset="0"/>
                <a:cs typeface="Calibri" panose="020F0502020204030204" pitchFamily="34" charset="0"/>
              </a:rPr>
              <a:t>بے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شک</a:t>
            </a:r>
            <a:r>
              <a:rPr lang="ar-SA" sz="2000" dirty="0">
                <a:latin typeface="Calibri" panose="020F0502020204030204" pitchFamily="34" charset="0"/>
                <a:cs typeface="Calibri" panose="020F0502020204030204" pitchFamily="34" charset="0"/>
              </a:rPr>
              <a:t> نفس تو </a:t>
            </a:r>
            <a:r>
              <a:rPr lang="ar-SA" sz="2000" dirty="0" err="1">
                <a:latin typeface="Calibri" panose="020F0502020204030204" pitchFamily="34" charset="0"/>
                <a:cs typeface="Calibri" panose="020F0502020204030204" pitchFamily="34" charset="0"/>
              </a:rPr>
              <a:t>برائی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حکم</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یوسف</a:t>
            </a:r>
            <a:r>
              <a:rPr lang="ar-SA" sz="2000" dirty="0">
                <a:latin typeface="Calibri" panose="020F0502020204030204" pitchFamily="34" charset="0"/>
                <a:cs typeface="Calibri" panose="020F0502020204030204" pitchFamily="34" charset="0"/>
              </a:rPr>
              <a:t> – 53)</a:t>
            </a: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سب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نچلا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درجہ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جو انسان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صرف </a:t>
            </a:r>
            <a:r>
              <a:rPr lang="ar-SA" sz="2000" dirty="0" err="1">
                <a:latin typeface="Calibri" panose="020F0502020204030204" pitchFamily="34" charset="0"/>
                <a:cs typeface="Calibri" panose="020F0502020204030204" pitchFamily="34" charset="0"/>
              </a:rPr>
              <a:t>برائی</a:t>
            </a:r>
            <a:r>
              <a:rPr lang="ar-SA" sz="2000" dirty="0">
                <a:latin typeface="Calibri" panose="020F0502020204030204" pitchFamily="34" charset="0"/>
                <a:cs typeface="Calibri" panose="020F0502020204030204" pitchFamily="34" charset="0"/>
              </a:rPr>
              <a:t> کی طرف </a:t>
            </a:r>
            <a:r>
              <a:rPr lang="ar-SA" sz="2000" dirty="0" err="1">
                <a:latin typeface="Calibri" panose="020F0502020204030204" pitchFamily="34" charset="0"/>
                <a:cs typeface="Calibri" panose="020F0502020204030204" pitchFamily="34" charset="0"/>
              </a:rPr>
              <a:t>دھکیلتا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0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۲۔ نفسِ </a:t>
            </a:r>
            <a:r>
              <a:rPr lang="ar-SA" sz="2000" b="1" dirty="0" err="1">
                <a:latin typeface="Calibri" panose="020F0502020204030204" pitchFamily="34" charset="0"/>
                <a:cs typeface="Calibri" panose="020F0502020204030204" pitchFamily="34" charset="0"/>
              </a:rPr>
              <a:t>لوّامہ</a:t>
            </a:r>
            <a:r>
              <a:rPr lang="ar-SA" sz="2000" b="1" dirty="0">
                <a:latin typeface="Calibri" panose="020F0502020204030204" pitchFamily="34" charset="0"/>
                <a:cs typeface="Calibri" panose="020F0502020204030204" pitchFamily="34" charset="0"/>
              </a:rPr>
              <a:t> – </a:t>
            </a:r>
            <a:r>
              <a:rPr lang="ar-SA" sz="2000" b="1" dirty="0" err="1">
                <a:latin typeface="Calibri" panose="020F0502020204030204" pitchFamily="34" charset="0"/>
                <a:cs typeface="Calibri" panose="020F0502020204030204" pitchFamily="34" charset="0"/>
              </a:rPr>
              <a:t>ملامت</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کرنے</a:t>
            </a:r>
            <a:r>
              <a:rPr lang="ar-SA" sz="2000" b="1" dirty="0">
                <a:latin typeface="Calibri" panose="020F0502020204030204" pitchFamily="34" charset="0"/>
                <a:cs typeface="Calibri" panose="020F0502020204030204" pitchFamily="34" charset="0"/>
              </a:rPr>
              <a:t> والا نفس</a:t>
            </a:r>
          </a:p>
          <a:p>
            <a:pPr marL="0" indent="0" algn="r" rtl="1">
              <a:buNone/>
            </a:pPr>
            <a:r>
              <a:rPr lang="ar-SA" sz="2000" dirty="0">
                <a:latin typeface="Calibri" panose="020F0502020204030204" pitchFamily="34" charset="0"/>
                <a:cs typeface="Calibri" panose="020F0502020204030204" pitchFamily="34" charset="0"/>
              </a:rPr>
              <a:t>"اور قسم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ملامت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والے</a:t>
            </a:r>
            <a:r>
              <a:rPr lang="ar-SA" sz="2000" dirty="0">
                <a:latin typeface="Calibri" panose="020F0502020204030204" pitchFamily="34" charset="0"/>
                <a:cs typeface="Calibri" panose="020F0502020204030204" pitchFamily="34" charset="0"/>
              </a:rPr>
              <a:t> نفس کی۔" (</a:t>
            </a:r>
            <a:r>
              <a:rPr lang="ar-SA" sz="2000" dirty="0" err="1">
                <a:latin typeface="Calibri" panose="020F0502020204030204" pitchFamily="34" charset="0"/>
                <a:cs typeface="Calibri" panose="020F0502020204030204" pitchFamily="34" charset="0"/>
              </a:rPr>
              <a:t>القیامة</a:t>
            </a:r>
            <a:r>
              <a:rPr lang="ar-SA" sz="2000" dirty="0">
                <a:latin typeface="Calibri" panose="020F0502020204030204" pitchFamily="34" charset="0"/>
                <a:cs typeface="Calibri" panose="020F0502020204030204" pitchFamily="34" charset="0"/>
              </a:rPr>
              <a:t> – 2)</a:t>
            </a: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نفس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گناہ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اپنی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غلطی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نادم </a:t>
            </a:r>
            <a:r>
              <a:rPr lang="ar-SA" sz="2000" dirty="0" err="1">
                <a:latin typeface="Calibri" panose="020F0502020204030204" pitchFamily="34" charset="0"/>
                <a:cs typeface="Calibri" panose="020F0502020204030204" pitchFamily="34" charset="0"/>
              </a:rPr>
              <a:t>ہوتا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توبہ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0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۳۔ نفسِ </a:t>
            </a:r>
            <a:r>
              <a:rPr lang="ar-SA" sz="2000" b="1" dirty="0" err="1">
                <a:latin typeface="Calibri" panose="020F0502020204030204" pitchFamily="34" charset="0"/>
                <a:cs typeface="Calibri" panose="020F0502020204030204" pitchFamily="34" charset="0"/>
              </a:rPr>
              <a:t>مطمئنہ</a:t>
            </a:r>
            <a:r>
              <a:rPr lang="ar-SA" sz="2000" b="1" dirty="0">
                <a:latin typeface="Calibri" panose="020F0502020204030204" pitchFamily="34" charset="0"/>
                <a:cs typeface="Calibri" panose="020F0502020204030204" pitchFamily="34" charset="0"/>
              </a:rPr>
              <a:t> – </a:t>
            </a:r>
            <a:r>
              <a:rPr lang="ar-SA" sz="2000" b="1" dirty="0" err="1">
                <a:latin typeface="Calibri" panose="020F0502020204030204" pitchFamily="34" charset="0"/>
                <a:cs typeface="Calibri" panose="020F0502020204030204" pitchFamily="34" charset="0"/>
              </a:rPr>
              <a:t>سکون</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پانے</a:t>
            </a:r>
            <a:r>
              <a:rPr lang="ar-SA" sz="2000" b="1" dirty="0">
                <a:latin typeface="Calibri" panose="020F0502020204030204" pitchFamily="34" charset="0"/>
                <a:cs typeface="Calibri" panose="020F0502020204030204" pitchFamily="34" charset="0"/>
              </a:rPr>
              <a:t> والا نفس</a:t>
            </a:r>
          </a:p>
          <a:p>
            <a:pPr marL="0" indent="0" algn="r" rtl="1">
              <a:buNone/>
            </a:pPr>
            <a:r>
              <a:rPr lang="ar-SA" sz="2000" dirty="0">
                <a:latin typeface="Calibri" panose="020F0502020204030204" pitchFamily="34" charset="0"/>
                <a:cs typeface="Calibri" panose="020F0502020204030204" pitchFamily="34" charset="0"/>
              </a:rPr>
              <a:t>"</a:t>
            </a:r>
            <a:r>
              <a:rPr lang="ar-SA" sz="2000" dirty="0" err="1">
                <a:latin typeface="Calibri" panose="020F0502020204030204" pitchFamily="34" charset="0"/>
                <a:cs typeface="Calibri" panose="020F0502020204030204" pitchFamily="34" charset="0"/>
              </a:rPr>
              <a:t>اے</a:t>
            </a:r>
            <a:r>
              <a:rPr lang="ar-SA" sz="2000" dirty="0">
                <a:latin typeface="Calibri" panose="020F0502020204030204" pitchFamily="34" charset="0"/>
                <a:cs typeface="Calibri" panose="020F0502020204030204" pitchFamily="34" charset="0"/>
              </a:rPr>
              <a:t> مطمئن نفس! </a:t>
            </a:r>
            <a:r>
              <a:rPr lang="ar-SA" sz="2000" dirty="0" err="1">
                <a:latin typeface="Calibri" panose="020F0502020204030204" pitchFamily="34" charset="0"/>
                <a:cs typeface="Calibri" panose="020F0502020204030204" pitchFamily="34" charset="0"/>
              </a:rPr>
              <a:t>اپنے</a:t>
            </a:r>
            <a:r>
              <a:rPr lang="ar-SA" sz="2000" dirty="0">
                <a:latin typeface="Calibri" panose="020F0502020204030204" pitchFamily="34" charset="0"/>
                <a:cs typeface="Calibri" panose="020F0502020204030204" pitchFamily="34" charset="0"/>
              </a:rPr>
              <a:t> رب کی طرف </a:t>
            </a:r>
            <a:r>
              <a:rPr lang="ar-SA" sz="2000" dirty="0" err="1">
                <a:latin typeface="Calibri" panose="020F0502020204030204" pitchFamily="34" charset="0"/>
                <a:cs typeface="Calibri" panose="020F0502020204030204" pitchFamily="34" charset="0"/>
              </a:rPr>
              <a:t>پلٹ</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چل</a:t>
            </a:r>
            <a:r>
              <a:rPr lang="ar-SA" sz="2000" dirty="0">
                <a:latin typeface="Calibri" panose="020F0502020204030204" pitchFamily="34" charset="0"/>
                <a:cs typeface="Calibri" panose="020F0502020204030204" pitchFamily="34" charset="0"/>
              </a:rPr>
              <a:t> اس حال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کہ تو اس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راضی</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تجھ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راضی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پس</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میرے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بندوں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شامل </a:t>
            </a:r>
            <a:r>
              <a:rPr lang="ar-SA" sz="2000" dirty="0" err="1">
                <a:latin typeface="Calibri" panose="020F0502020204030204" pitchFamily="34" charset="0"/>
                <a:cs typeface="Calibri" panose="020F0502020204030204" pitchFamily="34" charset="0"/>
              </a:rPr>
              <a:t>ہوجا</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میری</a:t>
            </a:r>
            <a:r>
              <a:rPr lang="ar-SA" sz="2000" dirty="0">
                <a:latin typeface="Calibri" panose="020F0502020204030204" pitchFamily="34" charset="0"/>
                <a:cs typeface="Calibri" panose="020F0502020204030204" pitchFamily="34" charset="0"/>
              </a:rPr>
              <a:t> جنت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داخل </a:t>
            </a:r>
            <a:r>
              <a:rPr lang="ar-SA" sz="2000" dirty="0" err="1">
                <a:latin typeface="Calibri" panose="020F0502020204030204" pitchFamily="34" charset="0"/>
                <a:cs typeface="Calibri" panose="020F0502020204030204" pitchFamily="34" charset="0"/>
              </a:rPr>
              <a:t>ہوجا</a:t>
            </a:r>
            <a:r>
              <a:rPr lang="ar-SA" sz="2000" dirty="0">
                <a:latin typeface="Calibri" panose="020F0502020204030204" pitchFamily="34" charset="0"/>
                <a:cs typeface="Calibri" panose="020F0502020204030204" pitchFamily="34" charset="0"/>
              </a:rPr>
              <a:t>۔" (الفجر: 27-30)</a:t>
            </a: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یہی</a:t>
            </a:r>
            <a:r>
              <a:rPr lang="ar-SA" sz="2000" dirty="0">
                <a:latin typeface="Calibri" panose="020F0502020204030204" pitchFamily="34" charset="0"/>
                <a:cs typeface="Calibri" panose="020F0502020204030204" pitchFamily="34" charset="0"/>
              </a:rPr>
              <a:t> مطلوب اور </a:t>
            </a:r>
            <a:r>
              <a:rPr lang="ar-SA" sz="2000" dirty="0" err="1">
                <a:latin typeface="Calibri" panose="020F0502020204030204" pitchFamily="34" charset="0"/>
                <a:cs typeface="Calibri" panose="020F0502020204030204" pitchFamily="34" charset="0"/>
              </a:rPr>
              <a:t>بہترین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کیفیت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5744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0400" y="75470"/>
            <a:ext cx="8911687" cy="779687"/>
          </a:xfrm>
        </p:spPr>
        <p:txBody>
          <a:bodyPr>
            <a:normAutofit/>
          </a:bodyPr>
          <a:lstStyle/>
          <a:p>
            <a:pPr algn="ctr"/>
            <a:r>
              <a:rPr lang="ur-PK" dirty="0">
                <a:latin typeface="Calibri" panose="020F0502020204030204" pitchFamily="34" charset="0"/>
                <a:cs typeface="Calibri" panose="020F0502020204030204" pitchFamily="34" charset="0"/>
              </a:rPr>
              <a:t>تزکیہ نفس کے انفرادی اثرات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682044" y="855157"/>
            <a:ext cx="10174676" cy="5927373"/>
          </a:xfrm>
        </p:spPr>
        <p:txBody>
          <a:bodyPr>
            <a:normAutofit fontScale="85000" lnSpcReduction="10000"/>
          </a:bodyPr>
          <a:lstStyle/>
          <a:p>
            <a:pPr marL="0" indent="0" algn="r" rtl="1">
              <a:buNone/>
            </a:pPr>
            <a:r>
              <a:rPr lang="ar-SA" b="1" dirty="0">
                <a:latin typeface="Calibri" panose="020F0502020204030204" pitchFamily="34" charset="0"/>
                <a:cs typeface="Calibri" panose="020F0502020204030204" pitchFamily="34" charset="0"/>
              </a:rPr>
              <a:t>۱۔ </a:t>
            </a:r>
            <a:r>
              <a:rPr lang="ar-SA" b="1" dirty="0" err="1">
                <a:latin typeface="Calibri" panose="020F0502020204030204" pitchFamily="34" charset="0"/>
                <a:cs typeface="Calibri" panose="020F0502020204030204" pitchFamily="34" charset="0"/>
              </a:rPr>
              <a:t>اندرونی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سکون</a:t>
            </a:r>
            <a:r>
              <a:rPr lang="ar-SA" b="1" dirty="0">
                <a:latin typeface="Calibri" panose="020F0502020204030204" pitchFamily="34" charset="0"/>
                <a:cs typeface="Calibri" panose="020F0502020204030204" pitchFamily="34" charset="0"/>
              </a:rPr>
              <a:t> حاصل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مددگار</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خبردار</a:t>
            </a:r>
            <a:r>
              <a:rPr lang="ar-SA" dirty="0">
                <a:latin typeface="Calibri" panose="020F0502020204030204" pitchFamily="34" charset="0"/>
                <a:cs typeface="Calibri" panose="020F0502020204030204" pitchFamily="34" charset="0"/>
              </a:rPr>
              <a:t>! جسم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گوشت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ٹکڑا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درست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جائے</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پورا</a:t>
            </a:r>
            <a:r>
              <a:rPr lang="ar-SA" dirty="0">
                <a:latin typeface="Calibri" panose="020F0502020204030204" pitchFamily="34" charset="0"/>
                <a:cs typeface="Calibri" panose="020F0502020204030204" pitchFamily="34" charset="0"/>
              </a:rPr>
              <a:t> جسم درست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خراب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جائے</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پورا</a:t>
            </a:r>
            <a:r>
              <a:rPr lang="ar-SA" dirty="0">
                <a:latin typeface="Calibri" panose="020F0502020204030204" pitchFamily="34" charset="0"/>
                <a:cs typeface="Calibri" panose="020F0502020204030204" pitchFamily="34" charset="0"/>
              </a:rPr>
              <a:t> جسم خراب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دل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 52)</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۲۔ انسان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اپنے</a:t>
            </a:r>
            <a:r>
              <a:rPr lang="ar-SA" b="1" dirty="0">
                <a:latin typeface="Calibri" panose="020F0502020204030204" pitchFamily="34" charset="0"/>
                <a:cs typeface="Calibri" panose="020F0502020204030204" pitchFamily="34" charset="0"/>
              </a:rPr>
              <a:t> خالق کے </a:t>
            </a:r>
            <a:r>
              <a:rPr lang="ar-SA" b="1" dirty="0" err="1">
                <a:latin typeface="Calibri" panose="020F0502020204030204" pitchFamily="34" charset="0"/>
                <a:cs typeface="Calibri" panose="020F0502020204030204" pitchFamily="34" charset="0"/>
              </a:rPr>
              <a:t>قریب</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لانے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مددگار</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رسول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پوچھا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شخص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دل </a:t>
            </a:r>
            <a:r>
              <a:rPr lang="ar-SA" dirty="0" err="1">
                <a:latin typeface="Calibri" panose="020F0502020204030204" pitchFamily="34" charset="0"/>
                <a:cs typeface="Calibri" panose="020F0502020204030204" pitchFamily="34" charset="0"/>
              </a:rPr>
              <a:t>پاکیزہ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زبان </a:t>
            </a:r>
            <a:r>
              <a:rPr lang="ar-SA" dirty="0" err="1">
                <a:latin typeface="Calibri" panose="020F0502020204030204" pitchFamily="34" charset="0"/>
                <a:cs typeface="Calibri" panose="020F0502020204030204" pitchFamily="34" charset="0"/>
              </a:rPr>
              <a:t>سچی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صحابہ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سچی</a:t>
            </a:r>
            <a:r>
              <a:rPr lang="ar-SA" dirty="0">
                <a:latin typeface="Calibri" panose="020F0502020204030204" pitchFamily="34" charset="0"/>
                <a:cs typeface="Calibri" panose="020F0502020204030204" pitchFamily="34" charset="0"/>
              </a:rPr>
              <a:t> زبان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جانتے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لیکن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پاکیزہ</a:t>
            </a:r>
            <a:r>
              <a:rPr lang="ar-SA" dirty="0">
                <a:latin typeface="Calibri" panose="020F0502020204030204" pitchFamily="34" charset="0"/>
                <a:cs typeface="Calibri" panose="020F0502020204030204" pitchFamily="34" charset="0"/>
              </a:rPr>
              <a:t> دل </a:t>
            </a:r>
            <a:r>
              <a:rPr lang="ar-SA" dirty="0" err="1">
                <a:latin typeface="Calibri" panose="020F0502020204030204" pitchFamily="34" charset="0"/>
                <a:cs typeface="Calibri" panose="020F0502020204030204" pitchFamily="34" charset="0"/>
              </a:rPr>
              <a:t>کون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دل جو </a:t>
            </a:r>
            <a:r>
              <a:rPr lang="ar-SA" dirty="0" err="1">
                <a:latin typeface="Calibri" panose="020F0502020204030204" pitchFamily="34" charset="0"/>
                <a:cs typeface="Calibri" panose="020F0502020204030204" pitchFamily="34" charset="0"/>
              </a:rPr>
              <a:t>پرہیزگار</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پاکیزہ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ظلم،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حسد۔" (ابن </a:t>
            </a:r>
            <a:r>
              <a:rPr lang="ar-SA" dirty="0" err="1">
                <a:latin typeface="Calibri" panose="020F0502020204030204" pitchFamily="34" charset="0"/>
                <a:cs typeface="Calibri" panose="020F0502020204030204" pitchFamily="34" charset="0"/>
              </a:rPr>
              <a:t>ماجہ</a:t>
            </a:r>
            <a:r>
              <a:rPr lang="ar-SA" dirty="0">
                <a:latin typeface="Calibri" panose="020F0502020204030204" pitchFamily="34" charset="0"/>
                <a:cs typeface="Calibri" panose="020F0502020204030204" pitchFamily="34" charset="0"/>
              </a:rPr>
              <a:t> – 4216)</a:t>
            </a: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صرف </a:t>
            </a:r>
            <a:r>
              <a:rPr lang="ar-SA" dirty="0" err="1">
                <a:latin typeface="Calibri" panose="020F0502020204030204" pitchFamily="34" charset="0"/>
                <a:cs typeface="Calibri" panose="020F0502020204030204" pitchFamily="34" charset="0"/>
              </a:rPr>
              <a:t>پاک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چیز</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قبول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(مسلم – 1015)</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۳۔ خود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پاک</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والا شخص </a:t>
            </a:r>
            <a:r>
              <a:rPr lang="ar-SA" b="1" dirty="0" err="1">
                <a:latin typeface="Calibri" panose="020F0502020204030204" pitchFamily="34" charset="0"/>
                <a:cs typeface="Calibri" panose="020F0502020204030204" pitchFamily="34" charset="0"/>
              </a:rPr>
              <a:t>ہی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حقیقی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معنوں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امیر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"مال و دولت کی </a:t>
            </a:r>
            <a:r>
              <a:rPr lang="ar-SA" dirty="0" err="1">
                <a:latin typeface="Calibri" panose="020F0502020204030204" pitchFamily="34" charset="0"/>
                <a:cs typeface="Calibri" panose="020F0502020204030204" pitchFamily="34" charset="0"/>
              </a:rPr>
              <a:t>کثرت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امیری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بلکہ</a:t>
            </a:r>
            <a:r>
              <a:rPr lang="ar-SA" dirty="0">
                <a:latin typeface="Calibri" panose="020F0502020204030204" pitchFamily="34" charset="0"/>
                <a:cs typeface="Calibri" panose="020F0502020204030204" pitchFamily="34" charset="0"/>
              </a:rPr>
              <a:t> اصل </a:t>
            </a:r>
            <a:r>
              <a:rPr lang="ar-SA" dirty="0" err="1">
                <a:latin typeface="Calibri" panose="020F0502020204030204" pitchFamily="34" charset="0"/>
                <a:cs typeface="Calibri" panose="020F0502020204030204" pitchFamily="34" charset="0"/>
              </a:rPr>
              <a:t>امیری</a:t>
            </a:r>
            <a:r>
              <a:rPr lang="ar-SA" dirty="0">
                <a:latin typeface="Calibri" panose="020F0502020204030204" pitchFamily="34" charset="0"/>
                <a:cs typeface="Calibri" panose="020F0502020204030204" pitchFamily="34" charset="0"/>
              </a:rPr>
              <a:t> دل کی </a:t>
            </a:r>
            <a:r>
              <a:rPr lang="ar-SA" dirty="0" err="1">
                <a:latin typeface="Calibri" panose="020F0502020204030204" pitchFamily="34" charset="0"/>
                <a:cs typeface="Calibri" panose="020F0502020204030204" pitchFamily="34" charset="0"/>
              </a:rPr>
              <a:t>امیری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(مسلم – 1051)</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۴۔ مضبوط </a:t>
            </a:r>
            <a:r>
              <a:rPr lang="ar-SA" b="1" dirty="0" err="1">
                <a:latin typeface="Calibri" panose="020F0502020204030204" pitchFamily="34" charset="0"/>
                <a:cs typeface="Calibri" panose="020F0502020204030204" pitchFamily="34" charset="0"/>
              </a:rPr>
              <a:t>کردار</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اعلیٰ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اخلاقی</a:t>
            </a:r>
            <a:r>
              <a:rPr lang="ar-SA" b="1" dirty="0">
                <a:latin typeface="Calibri" panose="020F0502020204030204" pitchFamily="34" charset="0"/>
                <a:cs typeface="Calibri" panose="020F0502020204030204" pitchFamily="34" charset="0"/>
              </a:rPr>
              <a:t> اقدار </a:t>
            </a:r>
            <a:r>
              <a:rPr lang="ar-SA" b="1" dirty="0" err="1">
                <a:latin typeface="Calibri" panose="020F0502020204030204" pitchFamily="34" charset="0"/>
                <a:cs typeface="Calibri" panose="020F0502020204030204" pitchFamily="34" charset="0"/>
              </a:rPr>
              <a:t>بنانے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مددگار</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جب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اخلاقی</a:t>
            </a:r>
            <a:r>
              <a:rPr lang="ar-SA" dirty="0">
                <a:latin typeface="Calibri" panose="020F0502020204030204" pitchFamily="34" charset="0"/>
                <a:cs typeface="Calibri" panose="020F0502020204030204" pitchFamily="34" charset="0"/>
              </a:rPr>
              <a:t> قدر قربان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جو شخص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نفس کی </a:t>
            </a:r>
            <a:r>
              <a:rPr lang="ar-SA" dirty="0" err="1">
                <a:latin typeface="Calibri" panose="020F0502020204030204" pitchFamily="34" charset="0"/>
                <a:cs typeface="Calibri" panose="020F0502020204030204" pitchFamily="34" charset="0"/>
              </a:rPr>
              <a:t>پاکیزگی</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کوشش</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لازمی</a:t>
            </a:r>
            <a:r>
              <a:rPr lang="ar-SA" dirty="0">
                <a:latin typeface="Calibri" panose="020F0502020204030204" pitchFamily="34" charset="0"/>
                <a:cs typeface="Calibri" panose="020F0502020204030204" pitchFamily="34" charset="0"/>
              </a:rPr>
              <a:t> طور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بچنے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کوشش</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یوں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اخلاقیات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محفوظ </a:t>
            </a:r>
            <a:r>
              <a:rPr lang="ar-SA" dirty="0" err="1">
                <a:latin typeface="Calibri" panose="020F0502020204030204" pitchFamily="34" charset="0"/>
                <a:cs typeface="Calibri" panose="020F0502020204030204" pitchFamily="34" charset="0"/>
              </a:rPr>
              <a:t>رکھے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۵۔ </a:t>
            </a:r>
            <a:r>
              <a:rPr lang="ar-SA" b="1" dirty="0" err="1">
                <a:latin typeface="Calibri" panose="020F0502020204030204" pitchFamily="34" charset="0"/>
                <a:cs typeface="Calibri" panose="020F0502020204030204" pitchFamily="34" charset="0"/>
              </a:rPr>
              <a:t>ہمارے</a:t>
            </a:r>
            <a:r>
              <a:rPr lang="ar-SA" b="1" dirty="0">
                <a:latin typeface="Calibri" panose="020F0502020204030204" pitchFamily="34" charset="0"/>
                <a:cs typeface="Calibri" panose="020F0502020204030204" pitchFamily="34" charset="0"/>
              </a:rPr>
              <a:t> نبی </a:t>
            </a:r>
            <a:r>
              <a:rPr lang="ar-SA" b="1" dirty="0" err="1">
                <a:latin typeface="Calibri" panose="020F0502020204030204" pitchFamily="34" charset="0"/>
                <a:cs typeface="Calibri" panose="020F0502020204030204" pitchFamily="34" charset="0"/>
              </a:rPr>
              <a:t>ﷺ</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نزدیک</a:t>
            </a:r>
            <a:r>
              <a:rPr lang="ar-SA" b="1" dirty="0">
                <a:latin typeface="Calibri" panose="020F0502020204030204" pitchFamily="34" charset="0"/>
                <a:cs typeface="Calibri" panose="020F0502020204030204" pitchFamily="34" charset="0"/>
              </a:rPr>
              <a:t> اصل </a:t>
            </a:r>
            <a:r>
              <a:rPr lang="ar-SA" b="1" dirty="0" err="1">
                <a:latin typeface="Calibri" panose="020F0502020204030204" pitchFamily="34" charset="0"/>
                <a:cs typeface="Calibri" panose="020F0502020204030204" pitchFamily="34" charset="0"/>
              </a:rPr>
              <a:t>مجاہد</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مجاہد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نفس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جہاد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 1621)</a:t>
            </a:r>
            <a:endParaRPr lang="en-US"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4494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4080" y="855157"/>
            <a:ext cx="9763760" cy="5927373"/>
          </a:xfrm>
        </p:spPr>
        <p:txBody>
          <a:bodyPr>
            <a:normAutofit/>
          </a:bodyPr>
          <a:lstStyle/>
          <a:p>
            <a:pPr marL="0" indent="0" algn="r" rtl="1">
              <a:buNone/>
            </a:pPr>
            <a:r>
              <a:rPr lang="ar-SA" sz="2000" dirty="0">
                <a:latin typeface="Calibri" panose="020F0502020204030204" pitchFamily="34" charset="0"/>
                <a:cs typeface="Calibri" panose="020F0502020204030204" pitchFamily="34" charset="0"/>
              </a:rPr>
              <a:t>۱۔ مضبوط </a:t>
            </a:r>
            <a:r>
              <a:rPr lang="ar-SA" sz="2000" dirty="0" err="1">
                <a:latin typeface="Calibri" panose="020F0502020204030204" pitchFamily="34" charset="0"/>
                <a:cs typeface="Calibri" panose="020F0502020204030204" pitchFamily="34" charset="0"/>
              </a:rPr>
              <a:t>اخلاقی</a:t>
            </a:r>
            <a:r>
              <a:rPr lang="ar-SA" sz="2000" dirty="0">
                <a:latin typeface="Calibri" panose="020F0502020204030204" pitchFamily="34" charset="0"/>
                <a:cs typeface="Calibri" panose="020F0502020204030204" pitchFamily="34" charset="0"/>
              </a:rPr>
              <a:t> و </a:t>
            </a:r>
            <a:r>
              <a:rPr lang="ar-SA" sz="2000" dirty="0" err="1">
                <a:latin typeface="Calibri" panose="020F0502020204030204" pitchFamily="34" charset="0"/>
                <a:cs typeface="Calibri" panose="020F0502020204030204" pitchFamily="34" charset="0"/>
              </a:rPr>
              <a:t>اقداری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معاشرہ</a:t>
            </a:r>
            <a:r>
              <a:rPr lang="ar-SA" sz="2000" dirty="0">
                <a:latin typeface="Calibri" panose="020F0502020204030204" pitchFamily="34" charset="0"/>
                <a:cs typeface="Calibri" panose="020F0502020204030204" pitchFamily="34" charset="0"/>
              </a:rPr>
              <a:t> قائم </a:t>
            </a:r>
            <a:r>
              <a:rPr lang="ar-SA" sz="2000" dirty="0" err="1">
                <a:latin typeface="Calibri" panose="020F0502020204030204" pitchFamily="34" charset="0"/>
                <a:cs typeface="Calibri" panose="020F0502020204030204" pitchFamily="34" charset="0"/>
              </a:rPr>
              <a:t>کرنے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مددگار</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۲۔ </a:t>
            </a:r>
            <a:r>
              <a:rPr lang="ar-SA" sz="2000" dirty="0" err="1">
                <a:latin typeface="Calibri" panose="020F0502020204030204" pitchFamily="34" charset="0"/>
                <a:cs typeface="Calibri" panose="020F0502020204030204" pitchFamily="34" charset="0"/>
              </a:rPr>
              <a:t>ہر</a:t>
            </a:r>
            <a:r>
              <a:rPr lang="ar-SA" sz="2000" dirty="0">
                <a:latin typeface="Calibri" panose="020F0502020204030204" pitchFamily="34" charset="0"/>
                <a:cs typeface="Calibri" panose="020F0502020204030204" pitchFamily="34" charset="0"/>
              </a:rPr>
              <a:t> طرح کے جرائم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خاتمہ</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۳۔ </a:t>
            </a:r>
            <a:r>
              <a:rPr lang="ar-SA" sz="2000" dirty="0" err="1">
                <a:latin typeface="Calibri" panose="020F0502020204030204" pitchFamily="34" charset="0"/>
                <a:cs typeface="Calibri" panose="020F0502020204030204" pitchFamily="34" charset="0"/>
              </a:rPr>
              <a:t>ہر</a:t>
            </a:r>
            <a:r>
              <a:rPr lang="ar-SA" sz="2000" dirty="0">
                <a:latin typeface="Calibri" panose="020F0502020204030204" pitchFamily="34" charset="0"/>
                <a:cs typeface="Calibri" panose="020F0502020204030204" pitchFamily="34" charset="0"/>
              </a:rPr>
              <a:t> طرح کی </a:t>
            </a:r>
            <a:r>
              <a:rPr lang="ar-SA" sz="2000" dirty="0" err="1">
                <a:latin typeface="Calibri" panose="020F0502020204030204" pitchFamily="34" charset="0"/>
                <a:cs typeface="Calibri" panose="020F0502020204030204" pitchFamily="34" charset="0"/>
              </a:rPr>
              <a:t>سماجی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برائیوں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جیسے</a:t>
            </a:r>
            <a:r>
              <a:rPr lang="ar-SA" sz="2000" dirty="0">
                <a:latin typeface="Calibri" panose="020F0502020204030204" pitchFamily="34" charset="0"/>
                <a:cs typeface="Calibri" panose="020F0502020204030204" pitchFamily="34" charset="0"/>
              </a:rPr>
              <a:t> حسد </a:t>
            </a:r>
            <a:r>
              <a:rPr lang="ar-SA" sz="2000" dirty="0" err="1">
                <a:latin typeface="Calibri" panose="020F0502020204030204" pitchFamily="34" charset="0"/>
                <a:cs typeface="Calibri" panose="020F0502020204030204" pitchFamily="34" charset="0"/>
              </a:rPr>
              <a:t>وغیرہ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خاتمہ</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۴۔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متحد </a:t>
            </a:r>
            <a:r>
              <a:rPr lang="ar-SA" sz="2000" dirty="0" err="1">
                <a:latin typeface="Calibri" panose="020F0502020204030204" pitchFamily="34" charset="0"/>
                <a:cs typeface="Calibri" panose="020F0502020204030204" pitchFamily="34" charset="0"/>
              </a:rPr>
              <a:t>معاشرہ</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۵۔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تعالیٰ</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برکتوں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اپنی</a:t>
            </a:r>
            <a:r>
              <a:rPr lang="ar-SA" sz="2000" dirty="0">
                <a:latin typeface="Calibri" panose="020F0502020204030204" pitchFamily="34" charset="0"/>
                <a:cs typeface="Calibri" panose="020F0502020204030204" pitchFamily="34" charset="0"/>
              </a:rPr>
              <a:t> طرف </a:t>
            </a:r>
            <a:r>
              <a:rPr lang="ar-SA" sz="2000" dirty="0" err="1">
                <a:latin typeface="Calibri" panose="020F0502020204030204" pitchFamily="34" charset="0"/>
                <a:cs typeface="Calibri" panose="020F0502020204030204" pitchFamily="34" charset="0"/>
              </a:rPr>
              <a:t>متوجہ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مددگار</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اس کی </a:t>
            </a:r>
            <a:r>
              <a:rPr lang="ar-SA" sz="2000" dirty="0" err="1">
                <a:latin typeface="Calibri" panose="020F0502020204030204" pitchFamily="34" charset="0"/>
                <a:cs typeface="Calibri" panose="020F0502020204030204" pitchFamily="34" charset="0"/>
              </a:rPr>
              <a:t>نہایت</a:t>
            </a:r>
            <a:r>
              <a:rPr lang="ar-SA" sz="2000" dirty="0">
                <a:latin typeface="Calibri" panose="020F0502020204030204" pitchFamily="34" charset="0"/>
                <a:cs typeface="Calibri" panose="020F0502020204030204" pitchFamily="34" charset="0"/>
              </a:rPr>
              <a:t> واضح مثال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جو رسول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مدینہ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کیا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کس</a:t>
            </a:r>
            <a:r>
              <a:rPr lang="ar-SA" sz="2000" dirty="0">
                <a:latin typeface="Calibri" panose="020F0502020204030204" pitchFamily="34" charset="0"/>
                <a:cs typeface="Calibri" panose="020F0502020204030204" pitchFamily="34" charset="0"/>
              </a:rPr>
              <a:t> طرح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معاشرے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جو ظلمت اور </a:t>
            </a:r>
            <a:r>
              <a:rPr lang="ar-SA" sz="2000" dirty="0" err="1">
                <a:latin typeface="Calibri" panose="020F0502020204030204" pitchFamily="34" charset="0"/>
                <a:cs typeface="Calibri" panose="020F0502020204030204" pitchFamily="34" charset="0"/>
              </a:rPr>
              <a:t>جہالت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ڈوبا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تھا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تہذیب</a:t>
            </a:r>
            <a:r>
              <a:rPr lang="ar-SA" sz="2000" dirty="0">
                <a:latin typeface="Calibri" panose="020F0502020204030204" pitchFamily="34" charset="0"/>
                <a:cs typeface="Calibri" panose="020F0502020204030204" pitchFamily="34" charset="0"/>
              </a:rPr>
              <a:t> و اخلاق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نمونہ</a:t>
            </a:r>
            <a:r>
              <a:rPr lang="ar-SA" sz="2000" dirty="0">
                <a:latin typeface="Calibri" panose="020F0502020204030204" pitchFamily="34" charset="0"/>
                <a:cs typeface="Calibri" panose="020F0502020204030204" pitchFamily="34" charset="0"/>
              </a:rPr>
              <a:t> بنا </a:t>
            </a:r>
            <a:r>
              <a:rPr lang="ar-SA" sz="2000" dirty="0" err="1">
                <a:latin typeface="Calibri" panose="020F0502020204030204" pitchFamily="34" charset="0"/>
                <a:cs typeface="Calibri" panose="020F0502020204030204" pitchFamily="34" charset="0"/>
              </a:rPr>
              <a:t>دیا</a:t>
            </a:r>
            <a:r>
              <a:rPr lang="ar-SA" sz="2000"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B42CB15B-63E6-D64E-DD6C-C85A20877986}"/>
              </a:ext>
            </a:extLst>
          </p:cNvPr>
          <p:cNvSpPr>
            <a:spLocks noGrp="1"/>
          </p:cNvSpPr>
          <p:nvPr>
            <p:ph type="title"/>
          </p:nvPr>
        </p:nvSpPr>
        <p:spPr>
          <a:xfrm>
            <a:off x="1930400" y="75470"/>
            <a:ext cx="8911687" cy="779687"/>
          </a:xfrm>
        </p:spPr>
        <p:txBody>
          <a:bodyPr>
            <a:normAutofit fontScale="90000"/>
          </a:bodyPr>
          <a:lstStyle/>
          <a:p>
            <a:pPr algn="ctr"/>
            <a:r>
              <a:rPr lang="ur-PK" dirty="0">
                <a:latin typeface="Calibri" panose="020F0502020204030204" pitchFamily="34" charset="0"/>
                <a:cs typeface="Calibri" panose="020F0502020204030204" pitchFamily="34" charset="0"/>
              </a:rPr>
              <a:t>تزکیہ نفس کے سماجی اثرات</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851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lstStyle/>
          <a:p>
            <a:pPr algn="ctr"/>
            <a:r>
              <a:rPr lang="ur-PK" dirty="0">
                <a:latin typeface="Calibri" panose="020F0502020204030204" pitchFamily="34" charset="0"/>
                <a:cs typeface="Calibri" panose="020F0502020204030204" pitchFamily="34" charset="0"/>
              </a:rPr>
              <a:t>تزکیہ نفس کا حصول</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57778" y="1223493"/>
            <a:ext cx="9246834" cy="5325414"/>
          </a:xfrm>
        </p:spPr>
        <p:txBody>
          <a:bodyPr>
            <a:noAutofit/>
          </a:bodyPr>
          <a:lstStyle/>
          <a:p>
            <a:pPr marL="0" indent="0" algn="r" rtl="1">
              <a:buNone/>
            </a:pPr>
            <a:r>
              <a:rPr lang="ar-SA" b="1" dirty="0">
                <a:latin typeface="Calibri" panose="020F0502020204030204" pitchFamily="34" charset="0"/>
                <a:cs typeface="Calibri" panose="020F0502020204030204" pitchFamily="34" charset="0"/>
              </a:rPr>
              <a:t>۱۔ نماز</a:t>
            </a: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نماز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حیائی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روکتی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العنکبوت</a:t>
            </a:r>
            <a:r>
              <a:rPr lang="ar-SA" dirty="0">
                <a:latin typeface="Calibri" panose="020F0502020204030204" pitchFamily="34" charset="0"/>
                <a:cs typeface="Calibri" panose="020F0502020204030204" pitchFamily="34" charset="0"/>
              </a:rPr>
              <a:t>: 45)</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۲۔ </a:t>
            </a:r>
            <a:r>
              <a:rPr lang="ar-SA" b="1" dirty="0" err="1">
                <a:latin typeface="Calibri" panose="020F0502020204030204" pitchFamily="34" charset="0"/>
                <a:cs typeface="Calibri" panose="020F0502020204030204" pitchFamily="34" charset="0"/>
              </a:rPr>
              <a:t>زکوٰۃ</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"ان کے </a:t>
            </a:r>
            <a:r>
              <a:rPr lang="ar-SA" dirty="0" err="1">
                <a:latin typeface="Calibri" panose="020F0502020204030204" pitchFamily="34" charset="0"/>
                <a:cs typeface="Calibri" panose="020F0502020204030204" pitchFamily="34" charset="0"/>
              </a:rPr>
              <a:t>مالوں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صدقہ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تاکہ</a:t>
            </a:r>
            <a:r>
              <a:rPr lang="ar-SA" dirty="0">
                <a:latin typeface="Calibri" panose="020F0502020204030204" pitchFamily="34" charset="0"/>
                <a:cs typeface="Calibri" panose="020F0502020204030204" pitchFamily="34" charset="0"/>
              </a:rPr>
              <a:t> ان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اس کے </a:t>
            </a:r>
            <a:r>
              <a:rPr lang="ar-SA" dirty="0" err="1">
                <a:latin typeface="Calibri" panose="020F0502020204030204" pitchFamily="34" charset="0"/>
                <a:cs typeface="Calibri" panose="020F0502020204030204" pitchFamily="34" charset="0"/>
              </a:rPr>
              <a:t>ذریعے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پاک</a:t>
            </a:r>
            <a:r>
              <a:rPr lang="ar-SA" dirty="0">
                <a:latin typeface="Calibri" panose="020F0502020204030204" pitchFamily="34" charset="0"/>
                <a:cs typeface="Calibri" panose="020F0502020204030204" pitchFamily="34" charset="0"/>
              </a:rPr>
              <a:t> اور صاف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دے</a:t>
            </a:r>
            <a:r>
              <a:rPr lang="ar-SA" dirty="0">
                <a:latin typeface="Calibri" panose="020F0502020204030204" pitchFamily="34" charset="0"/>
                <a:cs typeface="Calibri" panose="020F0502020204030204" pitchFamily="34" charset="0"/>
              </a:rPr>
              <a:t>، اور ان کے حق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دعا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التوبہ</a:t>
            </a:r>
            <a:r>
              <a:rPr lang="ar-SA" dirty="0">
                <a:latin typeface="Calibri" panose="020F0502020204030204" pitchFamily="34" charset="0"/>
                <a:cs typeface="Calibri" panose="020F0502020204030204" pitchFamily="34" charset="0"/>
              </a:rPr>
              <a:t>: 103)</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۳۔ </a:t>
            </a:r>
            <a:r>
              <a:rPr lang="ar-SA" b="1" dirty="0" err="1">
                <a:latin typeface="Calibri" panose="020F0502020204030204" pitchFamily="34" charset="0"/>
                <a:cs typeface="Calibri" panose="020F0502020204030204" pitchFamily="34" charset="0"/>
              </a:rPr>
              <a:t>ہر</a:t>
            </a:r>
            <a:r>
              <a:rPr lang="ar-SA" b="1" dirty="0">
                <a:latin typeface="Calibri" panose="020F0502020204030204" pitchFamily="34" charset="0"/>
                <a:cs typeface="Calibri" panose="020F0502020204030204" pitchFamily="34" charset="0"/>
              </a:rPr>
              <a:t> قسم کی عبادات (</a:t>
            </a:r>
            <a:r>
              <a:rPr lang="ar-SA" b="1" dirty="0" err="1">
                <a:latin typeface="Calibri" panose="020F0502020204030204" pitchFamily="34" charset="0"/>
                <a:cs typeface="Calibri" panose="020F0502020204030204" pitchFamily="34" charset="0"/>
              </a:rPr>
              <a:t>جسمانی</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مالی</a:t>
            </a:r>
            <a:r>
              <a:rPr lang="ar-SA" b="1" dirty="0">
                <a:latin typeface="Calibri" panose="020F0502020204030204" pitchFamily="34" charset="0"/>
                <a:cs typeface="Calibri" panose="020F0502020204030204" pitchFamily="34" charset="0"/>
              </a:rPr>
              <a:t>)</a:t>
            </a:r>
          </a:p>
          <a:p>
            <a:pPr marL="0" indent="0" algn="r" rtl="1">
              <a:buNone/>
            </a:pPr>
            <a:endParaRPr lang="ar-SA" b="1"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۴۔ </a:t>
            </a:r>
            <a:r>
              <a:rPr lang="ar-SA" b="1" dirty="0" err="1">
                <a:latin typeface="Calibri" panose="020F0502020204030204" pitchFamily="34" charset="0"/>
                <a:cs typeface="Calibri" panose="020F0502020204030204" pitchFamily="34" charset="0"/>
              </a:rPr>
              <a:t>نیک</a:t>
            </a:r>
            <a:r>
              <a:rPr lang="ar-SA" b="1" dirty="0">
                <a:latin typeface="Calibri" panose="020F0502020204030204" pitchFamily="34" charset="0"/>
                <a:cs typeface="Calibri" panose="020F0502020204030204" pitchFamily="34" charset="0"/>
              </a:rPr>
              <a:t> صحبت </a:t>
            </a:r>
            <a:r>
              <a:rPr lang="ar-SA" b="1" dirty="0" err="1">
                <a:latin typeface="Calibri" panose="020F0502020204030204" pitchFamily="34" charset="0"/>
                <a:cs typeface="Calibri" panose="020F0502020204030204" pitchFamily="34" charset="0"/>
              </a:rPr>
              <a:t>اختیار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کرنا</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"اور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ان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کے ساتھ </a:t>
            </a:r>
            <a:r>
              <a:rPr lang="ar-SA" dirty="0" err="1">
                <a:latin typeface="Calibri" panose="020F0502020204030204" pitchFamily="34" charset="0"/>
                <a:cs typeface="Calibri" panose="020F0502020204030204" pitchFamily="34" charset="0"/>
              </a:rPr>
              <a:t>رکھ</a:t>
            </a:r>
            <a:r>
              <a:rPr lang="ar-SA" dirty="0">
                <a:latin typeface="Calibri" panose="020F0502020204030204" pitchFamily="34" charset="0"/>
                <a:cs typeface="Calibri" panose="020F0502020204030204" pitchFamily="34" charset="0"/>
              </a:rPr>
              <a:t> جو صبح و شام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رب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پکارتے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اس کی رضا کے طالب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الکہف</a:t>
            </a:r>
            <a:r>
              <a:rPr lang="ar-SA" dirty="0">
                <a:latin typeface="Calibri" panose="020F0502020204030204" pitchFamily="34" charset="0"/>
                <a:cs typeface="Calibri" panose="020F0502020204030204" pitchFamily="34" charset="0"/>
              </a:rPr>
              <a:t>: 28)</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۵۔ </a:t>
            </a:r>
            <a:r>
              <a:rPr lang="ar-SA" b="1" dirty="0" err="1">
                <a:latin typeface="Calibri" panose="020F0502020204030204" pitchFamily="34" charset="0"/>
                <a:cs typeface="Calibri" panose="020F0502020204030204" pitchFamily="34" charset="0"/>
              </a:rPr>
              <a:t>دوسروں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نیکی</a:t>
            </a:r>
            <a:r>
              <a:rPr lang="ar-SA" b="1" dirty="0">
                <a:latin typeface="Calibri" panose="020F0502020204030204" pitchFamily="34" charset="0"/>
                <a:cs typeface="Calibri" panose="020F0502020204030204" pitchFamily="34" charset="0"/>
              </a:rPr>
              <a:t> کی </a:t>
            </a:r>
            <a:r>
              <a:rPr lang="ar-SA" b="1" dirty="0" err="1">
                <a:latin typeface="Calibri" panose="020F0502020204030204" pitchFamily="34" charset="0"/>
                <a:cs typeface="Calibri" panose="020F0502020204030204" pitchFamily="34" charset="0"/>
              </a:rPr>
              <a:t>تلقین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کرنا</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برائی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روکنا</a:t>
            </a:r>
            <a:endParaRPr lang="en-US" i="1" dirty="0">
              <a:latin typeface="Calibri" panose="020F0502020204030204" pitchFamily="34" charset="0"/>
              <a:cs typeface="Calibri" panose="020F050202020403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58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ur-PK" dirty="0">
                <a:latin typeface="Calibri" panose="020F0502020204030204" pitchFamily="34" charset="0"/>
                <a:cs typeface="Calibri" panose="020F0502020204030204" pitchFamily="34" charset="0"/>
              </a:rPr>
              <a:t>احسان</a:t>
            </a:r>
            <a:endParaRPr lang="en-GB" sz="31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190044" y="1223493"/>
            <a:ext cx="9314568" cy="5325414"/>
          </a:xfrm>
        </p:spPr>
        <p:txBody>
          <a:bodyPr>
            <a:noAutofit/>
          </a:bodyPr>
          <a:lstStyle/>
          <a:p>
            <a:pPr marL="0" indent="0" algn="r" rtl="1">
              <a:buNone/>
            </a:pP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تعلیمات</a:t>
            </a:r>
            <a:r>
              <a:rPr lang="ar-SA" dirty="0">
                <a:latin typeface="Calibri" panose="020F0502020204030204" pitchFamily="34" charset="0"/>
                <a:cs typeface="Calibri" panose="020F0502020204030204" pitchFamily="34" charset="0"/>
              </a:rPr>
              <a:t> کے مطابق، احسان کی دو اقسام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۱۔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تعالیٰ</a:t>
            </a:r>
            <a:r>
              <a:rPr lang="ar-SA" b="1" dirty="0">
                <a:latin typeface="Calibri" panose="020F0502020204030204" pitchFamily="34" charset="0"/>
                <a:cs typeface="Calibri" panose="020F0502020204030204" pitchFamily="34" charset="0"/>
              </a:rPr>
              <a:t> کی مخلوق کے ساتھ احسان</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مراد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جو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مطلوب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بڑھ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عمل </a:t>
            </a:r>
            <a:r>
              <a:rPr lang="ar-SA" dirty="0" err="1">
                <a:latin typeface="Calibri" panose="020F0502020204030204" pitchFamily="34" charset="0"/>
                <a:cs typeface="Calibri" panose="020F0502020204030204" pitchFamily="34" charset="0"/>
              </a:rPr>
              <a:t>کرنا</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یعنی</a:t>
            </a:r>
            <a:r>
              <a:rPr lang="ar-SA" dirty="0">
                <a:latin typeface="Calibri" panose="020F0502020204030204" pitchFamily="34" charset="0"/>
                <a:cs typeface="Calibri" panose="020F0502020204030204" pitchFamily="34" charset="0"/>
              </a:rPr>
              <a:t> فرائض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آگے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بڑھ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ہر</a:t>
            </a:r>
            <a:r>
              <a:rPr lang="ar-SA" dirty="0">
                <a:latin typeface="Calibri" panose="020F0502020204030204" pitchFamily="34" charset="0"/>
                <a:cs typeface="Calibri" panose="020F0502020204030204" pitchFamily="34" charset="0"/>
              </a:rPr>
              <a:t> مخلوق کی مدد </a:t>
            </a:r>
            <a:r>
              <a:rPr lang="ar-SA" dirty="0" err="1">
                <a:latin typeface="Calibri" panose="020F0502020204030204" pitchFamily="34" charset="0"/>
                <a:cs typeface="Calibri" panose="020F0502020204030204" pitchFamily="34" charset="0"/>
              </a:rPr>
              <a:t>کرنا</a:t>
            </a:r>
            <a:r>
              <a:rPr lang="ar-SA" dirty="0">
                <a:latin typeface="Calibri" panose="020F0502020204030204" pitchFamily="34" charset="0"/>
                <a:cs typeface="Calibri" panose="020F0502020204030204" pitchFamily="34" charset="0"/>
              </a:rPr>
              <a:t>۔</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۲۔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تعالیٰ</a:t>
            </a:r>
            <a:r>
              <a:rPr lang="ar-SA" b="1" dirty="0">
                <a:latin typeface="Calibri" panose="020F0502020204030204" pitchFamily="34" charset="0"/>
                <a:cs typeface="Calibri" panose="020F0502020204030204" pitchFamily="34" charset="0"/>
              </a:rPr>
              <a:t> کے ساتھ احسان</a:t>
            </a:r>
          </a:p>
          <a:p>
            <a:pPr marL="0" indent="0" algn="r" rtl="1">
              <a:buNone/>
            </a:pP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درج </a:t>
            </a:r>
            <a:r>
              <a:rPr lang="ar-SA" dirty="0" err="1">
                <a:latin typeface="Calibri" panose="020F0502020204030204" pitchFamily="34" charset="0"/>
                <a:cs typeface="Calibri" panose="020F0502020204030204" pitchFamily="34" charset="0"/>
              </a:rPr>
              <a:t>ذیل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حدیث</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سمجھا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اے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کے رسول! احسان </a:t>
            </a:r>
            <a:r>
              <a:rPr lang="ar-SA" b="1" dirty="0" err="1">
                <a:latin typeface="Calibri" panose="020F0502020204030204" pitchFamily="34" charset="0"/>
                <a:cs typeface="Calibri" panose="020F0502020204030204" pitchFamily="34" charset="0"/>
              </a:rPr>
              <a:t>کیا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آپ</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فرمایا</a:t>
            </a:r>
            <a:r>
              <a:rPr lang="ar-SA" b="1" dirty="0">
                <a:latin typeface="Calibri" panose="020F0502020204030204" pitchFamily="34" charset="0"/>
                <a:cs typeface="Calibri" panose="020F0502020204030204" pitchFamily="34" charset="0"/>
              </a:rPr>
              <a:t>: "احسان </a:t>
            </a:r>
            <a:r>
              <a:rPr lang="ar-SA" b="1" dirty="0" err="1">
                <a:latin typeface="Calibri" panose="020F0502020204030204" pitchFamily="34" charset="0"/>
                <a:cs typeface="Calibri" panose="020F0502020204030204" pitchFamily="34" charset="0"/>
              </a:rPr>
              <a:t>یہ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کہ تم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کی </a:t>
            </a:r>
            <a:r>
              <a:rPr lang="ar-SA" b="1" dirty="0" err="1">
                <a:latin typeface="Calibri" panose="020F0502020204030204" pitchFamily="34" charset="0"/>
                <a:cs typeface="Calibri" panose="020F0502020204030204" pitchFamily="34" charset="0"/>
              </a:rPr>
              <a:t>عبادت</a:t>
            </a:r>
            <a:r>
              <a:rPr lang="ar-SA" b="1" dirty="0">
                <a:latin typeface="Calibri" panose="020F0502020204030204" pitchFamily="34" charset="0"/>
                <a:cs typeface="Calibri" panose="020F0502020204030204" pitchFamily="34" charset="0"/>
              </a:rPr>
              <a:t> اس طرح </a:t>
            </a:r>
            <a:r>
              <a:rPr lang="ar-SA" b="1" dirty="0" err="1">
                <a:latin typeface="Calibri" panose="020F0502020204030204" pitchFamily="34" charset="0"/>
                <a:cs typeface="Calibri" panose="020F0502020204030204" pitchFamily="34" charset="0"/>
              </a:rPr>
              <a:t>کرو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گویا</a:t>
            </a:r>
            <a:r>
              <a:rPr lang="ar-SA" b="1" dirty="0">
                <a:latin typeface="Calibri" panose="020F0502020204030204" pitchFamily="34" charset="0"/>
                <a:cs typeface="Calibri" panose="020F0502020204030204" pitchFamily="34" charset="0"/>
              </a:rPr>
              <a:t> تم </a:t>
            </a:r>
            <a:r>
              <a:rPr lang="ar-SA" b="1" dirty="0" err="1">
                <a:latin typeface="Calibri" panose="020F0502020204030204" pitchFamily="34" charset="0"/>
                <a:cs typeface="Calibri" panose="020F0502020204030204" pitchFamily="34" charset="0"/>
              </a:rPr>
              <a:t>اسے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دیکھ</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رہے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ہو</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اگر</a:t>
            </a:r>
            <a:r>
              <a:rPr lang="ar-SA" b="1" dirty="0">
                <a:latin typeface="Calibri" panose="020F0502020204030204" pitchFamily="34" charset="0"/>
                <a:cs typeface="Calibri" panose="020F0502020204030204" pitchFamily="34" charset="0"/>
              </a:rPr>
              <a:t> تم اس حالت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حاصل </a:t>
            </a:r>
            <a:r>
              <a:rPr lang="ar-SA" b="1" dirty="0" err="1">
                <a:latin typeface="Calibri" panose="020F0502020204030204" pitchFamily="34" charset="0"/>
                <a:cs typeface="Calibri" panose="020F0502020204030204" pitchFamily="34" charset="0"/>
              </a:rPr>
              <a:t>نہ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سکو</a:t>
            </a:r>
            <a:r>
              <a:rPr lang="ar-SA" b="1" dirty="0">
                <a:latin typeface="Calibri" panose="020F0502020204030204" pitchFamily="34" charset="0"/>
                <a:cs typeface="Calibri" panose="020F0502020204030204" pitchFamily="34" charset="0"/>
              </a:rPr>
              <a:t> تو (</a:t>
            </a:r>
            <a:r>
              <a:rPr lang="ar-SA" b="1" dirty="0" err="1">
                <a:latin typeface="Calibri" panose="020F0502020204030204" pitchFamily="34" charset="0"/>
                <a:cs typeface="Calibri" panose="020F0502020204030204" pitchFamily="34" charset="0"/>
              </a:rPr>
              <a:t>یہ</a:t>
            </a:r>
            <a:r>
              <a:rPr lang="ar-SA" b="1" dirty="0">
                <a:latin typeface="Calibri" panose="020F0502020204030204" pitchFamily="34" charset="0"/>
                <a:cs typeface="Calibri" panose="020F0502020204030204" pitchFamily="34" charset="0"/>
              </a:rPr>
              <a:t> جان لو کہ) </a:t>
            </a:r>
            <a:r>
              <a:rPr lang="ar-SA" b="1" dirty="0" err="1">
                <a:latin typeface="Calibri" panose="020F0502020204030204" pitchFamily="34" charset="0"/>
                <a:cs typeface="Calibri" panose="020F0502020204030204" pitchFamily="34" charset="0"/>
              </a:rPr>
              <a:t>وہ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دیکھ</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رہا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بخاری</a:t>
            </a:r>
            <a:r>
              <a:rPr lang="ar-SA" b="1" dirty="0">
                <a:latin typeface="Calibri" panose="020F0502020204030204" pitchFamily="34" charset="0"/>
                <a:cs typeface="Calibri" panose="020F0502020204030204" pitchFamily="34" charset="0"/>
              </a:rPr>
              <a:t>: 50)</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اعلیٰ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درجہ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بندہ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دل و دماغ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حقیقت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مانتا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ہمہ</a:t>
            </a:r>
            <a:r>
              <a:rPr lang="ar-SA" dirty="0">
                <a:latin typeface="Calibri" panose="020F0502020204030204" pitchFamily="34" charset="0"/>
                <a:cs typeface="Calibri" panose="020F0502020204030204" pitchFamily="34" charset="0"/>
              </a:rPr>
              <a:t> وقت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رب کی </a:t>
            </a:r>
            <a:r>
              <a:rPr lang="ar-SA" dirty="0" err="1">
                <a:latin typeface="Calibri" panose="020F0502020204030204" pitchFamily="34" charset="0"/>
                <a:cs typeface="Calibri" panose="020F0502020204030204" pitchFamily="34" charset="0"/>
              </a:rPr>
              <a:t>بارگاہ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حاضر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779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ur-PK" dirty="0">
                <a:latin typeface="Calibri" panose="020F0502020204030204" pitchFamily="34" charset="0"/>
                <a:cs typeface="Calibri" panose="020F0502020204030204" pitchFamily="34" charset="0"/>
              </a:rPr>
              <a:t>احسان</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lgn="r" rtl="1">
              <a:buNone/>
            </a:pPr>
            <a:r>
              <a:rPr lang="ar-SA" dirty="0">
                <a:latin typeface="Calibri" panose="020F0502020204030204" pitchFamily="34" charset="0"/>
                <a:cs typeface="Calibri" panose="020F0502020204030204" pitchFamily="34" charset="0"/>
              </a:rPr>
              <a:t>اب اس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تزکیۂ</a:t>
            </a:r>
            <a:r>
              <a:rPr lang="ar-SA" dirty="0">
                <a:latin typeface="Calibri" panose="020F0502020204030204" pitchFamily="34" charset="0"/>
                <a:cs typeface="Calibri" panose="020F0502020204030204" pitchFamily="34" charset="0"/>
              </a:rPr>
              <a:t> نفس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جوڑا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Tx/>
              <a:buChar char="-"/>
            </a:pPr>
            <a:r>
              <a:rPr lang="ar-SA" dirty="0" err="1">
                <a:latin typeface="Calibri" panose="020F0502020204030204" pitchFamily="34" charset="0"/>
                <a:cs typeface="Calibri" panose="020F0502020204030204" pitchFamily="34" charset="0"/>
              </a:rPr>
              <a:t>مذکورہ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دونوں</a:t>
            </a:r>
            <a:r>
              <a:rPr lang="ar-SA" dirty="0">
                <a:latin typeface="Calibri" panose="020F0502020204030204" pitchFamily="34" charset="0"/>
                <a:cs typeface="Calibri" panose="020F0502020204030204" pitchFamily="34" charset="0"/>
              </a:rPr>
              <a:t> اقسامِ احسان </a:t>
            </a:r>
            <a:r>
              <a:rPr lang="ar-SA" dirty="0" err="1">
                <a:latin typeface="Calibri" panose="020F0502020204030204" pitchFamily="34" charset="0"/>
                <a:cs typeface="Calibri" panose="020F0502020204030204" pitchFamily="34" charset="0"/>
              </a:rPr>
              <a:t>اسی</a:t>
            </a:r>
            <a:r>
              <a:rPr lang="ar-SA" dirty="0">
                <a:latin typeface="Calibri" panose="020F0502020204030204" pitchFamily="34" charset="0"/>
                <a:cs typeface="Calibri" panose="020F0502020204030204" pitchFamily="34" charset="0"/>
              </a:rPr>
              <a:t> وقت حاصل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جب انسان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نفس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ہر</a:t>
            </a:r>
            <a:r>
              <a:rPr lang="ar-SA" dirty="0">
                <a:latin typeface="Calibri" panose="020F0502020204030204" pitchFamily="34" charset="0"/>
                <a:cs typeface="Calibri" panose="020F0502020204030204" pitchFamily="34" charset="0"/>
              </a:rPr>
              <a:t> قسم کی </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لے</a:t>
            </a:r>
            <a:r>
              <a:rPr lang="ar-SA" dirty="0">
                <a:latin typeface="Calibri" panose="020F0502020204030204" pitchFamily="34" charset="0"/>
                <a:cs typeface="Calibri" panose="020F0502020204030204" pitchFamily="34" charset="0"/>
              </a:rPr>
              <a:t>۔</a:t>
            </a:r>
          </a:p>
          <a:p>
            <a:pPr algn="r" rtl="1">
              <a:buFontTx/>
              <a:buChar char="-"/>
            </a:pPr>
            <a:r>
              <a:rPr lang="ar-SA" dirty="0">
                <a:latin typeface="Calibri" panose="020F0502020204030204" pitchFamily="34" charset="0"/>
                <a:cs typeface="Calibri" panose="020F0502020204030204" pitchFamily="34" charset="0"/>
              </a:rPr>
              <a:t>جو شخص اندر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مطمئن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دوسروں</a:t>
            </a:r>
            <a:r>
              <a:rPr lang="ar-SA" dirty="0">
                <a:latin typeface="Calibri" panose="020F0502020204030204" pitchFamily="34" charset="0"/>
                <a:cs typeface="Calibri" panose="020F0502020204030204" pitchFamily="34" charset="0"/>
              </a:rPr>
              <a:t> کے ساتھ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بنیادی</a:t>
            </a:r>
            <a:r>
              <a:rPr lang="ar-SA" dirty="0">
                <a:latin typeface="Calibri" panose="020F0502020204030204" pitchFamily="34" charset="0"/>
                <a:cs typeface="Calibri" panose="020F0502020204030204" pitchFamily="34" charset="0"/>
              </a:rPr>
              <a:t> فرائض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ادا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احسان </a:t>
            </a:r>
            <a:r>
              <a:rPr lang="ar-SA" dirty="0" err="1">
                <a:latin typeface="Calibri" panose="020F0502020204030204" pitchFamily="34" charset="0"/>
                <a:cs typeface="Calibri" panose="020F0502020204030204" pitchFamily="34" charset="0"/>
              </a:rPr>
              <a:t>کرنا</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درکنار</a:t>
            </a:r>
            <a:r>
              <a:rPr lang="ar-SA" dirty="0">
                <a:latin typeface="Calibri" panose="020F0502020204030204" pitchFamily="34" charset="0"/>
                <a:cs typeface="Calibri" panose="020F0502020204030204" pitchFamily="34" charset="0"/>
              </a:rPr>
              <a:t>۔</a:t>
            </a:r>
          </a:p>
          <a:p>
            <a:pPr algn="r" rtl="1">
              <a:buFontTx/>
              <a:buChar char="-"/>
            </a:pPr>
            <a:r>
              <a:rPr lang="ar-SA" dirty="0" err="1">
                <a:latin typeface="Calibri" panose="020F0502020204030204" pitchFamily="34" charset="0"/>
                <a:cs typeface="Calibri" panose="020F0502020204030204" pitchFamily="34" charset="0"/>
              </a:rPr>
              <a:t>اسی</a:t>
            </a:r>
            <a:r>
              <a:rPr lang="ar-SA" dirty="0">
                <a:latin typeface="Calibri" panose="020F0502020204030204" pitchFamily="34" charset="0"/>
                <a:cs typeface="Calibri" panose="020F0502020204030204" pitchFamily="34" charset="0"/>
              </a:rPr>
              <a:t> طرح جس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نفس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درجۂ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پہنچ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ذکر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حدیث</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بندہ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رب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دیکھ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کم</a:t>
            </a:r>
            <a:r>
              <a:rPr lang="ar-SA" dirty="0">
                <a:latin typeface="Calibri" panose="020F0502020204030204" pitchFamily="34" charset="0"/>
                <a:cs typeface="Calibri" panose="020F0502020204030204" pitchFamily="34" charset="0"/>
              </a:rPr>
              <a:t> از </a:t>
            </a:r>
            <a:r>
              <a:rPr lang="ar-SA" dirty="0" err="1">
                <a:latin typeface="Calibri" panose="020F0502020204030204" pitchFamily="34" charset="0"/>
                <a:cs typeface="Calibri" panose="020F0502020204030204" pitchFamily="34" charset="0"/>
              </a:rPr>
              <a:t>کم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یقین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رب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دیکھ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endParaRPr lang="en-US" i="1" dirty="0">
              <a:latin typeface="Calibri" panose="020F0502020204030204" pitchFamily="34" charset="0"/>
              <a:cs typeface="Calibri" panose="020F0502020204030204" pitchFamily="34" charset="0"/>
            </a:endParaRPr>
          </a:p>
          <a:p>
            <a:pPr marL="0" indent="0">
              <a:lnSpc>
                <a:spcPct val="150000"/>
              </a:lnSpc>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339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0036" y="1662687"/>
            <a:ext cx="8911687" cy="1280890"/>
          </a:xfrm>
        </p:spPr>
        <p:txBody>
          <a:bodyPr/>
          <a:lstStyle/>
          <a:p>
            <a:pPr algn="ctr"/>
            <a:r>
              <a:rPr lang="ur-PK" dirty="0">
                <a:latin typeface="Calibri" panose="020F0502020204030204" pitchFamily="34" charset="0"/>
                <a:cs typeface="Calibri" panose="020F0502020204030204" pitchFamily="34" charset="0"/>
              </a:rPr>
              <a:t>۳۔ انسانی عظمت و وقار</a:t>
            </a: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78904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49" y="251577"/>
            <a:ext cx="8911687" cy="831203"/>
          </a:xfrm>
        </p:spPr>
        <p:txBody>
          <a:bodyPr>
            <a:normAutofit/>
          </a:bodyPr>
          <a:lstStyle/>
          <a:p>
            <a:pPr algn="ctr"/>
            <a:r>
              <a:rPr lang="ur-PK" sz="4400" dirty="0">
                <a:latin typeface="Calibri" panose="020F0502020204030204" pitchFamily="34" charset="0"/>
                <a:cs typeface="Calibri" panose="020F0502020204030204" pitchFamily="34" charset="0"/>
              </a:rPr>
              <a:t>ثقافت اور اسکی اہمیت</a:t>
            </a:r>
            <a:endParaRPr lang="en-GB" sz="4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749778" y="1224288"/>
            <a:ext cx="10182577" cy="5481312"/>
          </a:xfrm>
        </p:spPr>
        <p:txBody>
          <a:bodyPr>
            <a:normAutofit fontScale="92500" lnSpcReduction="20000"/>
          </a:bodyPr>
          <a:lstStyle/>
          <a:p>
            <a:pPr marL="0" indent="0">
              <a:buNone/>
            </a:pPr>
            <a:endParaRPr lang="ar-SA" sz="2000" b="1" u="sng" dirty="0">
              <a:latin typeface="Arial" panose="020B0604020202020204" pitchFamily="34" charset="0"/>
              <a:cs typeface="Arial" panose="020B0604020202020204" pitchFamily="34" charset="0"/>
            </a:endParaRPr>
          </a:p>
          <a:p>
            <a:pPr marL="0" indent="0" algn="r" rtl="1">
              <a:buNone/>
            </a:pPr>
            <a:r>
              <a:rPr lang="ar-SA" sz="2000" dirty="0">
                <a:latin typeface="Calibri" panose="020F0502020204030204" pitchFamily="34" charset="0"/>
                <a:cs typeface="Calibri" panose="020F0502020204030204" pitchFamily="34" charset="0"/>
              </a:rPr>
              <a:t>ثقافت اکتسابی یا ارادی یا شعوری طرز عمل کا نام ہے۔ اکتسابی طرز عمل میں ہماری وہ تمام عادات، افعال، خیالات اور رسوم اور اقدار شامل ہیں جن کو ہم ایک منظم معاشرے یا خاندان کے رکن کی حیثیت سے عزیز رکھتے ہیں یا ان پرعمل کرتے ہیں یا ان پر عمل کرنے کی خواہش </a:t>
            </a:r>
            <a:r>
              <a:rPr lang="ar-SA" sz="2000" dirty="0" err="1">
                <a:latin typeface="Calibri" panose="020F0502020204030204" pitchFamily="34" charset="0"/>
                <a:cs typeface="Calibri" panose="020F0502020204030204" pitchFamily="34" charset="0"/>
              </a:rPr>
              <a:t>رکھتے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endParaRPr lang="ar-SA" sz="2000" dirty="0">
              <a:latin typeface="Calibri" panose="020F0502020204030204" pitchFamily="34" charset="0"/>
              <a:cs typeface="Calibri" panose="020F0502020204030204" pitchFamily="34" charset="0"/>
            </a:endParaRPr>
          </a:p>
          <a:p>
            <a:pPr algn="r" rtl="1">
              <a:buFontTx/>
              <a:buChar char="-"/>
            </a:pPr>
            <a:endParaRPr lang="ar-SA" sz="2000" dirty="0">
              <a:latin typeface="Calibri" panose="020F0502020204030204" pitchFamily="34" charset="0"/>
              <a:cs typeface="Calibri" panose="020F0502020204030204" pitchFamily="34" charset="0"/>
            </a:endParaRPr>
          </a:p>
          <a:p>
            <a:pPr marL="0" indent="0" algn="ctr" rtl="1">
              <a:buNone/>
            </a:pPr>
            <a:r>
              <a:rPr lang="ur-PK" sz="2400" b="1" u="sng" dirty="0">
                <a:latin typeface="Calibri" panose="020F0502020204030204" pitchFamily="34" charset="0"/>
                <a:cs typeface="Calibri" panose="020F0502020204030204" pitchFamily="34" charset="0"/>
              </a:rPr>
              <a:t>اہمیت</a:t>
            </a: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معاشرے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کو</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ایک</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شناخت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فراہم</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a:latin typeface="Calibri" panose="020F0502020204030204" pitchFamily="34" charset="0"/>
                <a:cs typeface="Calibri" panose="020F0502020204030204" pitchFamily="34" charset="0"/>
              </a:rPr>
              <a:t>اتحاد </a:t>
            </a:r>
            <a:r>
              <a:rPr lang="ar-SA" sz="2400" dirty="0" err="1">
                <a:latin typeface="Calibri" panose="020F0502020204030204" pitchFamily="34" charset="0"/>
                <a:cs typeface="Calibri" panose="020F0502020204030204" pitchFamily="34" charset="0"/>
              </a:rPr>
              <a:t>کا</a:t>
            </a:r>
            <a:r>
              <a:rPr lang="ar-SA" sz="2400" dirty="0">
                <a:latin typeface="Calibri" panose="020F0502020204030204" pitchFamily="34" charset="0"/>
                <a:cs typeface="Calibri" panose="020F0502020204030204" pitchFamily="34" charset="0"/>
              </a:rPr>
              <a:t> احساس </a:t>
            </a:r>
            <a:r>
              <a:rPr lang="ar-SA" sz="2400" dirty="0" err="1">
                <a:latin typeface="Calibri" panose="020F0502020204030204" pitchFamily="34" charset="0"/>
                <a:cs typeface="Calibri" panose="020F0502020204030204" pitchFamily="34" charset="0"/>
              </a:rPr>
              <a:t>پیدا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معاشرے</a:t>
            </a:r>
            <a:r>
              <a:rPr lang="ar-SA" sz="2400" dirty="0">
                <a:latin typeface="Calibri" panose="020F0502020204030204" pitchFamily="34" charset="0"/>
                <a:cs typeface="Calibri" panose="020F0502020204030204" pitchFamily="34" charset="0"/>
              </a:rPr>
              <a:t> کی </a:t>
            </a:r>
            <a:r>
              <a:rPr lang="ar-SA" sz="2400" dirty="0" err="1">
                <a:latin typeface="Calibri" panose="020F0502020204030204" pitchFamily="34" charset="0"/>
                <a:cs typeface="Calibri" panose="020F0502020204030204" pitchFamily="34" charset="0"/>
              </a:rPr>
              <a:t>سماجی</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ترقی</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پر</a:t>
            </a:r>
            <a:r>
              <a:rPr lang="ar-SA" sz="2400" dirty="0">
                <a:latin typeface="Calibri" panose="020F0502020204030204" pitchFamily="34" charset="0"/>
                <a:cs typeface="Calibri" panose="020F0502020204030204" pitchFamily="34" charset="0"/>
              </a:rPr>
              <a:t> مثبت اثر </a:t>
            </a:r>
            <a:r>
              <a:rPr lang="ar-SA" sz="2400" dirty="0" err="1">
                <a:latin typeface="Calibri" panose="020F0502020204030204" pitchFamily="34" charset="0"/>
                <a:cs typeface="Calibri" panose="020F0502020204030204" pitchFamily="34" charset="0"/>
              </a:rPr>
              <a:t>ڈالتا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معاشرے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کو</a:t>
            </a:r>
            <a:r>
              <a:rPr lang="ar-SA" sz="2400" dirty="0">
                <a:latin typeface="Calibri" panose="020F0502020204030204" pitchFamily="34" charset="0"/>
                <a:cs typeface="Calibri" panose="020F0502020204030204" pitchFamily="34" charset="0"/>
              </a:rPr>
              <a:t> مضبوط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a:latin typeface="Calibri" panose="020F0502020204030204" pitchFamily="34" charset="0"/>
                <a:cs typeface="Calibri" panose="020F0502020204030204" pitchFamily="34" charset="0"/>
              </a:rPr>
              <a:t>وطن </a:t>
            </a:r>
            <a:r>
              <a:rPr lang="ar-SA" sz="2400" dirty="0" err="1">
                <a:latin typeface="Calibri" panose="020F0502020204030204" pitchFamily="34" charset="0"/>
                <a:cs typeface="Calibri" panose="020F0502020204030204" pitchFamily="34" charset="0"/>
              </a:rPr>
              <a:t>سے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محبت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کا</a:t>
            </a:r>
            <a:r>
              <a:rPr lang="ar-SA" sz="2400" dirty="0">
                <a:latin typeface="Calibri" panose="020F0502020204030204" pitchFamily="34" charset="0"/>
                <a:cs typeface="Calibri" panose="020F0502020204030204" pitchFamily="34" charset="0"/>
              </a:rPr>
              <a:t> احساس </a:t>
            </a:r>
            <a:r>
              <a:rPr lang="ar-SA" sz="2400" dirty="0" err="1">
                <a:latin typeface="Calibri" panose="020F0502020204030204" pitchFamily="34" charset="0"/>
                <a:cs typeface="Calibri" panose="020F0502020204030204" pitchFamily="34" charset="0"/>
              </a:rPr>
              <a:t>پیدا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معاشی</a:t>
            </a:r>
            <a:r>
              <a:rPr lang="ar-SA" sz="2400" dirty="0">
                <a:latin typeface="Calibri" panose="020F0502020204030204" pitchFamily="34" charset="0"/>
                <a:cs typeface="Calibri" panose="020F0502020204030204" pitchFamily="34" charset="0"/>
              </a:rPr>
              <a:t> فوائد </a:t>
            </a:r>
            <a:r>
              <a:rPr lang="ar-SA" sz="2400" dirty="0" err="1">
                <a:latin typeface="Calibri" panose="020F0502020204030204" pitchFamily="34" charset="0"/>
                <a:cs typeface="Calibri" panose="020F0502020204030204" pitchFamily="34" charset="0"/>
              </a:rPr>
              <a:t>فراہم</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سیاحت</a:t>
            </a:r>
            <a:r>
              <a:rPr lang="ar-SA" sz="2400" dirty="0">
                <a:latin typeface="Calibri" panose="020F0502020204030204" pitchFamily="34" charset="0"/>
                <a:cs typeface="Calibri" panose="020F0502020204030204" pitchFamily="34" charset="0"/>
              </a:rPr>
              <a:t> کے </a:t>
            </a:r>
            <a:r>
              <a:rPr lang="ar-SA" sz="2400" dirty="0" err="1">
                <a:latin typeface="Calibri" panose="020F0502020204030204" pitchFamily="34" charset="0"/>
                <a:cs typeface="Calibri" panose="020F0502020204030204" pitchFamily="34" charset="0"/>
              </a:rPr>
              <a:t>ذریعے</a:t>
            </a:r>
            <a:r>
              <a:rPr lang="ar-SA" sz="2400"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معاشرے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کو</a:t>
            </a:r>
            <a:r>
              <a:rPr lang="ar-SA" sz="2400" dirty="0">
                <a:latin typeface="Calibri" panose="020F0502020204030204" pitchFamily="34" charset="0"/>
                <a:cs typeface="Calibri" panose="020F0502020204030204" pitchFamily="34" charset="0"/>
              </a:rPr>
              <a:t> قدر اور </a:t>
            </a:r>
            <a:r>
              <a:rPr lang="ar-SA" sz="2400" dirty="0" err="1">
                <a:latin typeface="Calibri" panose="020F0502020204030204" pitchFamily="34" charset="0"/>
                <a:cs typeface="Calibri" panose="020F0502020204030204" pitchFamily="34" charset="0"/>
              </a:rPr>
              <a:t>اہمیت</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فراہم</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معاشرے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میں</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استحکام</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پیدا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ar-SA" sz="24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400" dirty="0" err="1">
                <a:latin typeface="Calibri" panose="020F0502020204030204" pitchFamily="34" charset="0"/>
                <a:cs typeface="Calibri" panose="020F0502020204030204" pitchFamily="34" charset="0"/>
              </a:rPr>
              <a:t>ترقی</a:t>
            </a:r>
            <a:r>
              <a:rPr lang="ar-SA" sz="2400" dirty="0">
                <a:latin typeface="Calibri" panose="020F0502020204030204" pitchFamily="34" charset="0"/>
                <a:cs typeface="Calibri" panose="020F0502020204030204" pitchFamily="34" charset="0"/>
              </a:rPr>
              <a:t> کے </a:t>
            </a:r>
            <a:r>
              <a:rPr lang="ar-SA" sz="2400" dirty="0" err="1">
                <a:latin typeface="Calibri" panose="020F0502020204030204" pitchFamily="34" charset="0"/>
                <a:cs typeface="Calibri" panose="020F0502020204030204" pitchFamily="34" charset="0"/>
              </a:rPr>
              <a:t>لیے</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بنیاد</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فراہم</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کرتا</a:t>
            </a:r>
            <a:r>
              <a:rPr lang="ar-SA" sz="2400" dirty="0">
                <a:latin typeface="Calibri" panose="020F0502020204030204" pitchFamily="34" charset="0"/>
                <a:cs typeface="Calibri" panose="020F0502020204030204" pitchFamily="34" charset="0"/>
              </a:rPr>
              <a:t> </a:t>
            </a:r>
            <a:r>
              <a:rPr lang="ar-SA" sz="2400" dirty="0" err="1">
                <a:latin typeface="Calibri" panose="020F0502020204030204" pitchFamily="34" charset="0"/>
                <a:cs typeface="Calibri" panose="020F0502020204030204" pitchFamily="34" charset="0"/>
              </a:rPr>
              <a:t>ہے</a:t>
            </a:r>
            <a:endParaRPr lang="en-GB" sz="2400" dirty="0">
              <a:latin typeface="Calibri" panose="020F0502020204030204" pitchFamily="34" charset="0"/>
              <a:cs typeface="Calibri" panose="020F0502020204030204" pitchFamily="34" charset="0"/>
            </a:endParaRPr>
          </a:p>
          <a:p>
            <a:pPr marL="0" indent="0" algn="r" rtl="1">
              <a:buNone/>
            </a:pPr>
            <a:endParaRPr lang="en-GB" sz="2400" b="1"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3660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ur-PK" dirty="0">
                <a:latin typeface="Calibri" panose="020F0502020204030204" pitchFamily="34" charset="0"/>
                <a:cs typeface="Calibri" panose="020F0502020204030204" pitchFamily="34" charset="0"/>
              </a:rPr>
              <a:t>۴۔ برابری و مساوات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589212" y="1725769"/>
            <a:ext cx="8915400" cy="4739425"/>
          </a:xfrm>
        </p:spPr>
        <p:txBody>
          <a:bodyPr/>
          <a:lstStyle/>
          <a:p>
            <a:pPr algn="r" rtl="1">
              <a:buFont typeface="Wingdings" panose="05000000000000000000" pitchFamily="2" charset="2"/>
              <a:buChar char="Ø"/>
            </a:pP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تعالیٰ</a:t>
            </a:r>
            <a:r>
              <a:rPr lang="ar-SA" b="1" dirty="0">
                <a:latin typeface="Calibri" panose="020F0502020204030204" pitchFamily="34" charset="0"/>
                <a:cs typeface="Calibri" panose="020F0502020204030204" pitchFamily="34" charset="0"/>
              </a:rPr>
              <a:t> کی نظر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برابری</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تمہیں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مرد اور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عورت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پیدا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تمہیں</a:t>
            </a:r>
            <a:r>
              <a:rPr lang="ar-SA" dirty="0">
                <a:latin typeface="Calibri" panose="020F0502020204030204" pitchFamily="34" charset="0"/>
                <a:cs typeface="Calibri" panose="020F0502020204030204" pitchFamily="34" charset="0"/>
              </a:rPr>
              <a:t> قوموں اور </a:t>
            </a:r>
            <a:r>
              <a:rPr lang="ar-SA" dirty="0" err="1">
                <a:latin typeface="Calibri" panose="020F0502020204030204" pitchFamily="34" charset="0"/>
                <a:cs typeface="Calibri" panose="020F0502020204030204" pitchFamily="34" charset="0"/>
              </a:rPr>
              <a:t>قبیلوں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تقسیم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تاکہ</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دوسرے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پہچانو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نزدیک</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عزت والا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جو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متقی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خوب </a:t>
            </a:r>
            <a:r>
              <a:rPr lang="ar-SA" dirty="0" err="1">
                <a:latin typeface="Calibri" panose="020F0502020204030204" pitchFamily="34" charset="0"/>
                <a:cs typeface="Calibri" panose="020F0502020204030204" pitchFamily="34" charset="0"/>
              </a:rPr>
              <a:t>جاننے</a:t>
            </a:r>
            <a:r>
              <a:rPr lang="ar-SA" dirty="0">
                <a:latin typeface="Calibri" panose="020F0502020204030204" pitchFamily="34" charset="0"/>
                <a:cs typeface="Calibri" panose="020F0502020204030204" pitchFamily="34" charset="0"/>
              </a:rPr>
              <a:t> والا اور </a:t>
            </a:r>
            <a:r>
              <a:rPr lang="ar-SA" dirty="0" err="1">
                <a:latin typeface="Calibri" panose="020F0502020204030204" pitchFamily="34" charset="0"/>
                <a:cs typeface="Calibri" panose="020F0502020204030204" pitchFamily="34" charset="0"/>
              </a:rPr>
              <a:t>باخبر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(الحجرات: 13)</a:t>
            </a:r>
          </a:p>
          <a:p>
            <a:pPr marL="0" indent="0" algn="r" rtl="1">
              <a:buNone/>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b="1" dirty="0">
                <a:latin typeface="Calibri" panose="020F0502020204030204" pitchFamily="34" charset="0"/>
                <a:cs typeface="Calibri" panose="020F0502020204030204" pitchFamily="34" charset="0"/>
              </a:rPr>
              <a:t>نبی کریم </a:t>
            </a:r>
            <a:r>
              <a:rPr lang="ar-SA" b="1" dirty="0" err="1">
                <a:latin typeface="Calibri" panose="020F0502020204030204" pitchFamily="34" charset="0"/>
                <a:cs typeface="Calibri" panose="020F0502020204030204" pitchFamily="34" charset="0"/>
              </a:rPr>
              <a:t>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آخری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خطبہ</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عرب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عجمی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فضیلت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عجمی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عرب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گورے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برتری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گورے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سوائے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تقویٰ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نیک</a:t>
            </a:r>
            <a:r>
              <a:rPr lang="ar-SA" dirty="0">
                <a:latin typeface="Calibri" panose="020F0502020204030204" pitchFamily="34" charset="0"/>
                <a:cs typeface="Calibri" panose="020F0502020204030204" pitchFamily="34" charset="0"/>
              </a:rPr>
              <a:t> عمل کے۔” (</a:t>
            </a:r>
            <a:r>
              <a:rPr lang="ar-SA" dirty="0" err="1">
                <a:latin typeface="Calibri" panose="020F0502020204030204" pitchFamily="34" charset="0"/>
                <a:cs typeface="Calibri" panose="020F0502020204030204" pitchFamily="34" charset="0"/>
              </a:rPr>
              <a:t>خطبۂ</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حجۃ</a:t>
            </a:r>
            <a:r>
              <a:rPr lang="ar-SA" dirty="0">
                <a:latin typeface="Calibri" panose="020F0502020204030204" pitchFamily="34" charset="0"/>
                <a:cs typeface="Calibri" panose="020F0502020204030204" pitchFamily="34" charset="0"/>
              </a:rPr>
              <a:t> الوداع)</a:t>
            </a:r>
          </a:p>
          <a:p>
            <a:pPr marL="0" indent="0" algn="r" rtl="1">
              <a:buNone/>
            </a:pPr>
            <a:endParaRPr lang="ar-SA" dirty="0">
              <a:latin typeface="Calibri" panose="020F0502020204030204" pitchFamily="34" charset="0"/>
              <a:cs typeface="Calibri" panose="020F0502020204030204" pitchFamily="34" charset="0"/>
            </a:endParaRPr>
          </a:p>
          <a:p>
            <a:pPr algn="r" rtl="1">
              <a:buFont typeface="Wingdings" pitchFamily="2" charset="2"/>
              <a:buChar char="Ø"/>
            </a:pP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تعالیٰ</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ہاں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صنفی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برابری</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پس</a:t>
            </a:r>
            <a:r>
              <a:rPr lang="ar-SA" dirty="0">
                <a:latin typeface="Calibri" panose="020F0502020204030204" pitchFamily="34" charset="0"/>
                <a:cs typeface="Calibri" panose="020F0502020204030204" pitchFamily="34" charset="0"/>
              </a:rPr>
              <a:t> ان کے رب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ان کی دعا قبول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کے عمل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ضائع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خواہ</a:t>
            </a:r>
            <a:r>
              <a:rPr lang="ar-SA" dirty="0">
                <a:latin typeface="Calibri" panose="020F0502020204030204" pitchFamily="34" charset="0"/>
                <a:cs typeface="Calibri" panose="020F0502020204030204" pitchFamily="34" charset="0"/>
              </a:rPr>
              <a:t> مرد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عورت۔ تم سب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دوسرے</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جنس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(آلِ عمران: 195)</a:t>
            </a:r>
            <a:endParaRPr lang="en-US" dirty="0">
              <a:latin typeface="Calibri" panose="020F0502020204030204" pitchFamily="34" charset="0"/>
              <a:cs typeface="Calibri" panose="020F050202020403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478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40158"/>
            <a:ext cx="8915400" cy="5525036"/>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“مسلمان مرد اور مسلمان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مومن مرد اور مومن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فرمانبردار</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فرمانبردار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سچے</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سچی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صابر مرد اور صابر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عاجز مرد اور عاجز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خیرات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والے</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خیرات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روزہ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رکھنے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والے</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روزہ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رکھنے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پاکدامن</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پاکدامن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کثرت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یاد</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والے</a:t>
            </a:r>
            <a:r>
              <a:rPr lang="ar-SA" b="1" dirty="0">
                <a:latin typeface="Calibri" panose="020F0502020204030204" pitchFamily="34" charset="0"/>
                <a:cs typeface="Calibri" panose="020F0502020204030204" pitchFamily="34" charset="0"/>
              </a:rPr>
              <a:t> مرد اور </a:t>
            </a:r>
            <a:r>
              <a:rPr lang="ar-SA" b="1" dirty="0" err="1">
                <a:latin typeface="Calibri" panose="020F0502020204030204" pitchFamily="34" charset="0"/>
                <a:cs typeface="Calibri" panose="020F0502020204030204" pitchFamily="34" charset="0"/>
              </a:rPr>
              <a:t>یاد</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عورتیں</a:t>
            </a: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ان سب کے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مغفرت</a:t>
            </a:r>
            <a:r>
              <a:rPr lang="ar-SA" b="1" dirty="0">
                <a:latin typeface="Calibri" panose="020F0502020204030204" pitchFamily="34" charset="0"/>
                <a:cs typeface="Calibri" panose="020F0502020204030204" pitchFamily="34" charset="0"/>
              </a:rPr>
              <a:t> اور اجر </a:t>
            </a:r>
            <a:r>
              <a:rPr lang="ar-SA" b="1" dirty="0" err="1">
                <a:latin typeface="Calibri" panose="020F0502020204030204" pitchFamily="34" charset="0"/>
                <a:cs typeface="Calibri" panose="020F0502020204030204" pitchFamily="34" charset="0"/>
              </a:rPr>
              <a:t>عظیم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تیار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کیا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(الاحزاب: 35)</a:t>
            </a:r>
          </a:p>
          <a:p>
            <a:pPr marL="0" indent="0" algn="r" rtl="1">
              <a:buNone/>
            </a:pPr>
            <a:endParaRPr lang="ar-SA" b="1"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b="1" dirty="0" err="1">
                <a:latin typeface="Calibri" panose="020F0502020204030204" pitchFamily="34" charset="0"/>
                <a:cs typeface="Calibri" panose="020F0502020204030204" pitchFamily="34" charset="0"/>
              </a:rPr>
              <a:t>اسلامی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ریاست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اقلیتوں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برابر کے حقوق </a:t>
            </a:r>
            <a:r>
              <a:rPr lang="ar-SA" b="1" dirty="0" err="1">
                <a:latin typeface="Calibri" panose="020F0502020204030204" pitchFamily="34" charset="0"/>
                <a:cs typeface="Calibri" panose="020F0502020204030204" pitchFamily="34" charset="0"/>
              </a:rPr>
              <a:t>دینا</a:t>
            </a:r>
            <a:endParaRPr lang="ar-SA"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غیر</a:t>
            </a:r>
            <a:r>
              <a:rPr lang="ar-SA" dirty="0">
                <a:latin typeface="Calibri" panose="020F0502020204030204" pitchFamily="34" charset="0"/>
                <a:cs typeface="Calibri" panose="020F0502020204030204" pitchFamily="34" charset="0"/>
              </a:rPr>
              <a:t> مسلم </a:t>
            </a:r>
            <a:r>
              <a:rPr lang="ar-SA" dirty="0" err="1">
                <a:latin typeface="Calibri" panose="020F0502020204030204" pitchFamily="34" charset="0"/>
                <a:cs typeface="Calibri" panose="020F0502020204030204" pitchFamily="34" charset="0"/>
              </a:rPr>
              <a:t>اقلیتوں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اسلام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نہایت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باعزت</a:t>
            </a:r>
            <a:r>
              <a:rPr lang="ar-SA" dirty="0">
                <a:latin typeface="Calibri" panose="020F0502020204030204" pitchFamily="34" charset="0"/>
                <a:cs typeface="Calibri" panose="020F0502020204030204" pitchFamily="34" charset="0"/>
              </a:rPr>
              <a:t> لقب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اہل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الذمّہ</a:t>
            </a:r>
            <a:endParaRPr lang="ar-SA"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یعنی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ریاست</a:t>
            </a:r>
            <a:r>
              <a:rPr lang="ar-SA" dirty="0">
                <a:latin typeface="Calibri" panose="020F0502020204030204" pitchFamily="34" charset="0"/>
                <a:cs typeface="Calibri" panose="020F0502020204030204" pitchFamily="34" charset="0"/>
              </a:rPr>
              <a:t> ان کی </a:t>
            </a:r>
            <a:r>
              <a:rPr lang="ar-SA" dirty="0" err="1">
                <a:latin typeface="Calibri" panose="020F0502020204030204" pitchFamily="34" charset="0"/>
                <a:cs typeface="Calibri" panose="020F0502020204030204" pitchFamily="34" charset="0"/>
              </a:rPr>
              <a:t>ذمہ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داری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اٹھاتی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ان کی جان و مال کی </a:t>
            </a:r>
            <a:r>
              <a:rPr lang="ar-SA" dirty="0" err="1">
                <a:latin typeface="Calibri" panose="020F0502020204030204" pitchFamily="34" charset="0"/>
                <a:cs typeface="Calibri" panose="020F0502020204030204" pitchFamily="34" charset="0"/>
              </a:rPr>
              <a:t>حفاظت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مسلمانوں</a:t>
            </a:r>
            <a:r>
              <a:rPr lang="ar-SA" dirty="0">
                <a:latin typeface="Calibri" panose="020F0502020204030204" pitchFamily="34" charset="0"/>
                <a:cs typeface="Calibri" panose="020F0502020204030204" pitchFamily="34" charset="0"/>
              </a:rPr>
              <a:t> کی۔</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تمام </a:t>
            </a:r>
            <a:r>
              <a:rPr lang="ar-SA" dirty="0" err="1">
                <a:latin typeface="Calibri" panose="020F0502020204030204" pitchFamily="34" charset="0"/>
                <a:cs typeface="Calibri" panose="020F0502020204030204" pitchFamily="34" charset="0"/>
              </a:rPr>
              <a:t>غیر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مسلموں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برابر کے حقوق اور مواقع </a:t>
            </a:r>
            <a:r>
              <a:rPr lang="ar-SA" dirty="0" err="1">
                <a:latin typeface="Calibri" panose="020F0502020204030204" pitchFamily="34" charset="0"/>
                <a:cs typeface="Calibri" panose="020F0502020204030204" pitchFamily="34" charset="0"/>
              </a:rPr>
              <a:t>دیے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جائیں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گے</a:t>
            </a:r>
            <a:r>
              <a:rPr lang="ar-SA" dirty="0">
                <a:latin typeface="Calibri" panose="020F0502020204030204" pitchFamily="34" charset="0"/>
                <a:cs typeface="Calibri" panose="020F0502020204030204" pitchFamily="34" charset="0"/>
              </a:rPr>
              <a:t>۔</a:t>
            </a:r>
          </a:p>
          <a:p>
            <a:pPr marL="0" indent="0" algn="r" rtl="1">
              <a:buNone/>
            </a:pPr>
            <a:endParaRPr lang="ar-SA" b="1"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b="1" dirty="0">
                <a:latin typeface="Calibri" panose="020F0502020204030204" pitchFamily="34" charset="0"/>
                <a:cs typeface="Calibri" panose="020F0502020204030204" pitchFamily="34" charset="0"/>
              </a:rPr>
              <a:t>عبادات </a:t>
            </a:r>
            <a:r>
              <a:rPr lang="ar-SA" b="1" dirty="0" err="1">
                <a:latin typeface="Calibri" panose="020F0502020204030204" pitchFamily="34" charset="0"/>
                <a:cs typeface="Calibri" panose="020F0502020204030204" pitchFamily="34" charset="0"/>
              </a:rPr>
              <a:t>برابری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قائم </a:t>
            </a:r>
            <a:r>
              <a:rPr lang="ar-SA" b="1" dirty="0" err="1">
                <a:latin typeface="Calibri" panose="020F0502020204030204" pitchFamily="34" charset="0"/>
                <a:cs typeface="Calibri" panose="020F0502020204030204" pitchFamily="34" charset="0"/>
              </a:rPr>
              <a:t>کرتی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جیسے</a:t>
            </a:r>
            <a:r>
              <a:rPr lang="ar-SA" b="1" dirty="0">
                <a:latin typeface="Calibri" panose="020F0502020204030204" pitchFamily="34" charset="0"/>
                <a:cs typeface="Calibri" panose="020F0502020204030204" pitchFamily="34" charset="0"/>
              </a:rPr>
              <a:t> نماز اور حج)</a:t>
            </a:r>
            <a:r>
              <a:rPr lang="en-US" b="1"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091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885" y="227870"/>
            <a:ext cx="8911687" cy="779687"/>
          </a:xfrm>
        </p:spPr>
        <p:txBody>
          <a:bodyPr/>
          <a:lstStyle/>
          <a:p>
            <a:pPr algn="ctr"/>
            <a:r>
              <a:rPr lang="ur-PK" dirty="0">
                <a:latin typeface="Calibri" panose="020F0502020204030204" pitchFamily="34" charset="0"/>
                <a:cs typeface="Calibri" panose="020F0502020204030204" pitchFamily="34" charset="0"/>
              </a:rPr>
              <a:t>۵۔ سماجی انصاف</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030871" y="1128890"/>
            <a:ext cx="9462452" cy="5588000"/>
          </a:xfrm>
        </p:spPr>
        <p:txBody>
          <a:bodyPr>
            <a:normAutofit/>
          </a:bodyPr>
          <a:lstStyle/>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سماجی</a:t>
            </a:r>
            <a:r>
              <a:rPr lang="ar-SA" dirty="0">
                <a:latin typeface="Calibri" panose="020F0502020204030204" pitchFamily="34" charset="0"/>
                <a:cs typeface="Calibri" panose="020F0502020204030204" pitchFamily="34" charset="0"/>
              </a:rPr>
              <a:t> انصاف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مراد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معاشرے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دولت، مواقع اور مراعات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عدل و انصاف کے ساتھ </a:t>
            </a:r>
            <a:r>
              <a:rPr lang="ar-SA" dirty="0" err="1">
                <a:latin typeface="Calibri" panose="020F0502020204030204" pitchFamily="34" charset="0"/>
                <a:cs typeface="Calibri" panose="020F0502020204030204" pitchFamily="34" charset="0"/>
              </a:rPr>
              <a:t>تقسیم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جائے</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تہذیب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موجود </a:t>
            </a:r>
            <a:r>
              <a:rPr lang="ar-SA" dirty="0" err="1">
                <a:latin typeface="Calibri" panose="020F0502020204030204" pitchFamily="34" charset="0"/>
                <a:cs typeface="Calibri" panose="020F0502020204030204" pitchFamily="34" charset="0"/>
              </a:rPr>
              <a:t>برابری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عنصر بذاتِ خود </a:t>
            </a:r>
            <a:r>
              <a:rPr lang="ar-SA" dirty="0" err="1">
                <a:latin typeface="Calibri" panose="020F0502020204030204" pitchFamily="34" charset="0"/>
                <a:cs typeface="Calibri" panose="020F0502020204030204" pitchFamily="34" charset="0"/>
              </a:rPr>
              <a:t>سماجی</a:t>
            </a:r>
            <a:r>
              <a:rPr lang="ar-SA" dirty="0">
                <a:latin typeface="Calibri" panose="020F0502020204030204" pitchFamily="34" charset="0"/>
                <a:cs typeface="Calibri" panose="020F0502020204030204" pitchFamily="34" charset="0"/>
              </a:rPr>
              <a:t> انصاف کی </a:t>
            </a:r>
            <a:r>
              <a:rPr lang="ar-SA" dirty="0" err="1">
                <a:latin typeface="Calibri" panose="020F0502020204030204" pitchFamily="34" charset="0"/>
                <a:cs typeface="Calibri" panose="020F0502020204030204" pitchFamily="34" charset="0"/>
              </a:rPr>
              <a:t>ضمانت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دولت، </a:t>
            </a:r>
            <a:r>
              <a:rPr lang="ar-SA" dirty="0" err="1">
                <a:latin typeface="Calibri" panose="020F0502020204030204" pitchFamily="34" charset="0"/>
                <a:cs typeface="Calibri" panose="020F0502020204030204" pitchFamily="34" charset="0"/>
              </a:rPr>
              <a:t>سماجی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مرتبے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نسل کی </a:t>
            </a:r>
            <a:r>
              <a:rPr lang="ar-SA" dirty="0" err="1">
                <a:latin typeface="Calibri" panose="020F0502020204030204" pitchFamily="34" charset="0"/>
                <a:cs typeface="Calibri" panose="020F0502020204030204" pitchFamily="34" charset="0"/>
              </a:rPr>
              <a:t>بنیاد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برتر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سمجھا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اس کے </a:t>
            </a:r>
            <a:r>
              <a:rPr lang="ar-SA" dirty="0" err="1">
                <a:latin typeface="Calibri" panose="020F0502020204030204" pitchFamily="34" charset="0"/>
                <a:cs typeface="Calibri" panose="020F0502020204030204" pitchFamily="34" charset="0"/>
              </a:rPr>
              <a:t>دنیوی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مرتبے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وجہ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فوقیت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گئی</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حتیٰ</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غیر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مسلموں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برابر کے حقوق اور مواقع </a:t>
            </a:r>
            <a:r>
              <a:rPr lang="ar-SA" dirty="0" err="1">
                <a:latin typeface="Calibri" panose="020F0502020204030204" pitchFamily="34" charset="0"/>
                <a:cs typeface="Calibri" panose="020F0502020204030204" pitchFamily="34" charset="0"/>
              </a:rPr>
              <a:t>دیے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چند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استثنائی</a:t>
            </a:r>
            <a:r>
              <a:rPr lang="ar-SA" dirty="0">
                <a:latin typeface="Calibri" panose="020F0502020204030204" pitchFamily="34" charset="0"/>
                <a:cs typeface="Calibri" panose="020F0502020204030204" pitchFamily="34" charset="0"/>
              </a:rPr>
              <a:t> معاملات کے </a:t>
            </a:r>
            <a:r>
              <a:rPr lang="ar-SA" dirty="0" err="1">
                <a:latin typeface="Calibri" panose="020F0502020204030204" pitchFamily="34" charset="0"/>
                <a:cs typeface="Calibri" panose="020F0502020204030204" pitchFamily="34" charset="0"/>
              </a:rPr>
              <a:t>علاوہ</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a:latin typeface="Calibri" panose="020F0502020204030204" pitchFamily="34" charset="0"/>
                <a:cs typeface="Calibri" panose="020F0502020204030204" pitchFamily="34" charset="0"/>
              </a:rPr>
              <a:t>اسلام </a:t>
            </a:r>
            <a:r>
              <a:rPr lang="ar-SA" dirty="0" err="1">
                <a:latin typeface="Calibri" panose="020F0502020204030204" pitchFamily="34" charset="0"/>
                <a:cs typeface="Calibri" panose="020F0502020204030204" pitchFamily="34" charset="0"/>
              </a:rPr>
              <a:t>معاشرے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عدل قائم </a:t>
            </a:r>
            <a:r>
              <a:rPr lang="ar-SA" dirty="0" err="1">
                <a:latin typeface="Calibri" panose="020F0502020204030204" pitchFamily="34" charset="0"/>
                <a:cs typeface="Calibri" panose="020F0502020204030204" pitchFamily="34" charset="0"/>
              </a:rPr>
              <a:t>رکھنے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a:t>
            </a:r>
            <a:r>
              <a:rPr lang="ar-SA" dirty="0">
                <a:latin typeface="Calibri" panose="020F0502020204030204" pitchFamily="34" charset="0"/>
                <a:cs typeface="Calibri" panose="020F0502020204030204" pitchFamily="34" charset="0"/>
              </a:rPr>
              <a:t> زور </a:t>
            </a:r>
            <a:r>
              <a:rPr lang="ar-SA" dirty="0" err="1">
                <a:latin typeface="Calibri" panose="020F0502020204030204" pitchFamily="34" charset="0"/>
                <a:cs typeface="Calibri" panose="020F0502020204030204" pitchFamily="34" charset="0"/>
              </a:rPr>
              <a:t>دیتا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عادل </a:t>
            </a:r>
            <a:r>
              <a:rPr lang="ar-SA" dirty="0" err="1">
                <a:latin typeface="Calibri" panose="020F0502020204030204" pitchFamily="34" charset="0"/>
                <a:cs typeface="Calibri" panose="020F0502020204030204" pitchFamily="34" charset="0"/>
              </a:rPr>
              <a:t>حکمران</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عظیم</a:t>
            </a:r>
            <a:r>
              <a:rPr lang="ar-SA" dirty="0">
                <a:latin typeface="Calibri" panose="020F0502020204030204" pitchFamily="34" charset="0"/>
                <a:cs typeface="Calibri" panose="020F0502020204030204" pitchFamily="34" charset="0"/>
              </a:rPr>
              <a:t> اجر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وعدہ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“سات افراد </a:t>
            </a:r>
            <a:r>
              <a:rPr lang="ar-SA" dirty="0" err="1">
                <a:latin typeface="Calibri" panose="020F0502020204030204" pitchFamily="34" charset="0"/>
                <a:cs typeface="Calibri" panose="020F0502020204030204" pitchFamily="34" charset="0"/>
              </a:rPr>
              <a:t>ایسے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قیامت</a:t>
            </a:r>
            <a:r>
              <a:rPr lang="ar-SA" dirty="0">
                <a:latin typeface="Calibri" panose="020F0502020204030204" pitchFamily="34" charset="0"/>
                <a:cs typeface="Calibri" panose="020F0502020204030204" pitchFamily="34" charset="0"/>
              </a:rPr>
              <a:t> کے دن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عرش کے </a:t>
            </a:r>
            <a:r>
              <a:rPr lang="ar-SA" dirty="0" err="1">
                <a:latin typeface="Calibri" panose="020F0502020204030204" pitchFamily="34" charset="0"/>
                <a:cs typeface="Calibri" panose="020F0502020204030204" pitchFamily="34" charset="0"/>
              </a:rPr>
              <a:t>سایہ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جب اس کے </a:t>
            </a:r>
            <a:r>
              <a:rPr lang="ar-SA" dirty="0" err="1">
                <a:latin typeface="Calibri" panose="020F0502020204030204" pitchFamily="34" charset="0"/>
                <a:cs typeface="Calibri" panose="020F0502020204030204" pitchFamily="34" charset="0"/>
              </a:rPr>
              <a:t>سائے</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علاوہ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سایہ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ہوگا</a:t>
            </a:r>
            <a:r>
              <a:rPr lang="ar-SA" dirty="0">
                <a:latin typeface="Calibri" panose="020F0502020204030204" pitchFamily="34" charset="0"/>
                <a:cs typeface="Calibri" panose="020F0502020204030204" pitchFamily="34" charset="0"/>
              </a:rPr>
              <a:t>: ان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پہلے</a:t>
            </a:r>
            <a:r>
              <a:rPr lang="ar-SA" dirty="0">
                <a:latin typeface="Calibri" panose="020F0502020204030204" pitchFamily="34" charset="0"/>
                <a:cs typeface="Calibri" panose="020F0502020204030204" pitchFamily="34" charset="0"/>
              </a:rPr>
              <a:t> عادل </a:t>
            </a:r>
            <a:r>
              <a:rPr lang="ar-SA" dirty="0" err="1">
                <a:latin typeface="Calibri" panose="020F0502020204030204" pitchFamily="34" charset="0"/>
                <a:cs typeface="Calibri" panose="020F0502020204030204" pitchFamily="34" charset="0"/>
              </a:rPr>
              <a:t>حکمران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(مسلم: 1031)</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8412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21355"/>
          </a:xfrm>
        </p:spPr>
        <p:txBody>
          <a:bodyPr/>
          <a:lstStyle/>
          <a:p>
            <a:pPr algn="ctr"/>
            <a:r>
              <a:rPr lang="ur-PK" dirty="0">
                <a:latin typeface="Calibri" panose="020F0502020204030204" pitchFamily="34" charset="0"/>
                <a:cs typeface="Calibri" panose="020F0502020204030204" pitchFamily="34" charset="0"/>
              </a:rPr>
              <a:t>۶۔ بردباری</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544320" y="1545465"/>
            <a:ext cx="10424160" cy="5119495"/>
          </a:xfrm>
        </p:spPr>
        <p:txBody>
          <a:bodyPr>
            <a:normAutofit/>
          </a:bodyPr>
          <a:lstStyle/>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بدلہ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ویسا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جیسی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گئی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لیکن</a:t>
            </a:r>
            <a:r>
              <a:rPr lang="ar-SA" dirty="0">
                <a:latin typeface="Calibri" panose="020F0502020204030204" pitchFamily="34" charset="0"/>
                <a:cs typeface="Calibri" panose="020F0502020204030204" pitchFamily="34" charset="0"/>
              </a:rPr>
              <a:t> جو معاف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دے</a:t>
            </a:r>
            <a:r>
              <a:rPr lang="ar-SA" dirty="0">
                <a:latin typeface="Calibri" panose="020F0502020204030204" pitchFamily="34" charset="0"/>
                <a:cs typeface="Calibri" panose="020F0502020204030204" pitchFamily="34" charset="0"/>
              </a:rPr>
              <a:t> اور اصلاح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لے</a:t>
            </a:r>
            <a:r>
              <a:rPr lang="ar-SA" dirty="0">
                <a:latin typeface="Calibri" panose="020F0502020204030204" pitchFamily="34" charset="0"/>
                <a:cs typeface="Calibri" panose="020F0502020204030204" pitchFamily="34" charset="0"/>
              </a:rPr>
              <a:t> تو اس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اجر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ذمے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ظالموں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پسند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الشوریٰ</a:t>
            </a:r>
            <a:r>
              <a:rPr lang="ar-SA" dirty="0">
                <a:latin typeface="Calibri" panose="020F0502020204030204" pitchFamily="34" charset="0"/>
                <a:cs typeface="Calibri" panose="020F0502020204030204" pitchFamily="34" charset="0"/>
              </a:rPr>
              <a:t>: 40)</a:t>
            </a: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تمہیں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بتاؤں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کون</a:t>
            </a:r>
            <a:r>
              <a:rPr lang="ar-SA" dirty="0">
                <a:latin typeface="Calibri" panose="020F0502020204030204" pitchFamily="34" charset="0"/>
                <a:cs typeface="Calibri" panose="020F0502020204030204" pitchFamily="34" charset="0"/>
              </a:rPr>
              <a:t> شخص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جہنم</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آگ</a:t>
            </a:r>
            <a:r>
              <a:rPr lang="ar-SA" dirty="0">
                <a:latin typeface="Calibri" panose="020F0502020204030204" pitchFamily="34" charset="0"/>
                <a:cs typeface="Calibri" panose="020F0502020204030204" pitchFamily="34" charset="0"/>
              </a:rPr>
              <a:t> حرام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حرام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شخص جو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قریب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نرم مزاج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آسانی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پیدا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کرنے</a:t>
            </a:r>
            <a:r>
              <a:rPr lang="ar-SA" dirty="0">
                <a:latin typeface="Calibri" panose="020F0502020204030204" pitchFamily="34" charset="0"/>
                <a:cs typeface="Calibri" panose="020F0502020204030204" pitchFamily="34" charset="0"/>
              </a:rPr>
              <a:t> والا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2488)</a:t>
            </a: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اے</a:t>
            </a:r>
            <a:r>
              <a:rPr lang="ar-SA" dirty="0">
                <a:latin typeface="Calibri" panose="020F0502020204030204" pitchFamily="34" charset="0"/>
                <a:cs typeface="Calibri" panose="020F0502020204030204" pitchFamily="34" charset="0"/>
              </a:rPr>
              <a:t> اشج! تم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دو </a:t>
            </a:r>
            <a:r>
              <a:rPr lang="ar-SA" dirty="0" err="1">
                <a:latin typeface="Calibri" panose="020F0502020204030204" pitchFamily="34" charset="0"/>
                <a:cs typeface="Calibri" panose="020F0502020204030204" pitchFamily="34" charset="0"/>
              </a:rPr>
              <a:t>خصلتیں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پسند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احتیاط</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بردباری</a:t>
            </a:r>
            <a:r>
              <a:rPr lang="ar-SA" dirty="0">
                <a:latin typeface="Calibri" panose="020F0502020204030204" pitchFamily="34" charset="0"/>
                <a:cs typeface="Calibri" panose="020F0502020204030204" pitchFamily="34" charset="0"/>
              </a:rPr>
              <a:t>۔” (ابن </a:t>
            </a:r>
            <a:r>
              <a:rPr lang="ar-SA" dirty="0" err="1">
                <a:latin typeface="Calibri" panose="020F0502020204030204" pitchFamily="34" charset="0"/>
                <a:cs typeface="Calibri" panose="020F0502020204030204" pitchFamily="34" charset="0"/>
              </a:rPr>
              <a:t>ماجہ</a:t>
            </a:r>
            <a:r>
              <a:rPr lang="ar-SA" dirty="0">
                <a:latin typeface="Calibri" panose="020F0502020204030204" pitchFamily="34" charset="0"/>
                <a:cs typeface="Calibri" panose="020F0502020204030204" pitchFamily="34" charset="0"/>
              </a:rPr>
              <a:t>: 4188)</a:t>
            </a: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endParaRPr lang="ar-SA" dirty="0">
              <a:latin typeface="Calibri" panose="020F0502020204030204" pitchFamily="34" charset="0"/>
              <a:cs typeface="Calibri" panose="020F0502020204030204" pitchFamily="34" charset="0"/>
            </a:endParaRPr>
          </a:p>
          <a:p>
            <a:pPr marL="342900" indent="-342900" algn="r" defTabSz="457200" rtl="1" eaLnBrk="1" latinLnBrk="0" hangingPunct="1">
              <a:spcBef>
                <a:spcPts val="1000"/>
              </a:spcBef>
              <a:spcAft>
                <a:spcPts val="0"/>
              </a:spcAft>
              <a:buClr>
                <a:schemeClr val="accent1"/>
              </a:buClr>
              <a:buFont typeface="Wingdings" panose="05000000000000000000" pitchFamily="2" charset="2"/>
              <a:buChar char="Ø"/>
            </a:pPr>
            <a:r>
              <a:rPr lang="ar-SA" dirty="0">
                <a:latin typeface="Calibri" panose="020F0502020204030204" pitchFamily="34" charset="0"/>
                <a:cs typeface="Calibri" panose="020F0502020204030204" pitchFamily="34" charset="0"/>
              </a:rPr>
              <a:t>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بردباری</a:t>
            </a:r>
            <a:r>
              <a:rPr lang="ar-SA" dirty="0">
                <a:latin typeface="Calibri" panose="020F0502020204030204" pitchFamily="34" charset="0"/>
                <a:cs typeface="Calibri" panose="020F0502020204030204" pitchFamily="34" charset="0"/>
              </a:rPr>
              <a:t> کے واقعات</a:t>
            </a:r>
          </a:p>
          <a:p>
            <a:pPr lvl="1" algn="r" rtl="1">
              <a:buFont typeface="Arial" panose="020B0604020202020204" pitchFamily="34" charset="0"/>
              <a:buChar char="•"/>
            </a:pPr>
            <a:r>
              <a:rPr lang="ar-SA" sz="1800" dirty="0" err="1">
                <a:latin typeface="Calibri" panose="020F0502020204030204" pitchFamily="34" charset="0"/>
                <a:cs typeface="Calibri" panose="020F0502020204030204" pitchFamily="34" charset="0"/>
              </a:rPr>
              <a:t>مکہ</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مکرمہ</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میں</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انتہائی</a:t>
            </a:r>
            <a:r>
              <a:rPr lang="ar-SA" sz="1800" dirty="0">
                <a:latin typeface="Calibri" panose="020F0502020204030204" pitchFamily="34" charset="0"/>
                <a:cs typeface="Calibri" panose="020F0502020204030204" pitchFamily="34" charset="0"/>
              </a:rPr>
              <a:t> ظلم و </a:t>
            </a:r>
            <a:r>
              <a:rPr lang="ar-SA" sz="1800" dirty="0" err="1">
                <a:latin typeface="Calibri" panose="020F0502020204030204" pitchFamily="34" charset="0"/>
                <a:cs typeface="Calibri" panose="020F0502020204030204" pitchFamily="34" charset="0"/>
              </a:rPr>
              <a:t>ستم</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برداشت</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کرنا</a:t>
            </a:r>
            <a:endParaRPr lang="ar-SA" sz="1800" dirty="0">
              <a:latin typeface="Calibri" panose="020F0502020204030204" pitchFamily="34" charset="0"/>
              <a:cs typeface="Calibri" panose="020F0502020204030204" pitchFamily="34" charset="0"/>
            </a:endParaRPr>
          </a:p>
          <a:p>
            <a:pPr lvl="1" algn="r" rtl="1">
              <a:buFont typeface="Arial" panose="020B0604020202020204" pitchFamily="34" charset="0"/>
              <a:buChar char="•"/>
            </a:pPr>
            <a:r>
              <a:rPr lang="ar-SA" sz="1800" dirty="0">
                <a:latin typeface="Calibri" panose="020F0502020204030204" pitchFamily="34" charset="0"/>
                <a:cs typeface="Calibri" panose="020F0502020204030204" pitchFamily="34" charset="0"/>
              </a:rPr>
              <a:t>طائف </a:t>
            </a:r>
            <a:r>
              <a:rPr lang="ar-SA" sz="1800" dirty="0" err="1">
                <a:latin typeface="Calibri" panose="020F0502020204030204" pitchFamily="34" charset="0"/>
                <a:cs typeface="Calibri" panose="020F0502020204030204" pitchFamily="34" charset="0"/>
              </a:rPr>
              <a:t>کا</a:t>
            </a:r>
            <a:r>
              <a:rPr lang="ar-SA" sz="1800" dirty="0">
                <a:latin typeface="Calibri" panose="020F0502020204030204" pitchFamily="34" charset="0"/>
                <a:cs typeface="Calibri" panose="020F0502020204030204" pitchFamily="34" charset="0"/>
              </a:rPr>
              <a:t> سفر اور </a:t>
            </a:r>
            <a:r>
              <a:rPr lang="ar-SA" sz="1800" dirty="0" err="1">
                <a:latin typeface="Calibri" panose="020F0502020204030204" pitchFamily="34" charset="0"/>
                <a:cs typeface="Calibri" panose="020F0502020204030204" pitchFamily="34" charset="0"/>
              </a:rPr>
              <a:t>وہاں</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کا</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برتاؤ</a:t>
            </a:r>
            <a:endParaRPr lang="ar-SA" sz="1800" dirty="0">
              <a:latin typeface="Calibri" panose="020F0502020204030204" pitchFamily="34" charset="0"/>
              <a:cs typeface="Calibri" panose="020F0502020204030204" pitchFamily="34" charset="0"/>
            </a:endParaRPr>
          </a:p>
          <a:p>
            <a:pPr lvl="1" algn="r" rtl="1">
              <a:buFont typeface="Arial" panose="020B0604020202020204" pitchFamily="34" charset="0"/>
              <a:buChar char="•"/>
            </a:pPr>
            <a:r>
              <a:rPr lang="ar-SA" sz="1800" dirty="0">
                <a:latin typeface="Calibri" panose="020F0502020204030204" pitchFamily="34" charset="0"/>
                <a:cs typeface="Calibri" panose="020F0502020204030204" pitchFamily="34" charset="0"/>
              </a:rPr>
              <a:t>فتح </a:t>
            </a:r>
            <a:r>
              <a:rPr lang="ar-SA" sz="1800" dirty="0" err="1">
                <a:latin typeface="Calibri" panose="020F0502020204030204" pitchFamily="34" charset="0"/>
                <a:cs typeface="Calibri" panose="020F0502020204030204" pitchFamily="34" charset="0"/>
              </a:rPr>
              <a:t>مکہ</a:t>
            </a:r>
            <a:r>
              <a:rPr lang="ar-SA" sz="1800" dirty="0">
                <a:latin typeface="Calibri" panose="020F0502020204030204" pitchFamily="34" charset="0"/>
                <a:cs typeface="Calibri" panose="020F0502020204030204" pitchFamily="34" charset="0"/>
              </a:rPr>
              <a:t> کے موقع </a:t>
            </a:r>
            <a:r>
              <a:rPr lang="ar-SA" sz="1800" dirty="0" err="1">
                <a:latin typeface="Calibri" panose="020F0502020204030204" pitchFamily="34" charset="0"/>
                <a:cs typeface="Calibri" panose="020F0502020204030204" pitchFamily="34" charset="0"/>
              </a:rPr>
              <a:t>پر</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اہلِ</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مکہ</a:t>
            </a:r>
            <a:r>
              <a:rPr lang="ar-SA" sz="1800" dirty="0">
                <a:latin typeface="Calibri" panose="020F0502020204030204" pitchFamily="34" charset="0"/>
                <a:cs typeface="Calibri" panose="020F0502020204030204" pitchFamily="34" charset="0"/>
              </a:rPr>
              <a:t> کے </a:t>
            </a:r>
            <a:r>
              <a:rPr lang="ar-SA" sz="1800" dirty="0" err="1">
                <a:latin typeface="Calibri" panose="020F0502020204030204" pitchFamily="34" charset="0"/>
                <a:cs typeface="Calibri" panose="020F0502020204030204" pitchFamily="34" charset="0"/>
              </a:rPr>
              <a:t>بارے</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میں</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آپ</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ﷺ</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کا</a:t>
            </a:r>
            <a:r>
              <a:rPr lang="ar-SA" sz="1800" dirty="0">
                <a:latin typeface="Calibri" panose="020F0502020204030204" pitchFamily="34" charset="0"/>
                <a:cs typeface="Calibri" panose="020F0502020204030204" pitchFamily="34" charset="0"/>
              </a:rPr>
              <a:t> </a:t>
            </a:r>
            <a:r>
              <a:rPr lang="ar-SA" sz="1800" dirty="0" err="1">
                <a:latin typeface="Calibri" panose="020F0502020204030204" pitchFamily="34" charset="0"/>
                <a:cs typeface="Calibri" panose="020F0502020204030204" pitchFamily="34" charset="0"/>
              </a:rPr>
              <a:t>فیصلہ</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046652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172555"/>
            <a:ext cx="8911687" cy="869839"/>
          </a:xfrm>
        </p:spPr>
        <p:txBody>
          <a:bodyPr/>
          <a:lstStyle/>
          <a:p>
            <a:pPr algn="ctr"/>
            <a:r>
              <a:rPr lang="ur-PK" dirty="0">
                <a:latin typeface="Calibri" panose="020F0502020204030204" pitchFamily="34" charset="0"/>
                <a:cs typeface="Calibri" panose="020F0502020204030204" pitchFamily="34" charset="0"/>
              </a:rPr>
              <a:t>۷۔ اخلاقی اقدار</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964267" y="869244"/>
            <a:ext cx="9855199" cy="5816201"/>
          </a:xfrm>
        </p:spPr>
        <p:txBody>
          <a:bodyPr>
            <a:normAutofit fontScale="92500" lnSpcReduction="10000"/>
          </a:bodyPr>
          <a:lstStyle/>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تہذیب</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قیادت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مسلمانوں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ہاتھ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چاہیے</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اعلیٰ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اخلاقی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کرداری</a:t>
            </a:r>
            <a:r>
              <a:rPr lang="ar-SA" dirty="0">
                <a:latin typeface="Calibri" panose="020F0502020204030204" pitchFamily="34" charset="0"/>
                <a:cs typeface="Calibri" panose="020F0502020204030204" pitchFamily="34" charset="0"/>
              </a:rPr>
              <a:t> اقدار کے حامل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ہمارے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پاس</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ذات بطورِ </a:t>
            </a:r>
            <a:r>
              <a:rPr lang="ar-SA" dirty="0" err="1">
                <a:latin typeface="Calibri" panose="020F0502020204030204" pitchFamily="34" charset="0"/>
                <a:cs typeface="Calibri" panose="020F0502020204030204" pitchFamily="34" charset="0"/>
              </a:rPr>
              <a:t>نمونہ</a:t>
            </a:r>
            <a:r>
              <a:rPr lang="ar-SA" dirty="0">
                <a:latin typeface="Calibri" panose="020F0502020204030204" pitchFamily="34" charset="0"/>
                <a:cs typeface="Calibri" panose="020F0502020204030204" pitchFamily="34" charset="0"/>
              </a:rPr>
              <a:t> موجود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مثالی</a:t>
            </a:r>
            <a:r>
              <a:rPr lang="ar-SA" dirty="0">
                <a:latin typeface="Calibri" panose="020F0502020204030204" pitchFamily="34" charset="0"/>
                <a:cs typeface="Calibri" panose="020F0502020204030204" pitchFamily="34" charset="0"/>
              </a:rPr>
              <a:t> مسلمان </a:t>
            </a:r>
            <a:r>
              <a:rPr lang="ar-SA" dirty="0" err="1">
                <a:latin typeface="Calibri" panose="020F0502020204030204" pitchFamily="34" charset="0"/>
                <a:cs typeface="Calibri" panose="020F0502020204030204" pitchFamily="34" charset="0"/>
              </a:rPr>
              <a:t>کیسا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ہونا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چاہیے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جیسا</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خود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کے اخلاق کی </a:t>
            </a:r>
            <a:r>
              <a:rPr lang="ar-SA" dirty="0" err="1">
                <a:latin typeface="Calibri" panose="020F0502020204030204" pitchFamily="34" charset="0"/>
                <a:cs typeface="Calibri" panose="020F0502020204030204" pitchFamily="34" charset="0"/>
              </a:rPr>
              <a:t>تعریف</a:t>
            </a:r>
            <a:r>
              <a:rPr lang="ar-SA" dirty="0">
                <a:latin typeface="Calibri" panose="020F0502020204030204" pitchFamily="34" charset="0"/>
                <a:cs typeface="Calibri" panose="020F0502020204030204" pitchFamily="34" charset="0"/>
              </a:rPr>
              <a:t> کی:</a:t>
            </a:r>
          </a:p>
          <a:p>
            <a:pPr marL="0" indent="0" algn="r" rtl="1">
              <a:buNone/>
            </a:pPr>
            <a:r>
              <a:rPr lang="ar-SA" dirty="0">
                <a:latin typeface="Calibri" panose="020F0502020204030204" pitchFamily="34" charset="0"/>
                <a:cs typeface="Calibri" panose="020F0502020204030204" pitchFamily="34" charset="0"/>
              </a:rPr>
              <a:t>“اور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عظیم</a:t>
            </a:r>
            <a:r>
              <a:rPr lang="ar-SA" dirty="0">
                <a:latin typeface="Calibri" panose="020F0502020204030204" pitchFamily="34" charset="0"/>
                <a:cs typeface="Calibri" panose="020F0502020204030204" pitchFamily="34" charset="0"/>
              </a:rPr>
              <a:t> اخلاق کے حامل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(القلم: 4)</a:t>
            </a:r>
          </a:p>
          <a:p>
            <a:pPr marL="0" indent="0" algn="r" rtl="1">
              <a:buNone/>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کردار</a:t>
            </a:r>
            <a:r>
              <a:rPr lang="ar-SA" dirty="0">
                <a:latin typeface="Calibri" panose="020F0502020204030204" pitchFamily="34" charset="0"/>
                <a:cs typeface="Calibri" panose="020F0502020204030204" pitchFamily="34" charset="0"/>
              </a:rPr>
              <a:t> قرآن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عملی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نمونہ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تھا</a:t>
            </a:r>
            <a:r>
              <a:rPr lang="ar-SA" dirty="0">
                <a:latin typeface="Calibri" panose="020F0502020204030204" pitchFamily="34" charset="0"/>
                <a:cs typeface="Calibri" panose="020F0502020204030204" pitchFamily="34" charset="0"/>
              </a:rPr>
              <a:t>:</a:t>
            </a:r>
          </a:p>
          <a:p>
            <a:pPr marL="0" indent="0" algn="r" rtl="1">
              <a:buNone/>
            </a:pP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شخص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حضرت </a:t>
            </a:r>
            <a:r>
              <a:rPr lang="ar-SA" dirty="0" err="1">
                <a:latin typeface="Calibri" panose="020F0502020204030204" pitchFamily="34" charset="0"/>
                <a:cs typeface="Calibri" panose="020F0502020204030204" pitchFamily="34" charset="0"/>
              </a:rPr>
              <a:t>عائشہ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رضی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عنہا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کے اخلاق کے </a:t>
            </a:r>
            <a:r>
              <a:rPr lang="ar-SA" dirty="0" err="1">
                <a:latin typeface="Calibri" panose="020F0502020204030204" pitchFamily="34" charset="0"/>
                <a:cs typeface="Calibri" panose="020F0502020204030204" pitchFamily="34" charset="0"/>
              </a:rPr>
              <a:t>بارے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پوچھا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تم قرآن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پڑھتے</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اخلاق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قرآن </a:t>
            </a:r>
            <a:r>
              <a:rPr lang="ar-SA" dirty="0" err="1">
                <a:latin typeface="Calibri" panose="020F0502020204030204" pitchFamily="34" charset="0"/>
                <a:cs typeface="Calibri" panose="020F0502020204030204" pitchFamily="34" charset="0"/>
              </a:rPr>
              <a:t>تھا</a:t>
            </a:r>
            <a:r>
              <a:rPr lang="ar-SA" dirty="0">
                <a:latin typeface="Calibri" panose="020F0502020204030204" pitchFamily="34" charset="0"/>
                <a:cs typeface="Calibri" panose="020F0502020204030204" pitchFamily="34" charset="0"/>
              </a:rPr>
              <a:t>۔” (ابن </a:t>
            </a:r>
            <a:r>
              <a:rPr lang="ar-SA" dirty="0" err="1">
                <a:latin typeface="Calibri" panose="020F0502020204030204" pitchFamily="34" charset="0"/>
                <a:cs typeface="Calibri" panose="020F0502020204030204" pitchFamily="34" charset="0"/>
              </a:rPr>
              <a:t>ماجہ</a:t>
            </a:r>
            <a:r>
              <a:rPr lang="ar-SA" dirty="0">
                <a:latin typeface="Calibri" panose="020F0502020204030204" pitchFamily="34" charset="0"/>
                <a:cs typeface="Calibri" panose="020F0502020204030204" pitchFamily="34" charset="0"/>
              </a:rPr>
              <a:t>: 2333)</a:t>
            </a:r>
            <a:r>
              <a:rPr lang="en-US" dirty="0">
                <a:latin typeface="Arial" panose="020B0604020202020204" pitchFamily="34" charset="0"/>
                <a:cs typeface="Arial" panose="020B0604020202020204" pitchFamily="34" charset="0"/>
              </a:rPr>
              <a:t> </a:t>
            </a:r>
            <a:endParaRPr lang="ur-PK" dirty="0">
              <a:latin typeface="Arial" panose="020B0604020202020204" pitchFamily="34" charset="0"/>
              <a:cs typeface="Arial" panose="020B0604020202020204" pitchFamily="34" charset="0"/>
            </a:endParaRPr>
          </a:p>
          <a:p>
            <a:pPr marL="0" indent="0" algn="r" rtl="1">
              <a:buNone/>
            </a:pPr>
            <a:r>
              <a:rPr lang="en-US" dirty="0">
                <a:latin typeface="Arial" panose="020B0604020202020204" pitchFamily="34" charset="0"/>
                <a:cs typeface="Arial" panose="020B0604020202020204" pitchFamily="34" charset="0"/>
              </a:rPr>
              <a:t> </a:t>
            </a:r>
            <a:endParaRPr lang="ur-PK" dirty="0">
              <a:latin typeface="Arial" panose="020B0604020202020204" pitchFamily="34" charset="0"/>
              <a:cs typeface="Arial" panose="020B0604020202020204" pitchFamily="34" charset="0"/>
            </a:endParaRPr>
          </a:p>
          <a:p>
            <a:pPr algn="r" rtl="1">
              <a:buFont typeface="Wingdings" panose="05000000000000000000" pitchFamily="2" charset="2"/>
              <a:buChar char="Ø"/>
            </a:pPr>
            <a:r>
              <a:rPr lang="ar-SA" dirty="0">
                <a:latin typeface="Calibri" panose="020F0502020204030204" pitchFamily="34" charset="0"/>
                <a:cs typeface="Calibri" panose="020F0502020204030204" pitchFamily="34" charset="0"/>
              </a:rPr>
              <a:t>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خود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بنیادی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ذمہ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داریوں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شمار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تو اس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اچھے</a:t>
            </a:r>
            <a:r>
              <a:rPr lang="ar-SA" dirty="0">
                <a:latin typeface="Calibri" panose="020F0502020204030204" pitchFamily="34" charset="0"/>
                <a:cs typeface="Calibri" panose="020F0502020204030204" pitchFamily="34" charset="0"/>
              </a:rPr>
              <a:t> اخلاق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کامل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موطا</a:t>
            </a:r>
            <a:r>
              <a:rPr lang="ar-SA" dirty="0">
                <a:latin typeface="Calibri" panose="020F0502020204030204" pitchFamily="34" charset="0"/>
                <a:cs typeface="Calibri" panose="020F0502020204030204" pitchFamily="34" charset="0"/>
              </a:rPr>
              <a:t> امام </a:t>
            </a:r>
            <a:r>
              <a:rPr lang="ar-SA" dirty="0" err="1">
                <a:latin typeface="Calibri" panose="020F0502020204030204" pitchFamily="34" charset="0"/>
                <a:cs typeface="Calibri" panose="020F0502020204030204" pitchFamily="34" charset="0"/>
              </a:rPr>
              <a:t>مالک</a:t>
            </a:r>
            <a:r>
              <a:rPr lang="ar-SA" dirty="0">
                <a:latin typeface="Calibri" panose="020F0502020204030204" pitchFamily="34" charset="0"/>
                <a:cs typeface="Calibri" panose="020F0502020204030204" pitchFamily="34" charset="0"/>
              </a:rPr>
              <a:t>: 1643)</a:t>
            </a:r>
          </a:p>
          <a:p>
            <a:pPr marL="0" indent="0" algn="r" rtl="1">
              <a:buNone/>
            </a:pPr>
            <a:endParaRPr lang="ar-SA"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dirty="0" err="1">
                <a:latin typeface="Calibri" panose="020F0502020204030204" pitchFamily="34" charset="0"/>
                <a:cs typeface="Calibri" panose="020F0502020204030204" pitchFamily="34" charset="0"/>
              </a:rPr>
              <a:t>اچھے</a:t>
            </a:r>
            <a:r>
              <a:rPr lang="ar-SA" dirty="0">
                <a:latin typeface="Calibri" panose="020F0502020204030204" pitchFamily="34" charset="0"/>
                <a:cs typeface="Calibri" panose="020F0502020204030204" pitchFamily="34" charset="0"/>
              </a:rPr>
              <a:t> اخلاق و </a:t>
            </a:r>
            <a:r>
              <a:rPr lang="ar-SA" dirty="0" err="1">
                <a:latin typeface="Calibri" panose="020F0502020204030204" pitchFamily="34" charset="0"/>
                <a:cs typeface="Calibri" panose="020F0502020204030204" pitchFamily="34" charset="0"/>
              </a:rPr>
              <a:t>کردار</a:t>
            </a:r>
            <a:r>
              <a:rPr lang="ar-SA" dirty="0">
                <a:latin typeface="Calibri" panose="020F0502020204030204" pitchFamily="34" charset="0"/>
                <a:cs typeface="Calibri" panose="020F0502020204030204" pitchFamily="34" charset="0"/>
              </a:rPr>
              <a:t> والا مسلمان </a:t>
            </a:r>
            <a:r>
              <a:rPr lang="ar-SA" dirty="0" err="1">
                <a:latin typeface="Calibri" panose="020F0502020204030204" pitchFamily="34" charset="0"/>
                <a:cs typeface="Calibri" panose="020F0502020204030204" pitchFamily="34" charset="0"/>
              </a:rPr>
              <a:t>کامل</a:t>
            </a:r>
            <a:r>
              <a:rPr lang="ar-SA" dirty="0">
                <a:latin typeface="Calibri" panose="020F0502020204030204" pitchFamily="34" charset="0"/>
                <a:cs typeface="Calibri" panose="020F0502020204030204" pitchFamily="34" charset="0"/>
              </a:rPr>
              <a:t> مسلمان قرار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“تم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اخلاق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فحش </a:t>
            </a:r>
            <a:r>
              <a:rPr lang="ar-SA" dirty="0" err="1">
                <a:latin typeface="Calibri" panose="020F0502020204030204" pitchFamily="34" charset="0"/>
                <a:cs typeface="Calibri" panose="020F0502020204030204" pitchFamily="34" charset="0"/>
              </a:rPr>
              <a:t>گو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تھے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فحش بات </a:t>
            </a:r>
            <a:r>
              <a:rPr lang="ar-SA" dirty="0" err="1">
                <a:latin typeface="Calibri" panose="020F0502020204030204" pitchFamily="34" charset="0"/>
                <a:cs typeface="Calibri" panose="020F0502020204030204" pitchFamily="34" charset="0"/>
              </a:rPr>
              <a:t>کہنے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والے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1975)</a:t>
            </a: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مومنوں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کامل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ایمان</a:t>
            </a:r>
            <a:r>
              <a:rPr lang="ar-SA" dirty="0">
                <a:latin typeface="Calibri" panose="020F0502020204030204" pitchFamily="34" charset="0"/>
                <a:cs typeface="Calibri" panose="020F0502020204030204" pitchFamily="34" charset="0"/>
              </a:rPr>
              <a:t> والا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اخلاق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جو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اہلِ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خانہ</a:t>
            </a:r>
            <a:r>
              <a:rPr lang="ar-SA" dirty="0">
                <a:latin typeface="Calibri" panose="020F0502020204030204" pitchFamily="34" charset="0"/>
                <a:cs typeface="Calibri" panose="020F0502020204030204" pitchFamily="34" charset="0"/>
              </a:rPr>
              <a:t> کے ساتھ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حسنِ </a:t>
            </a:r>
            <a:r>
              <a:rPr lang="ar-SA" dirty="0" err="1">
                <a:latin typeface="Calibri" panose="020F0502020204030204" pitchFamily="34" charset="0"/>
                <a:cs typeface="Calibri" panose="020F0502020204030204" pitchFamily="34" charset="0"/>
              </a:rPr>
              <a:t>سلوک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کرنے</a:t>
            </a:r>
            <a:r>
              <a:rPr lang="ar-SA" dirty="0">
                <a:latin typeface="Calibri" panose="020F0502020204030204" pitchFamily="34" charset="0"/>
                <a:cs typeface="Calibri" panose="020F0502020204030204" pitchFamily="34" charset="0"/>
              </a:rPr>
              <a:t> والا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2612)</a:t>
            </a:r>
            <a:endParaRPr lang="en-US" i="1" dirty="0">
              <a:latin typeface="Calibri" panose="020F0502020204030204" pitchFamily="34" charset="0"/>
              <a:cs typeface="Calibri" panose="020F0502020204030204" pitchFamily="34" charset="0"/>
            </a:endParaRPr>
          </a:p>
          <a:p>
            <a:pPr marL="0" indent="0" algn="r" rtl="1">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1118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46590"/>
            <a:ext cx="8911687" cy="792566"/>
          </a:xfrm>
        </p:spPr>
        <p:txBody>
          <a:bodyPr/>
          <a:lstStyle/>
          <a:p>
            <a:pPr algn="ctr"/>
            <a:r>
              <a:rPr lang="ur-PK" dirty="0">
                <a:latin typeface="Calibri" panose="020F0502020204030204" pitchFamily="34" charset="0"/>
                <a:cs typeface="Calibri" panose="020F0502020204030204" pitchFamily="34" charset="0"/>
              </a:rPr>
              <a:t>۸۔ قانون کی بالادستی</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589212" y="1301203"/>
            <a:ext cx="8915400" cy="5327632"/>
          </a:xfrm>
        </p:spPr>
        <p:txBody>
          <a:bodyPr>
            <a:normAutofit/>
          </a:bodyPr>
          <a:lstStyle/>
          <a:p>
            <a:pPr algn="r" rtl="1">
              <a:buFont typeface="Wingdings" panose="05000000000000000000" pitchFamily="2" charset="2"/>
              <a:buChar char="Ø"/>
            </a:pPr>
            <a:r>
              <a:rPr lang="ar-SA" sz="2000" dirty="0" err="1">
                <a:latin typeface="Calibri" panose="020F0502020204030204" pitchFamily="34" charset="0"/>
                <a:cs typeface="Calibri" panose="020F0502020204030204" pitchFamily="34" charset="0"/>
              </a:rPr>
              <a:t>اسلامی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تہذیب</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نہایت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اہم</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خصوصیت</a:t>
            </a:r>
            <a:endParaRPr lang="ar-SA" sz="2000" dirty="0">
              <a:latin typeface="Calibri" panose="020F0502020204030204" pitchFamily="34" charset="0"/>
              <a:cs typeface="Calibri" panose="020F0502020204030204" pitchFamily="34" charset="0"/>
            </a:endParaRPr>
          </a:p>
          <a:p>
            <a:pPr algn="r" rtl="1">
              <a:buFont typeface="Wingdings" panose="05000000000000000000" pitchFamily="2" charset="2"/>
              <a:buChar char="Ø"/>
            </a:pPr>
            <a:r>
              <a:rPr lang="ar-SA" sz="2000" dirty="0">
                <a:latin typeface="Calibri" panose="020F0502020204030204" pitchFamily="34" charset="0"/>
                <a:cs typeface="Calibri" panose="020F0502020204030204" pitchFamily="34" charset="0"/>
              </a:rPr>
              <a:t>قانون و نظم </a:t>
            </a:r>
            <a:r>
              <a:rPr lang="ar-SA" sz="2000" dirty="0" err="1">
                <a:latin typeface="Calibri" panose="020F0502020204030204" pitchFamily="34" charset="0"/>
                <a:cs typeface="Calibri" panose="020F0502020204030204" pitchFamily="34" charset="0"/>
              </a:rPr>
              <a:t>برقرار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رکھنے</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لیے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ہر</a:t>
            </a:r>
            <a:r>
              <a:rPr lang="ar-SA" sz="2000" dirty="0">
                <a:latin typeface="Calibri" panose="020F0502020204030204" pitchFamily="34" charset="0"/>
                <a:cs typeface="Calibri" panose="020F0502020204030204" pitchFamily="34" charset="0"/>
              </a:rPr>
              <a:t> صورت قائم رکھا جانا </a:t>
            </a:r>
            <a:r>
              <a:rPr lang="ar-SA" sz="2000" dirty="0" err="1">
                <a:latin typeface="Calibri" panose="020F0502020204030204" pitchFamily="34" charset="0"/>
                <a:cs typeface="Calibri" panose="020F0502020204030204" pitchFamily="34" charset="0"/>
              </a:rPr>
              <a:t>چاہیے</a:t>
            </a:r>
            <a:r>
              <a:rPr lang="ar-SA" sz="2000"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r>
              <a:rPr lang="ar-SA" sz="2000" dirty="0">
                <a:latin typeface="Calibri" panose="020F0502020204030204" pitchFamily="34" charset="0"/>
                <a:cs typeface="Calibri" panose="020F0502020204030204" pitchFamily="34" charset="0"/>
              </a:rPr>
              <a:t>اس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مطلب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شریعت</a:t>
            </a:r>
            <a:r>
              <a:rPr lang="ar-SA" sz="2000" dirty="0">
                <a:latin typeface="Calibri" panose="020F0502020204030204" pitchFamily="34" charset="0"/>
                <a:cs typeface="Calibri" panose="020F0502020204030204" pitchFamily="34" charset="0"/>
              </a:rPr>
              <a:t> کے مقرر </a:t>
            </a:r>
            <a:r>
              <a:rPr lang="ar-SA" sz="2000" dirty="0" err="1">
                <a:latin typeface="Calibri" panose="020F0502020204030204" pitchFamily="34" charset="0"/>
                <a:cs typeface="Calibri" panose="020F0502020204030204" pitchFamily="34" charset="0"/>
              </a:rPr>
              <a:t>کردہ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قوانین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کوئی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بھی</a:t>
            </a:r>
            <a:r>
              <a:rPr lang="ar-SA" sz="2000" dirty="0">
                <a:latin typeface="Calibri" panose="020F0502020204030204" pitchFamily="34" charset="0"/>
                <a:cs typeface="Calibri" panose="020F0502020204030204" pitchFamily="34" charset="0"/>
              </a:rPr>
              <a:t> بالا تر </a:t>
            </a:r>
            <a:r>
              <a:rPr lang="ar-SA" sz="2000" dirty="0" err="1">
                <a:latin typeface="Calibri" panose="020F0502020204030204" pitchFamily="34" charset="0"/>
                <a:cs typeface="Calibri" panose="020F0502020204030204" pitchFamily="34" charset="0"/>
              </a:rPr>
              <a:t>نہیں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r>
              <a:rPr lang="ar-SA" sz="2000" dirty="0">
                <a:latin typeface="Calibri" panose="020F0502020204030204" pitchFamily="34" charset="0"/>
                <a:cs typeface="Calibri" panose="020F0502020204030204" pitchFamily="34" charset="0"/>
              </a:rPr>
              <a:t>اور </a:t>
            </a:r>
            <a:r>
              <a:rPr lang="ar-SA" sz="2000" dirty="0" err="1">
                <a:latin typeface="Calibri" panose="020F0502020204030204" pitchFamily="34" charset="0"/>
                <a:cs typeface="Calibri" panose="020F0502020204030204" pitchFamily="34" charset="0"/>
              </a:rPr>
              <a:t>مسلمانوں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بھی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قوانین</a:t>
            </a:r>
            <a:r>
              <a:rPr lang="ar-SA" sz="2000" dirty="0">
                <a:latin typeface="Calibri" panose="020F0502020204030204" pitchFamily="34" charset="0"/>
                <a:cs typeface="Calibri" panose="020F0502020204030204" pitchFamily="34" charset="0"/>
              </a:rPr>
              <a:t> لازم </a:t>
            </a:r>
            <a:r>
              <a:rPr lang="ar-SA" sz="2000" dirty="0" err="1">
                <a:latin typeface="Calibri" panose="020F0502020204030204" pitchFamily="34" charset="0"/>
                <a:cs typeface="Calibri" panose="020F0502020204030204" pitchFamily="34" charset="0"/>
              </a:rPr>
              <a:t>ہوں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گے</a:t>
            </a:r>
            <a:r>
              <a:rPr lang="ar-SA" sz="2000" dirty="0">
                <a:latin typeface="Calibri" panose="020F0502020204030204" pitchFamily="34" charset="0"/>
                <a:cs typeface="Calibri" panose="020F0502020204030204" pitchFamily="34" charset="0"/>
              </a:rPr>
              <a:t> جو ان کی </a:t>
            </a:r>
            <a:r>
              <a:rPr lang="ar-SA" sz="2000" dirty="0" err="1">
                <a:latin typeface="Calibri" panose="020F0502020204030204" pitchFamily="34" charset="0"/>
                <a:cs typeface="Calibri" panose="020F0502020204030204" pitchFamily="34" charset="0"/>
              </a:rPr>
              <a:t>بھلائی</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لیے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بنائے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جائیں</a:t>
            </a:r>
            <a:r>
              <a:rPr lang="ar-SA" sz="2000" dirty="0">
                <a:latin typeface="Calibri" panose="020F0502020204030204" pitchFamily="34" charset="0"/>
                <a:cs typeface="Calibri" panose="020F0502020204030204" pitchFamily="34" charset="0"/>
              </a:rPr>
              <a:t>، بشرطِ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شریعت</a:t>
            </a:r>
            <a:r>
              <a:rPr lang="ar-SA" sz="2000" dirty="0">
                <a:latin typeface="Calibri" panose="020F0502020204030204" pitchFamily="34" charset="0"/>
                <a:cs typeface="Calibri" panose="020F0502020204030204" pitchFamily="34" charset="0"/>
              </a:rPr>
              <a:t> کے خلاف </a:t>
            </a:r>
            <a:r>
              <a:rPr lang="ar-SA" sz="2000" dirty="0" err="1">
                <a:latin typeface="Calibri" panose="020F0502020204030204" pitchFamily="34" charset="0"/>
                <a:cs typeface="Calibri" panose="020F0502020204030204" pitchFamily="34" charset="0"/>
              </a:rPr>
              <a:t>نہ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ہوں</a:t>
            </a:r>
            <a:r>
              <a:rPr lang="ar-SA" sz="2000" dirty="0">
                <a:latin typeface="Calibri" panose="020F0502020204030204" pitchFamily="34" charset="0"/>
                <a:cs typeface="Calibri" panose="020F0502020204030204" pitchFamily="34" charset="0"/>
              </a:rPr>
              <a:t>۔</a:t>
            </a:r>
          </a:p>
          <a:p>
            <a:pPr algn="r" rtl="1">
              <a:buFont typeface="Wingdings" panose="05000000000000000000" pitchFamily="2" charset="2"/>
              <a:buChar char="Ø"/>
            </a:pPr>
            <a:r>
              <a:rPr lang="ar-SA" sz="2000" dirty="0">
                <a:latin typeface="Calibri" panose="020F0502020204030204" pitchFamily="34" charset="0"/>
                <a:cs typeface="Calibri" panose="020F0502020204030204" pitchFamily="34" charset="0"/>
              </a:rPr>
              <a:t>نبی </a:t>
            </a:r>
            <a:r>
              <a:rPr lang="ar-SA" sz="2000" dirty="0" err="1">
                <a:latin typeface="Calibri" panose="020F0502020204030204" pitchFamily="34" charset="0"/>
                <a:cs typeface="Calibri" panose="020F0502020204030204" pitchFamily="34" charset="0"/>
              </a:rPr>
              <a:t>اکرم</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حکمرانی</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اصولوں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قانون کی </a:t>
            </a:r>
            <a:r>
              <a:rPr lang="ar-SA" sz="2000" dirty="0" err="1">
                <a:latin typeface="Calibri" panose="020F0502020204030204" pitchFamily="34" charset="0"/>
                <a:cs typeface="Calibri" panose="020F0502020204030204" pitchFamily="34" charset="0"/>
              </a:rPr>
              <a:t>غیر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موجودگی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پچھلی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امتوں</a:t>
            </a:r>
            <a:r>
              <a:rPr lang="ar-SA" sz="2000" dirty="0">
                <a:latin typeface="Calibri" panose="020F0502020204030204" pitchFamily="34" charset="0"/>
                <a:cs typeface="Calibri" panose="020F0502020204030204" pitchFamily="34" charset="0"/>
              </a:rPr>
              <a:t> کے زوال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سبب </a:t>
            </a:r>
            <a:r>
              <a:rPr lang="ar-SA" sz="2000" dirty="0" err="1">
                <a:latin typeface="Calibri" panose="020F0502020204030204" pitchFamily="34" charset="0"/>
                <a:cs typeface="Calibri" panose="020F0502020204030204" pitchFamily="34" charset="0"/>
              </a:rPr>
              <a:t>بتایا</a:t>
            </a:r>
            <a:r>
              <a:rPr lang="ar-SA" sz="2000" dirty="0">
                <a:latin typeface="Calibri" panose="020F0502020204030204" pitchFamily="34" charset="0"/>
                <a:cs typeface="Calibri" panose="020F0502020204030204" pitchFamily="34" charset="0"/>
              </a:rPr>
              <a:t>:</a:t>
            </a:r>
          </a:p>
          <a:p>
            <a:pPr marL="0" indent="0" algn="r" rtl="1">
              <a:buNone/>
            </a:pPr>
            <a:r>
              <a:rPr lang="ar-SA" sz="2000" dirty="0">
                <a:latin typeface="Calibri" panose="020F0502020204030204" pitchFamily="34" charset="0"/>
                <a:cs typeface="Calibri" panose="020F0502020204030204" pitchFamily="34" charset="0"/>
              </a:rPr>
              <a:t>"</a:t>
            </a:r>
            <a:r>
              <a:rPr lang="ar-SA" sz="2000" dirty="0" err="1">
                <a:latin typeface="Calibri" panose="020F0502020204030204" pitchFamily="34" charset="0"/>
                <a:cs typeface="Calibri" panose="020F0502020204030204" pitchFamily="34" charset="0"/>
              </a:rPr>
              <a:t>اے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لوگو</a:t>
            </a:r>
            <a:r>
              <a:rPr lang="ar-SA" sz="2000" dirty="0">
                <a:latin typeface="Calibri" panose="020F0502020204030204" pitchFamily="34" charset="0"/>
                <a:cs typeface="Calibri" panose="020F0502020204030204" pitchFamily="34" charset="0"/>
              </a:rPr>
              <a:t>! تم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پہلے</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لوگ</a:t>
            </a:r>
            <a:r>
              <a:rPr lang="ar-SA" sz="2000" dirty="0">
                <a:latin typeface="Calibri" panose="020F0502020204030204" pitchFamily="34" charset="0"/>
                <a:cs typeface="Calibri" panose="020F0502020204030204" pitchFamily="34" charset="0"/>
              </a:rPr>
              <a:t> فنا </a:t>
            </a:r>
            <a:r>
              <a:rPr lang="ar-SA" sz="2000" dirty="0" err="1">
                <a:latin typeface="Calibri" panose="020F0502020204030204" pitchFamily="34" charset="0"/>
                <a:cs typeface="Calibri" panose="020F0502020204030204" pitchFamily="34" charset="0"/>
              </a:rPr>
              <a:t>ہو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گئے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اس </a:t>
            </a:r>
            <a:r>
              <a:rPr lang="ar-SA" sz="2000" dirty="0" err="1">
                <a:latin typeface="Calibri" panose="020F0502020204030204" pitchFamily="34" charset="0"/>
                <a:cs typeface="Calibri" panose="020F0502020204030204" pitchFamily="34" charset="0"/>
              </a:rPr>
              <a:t>لیے</a:t>
            </a:r>
            <a:r>
              <a:rPr lang="ar-SA" sz="2000" dirty="0">
                <a:latin typeface="Calibri" panose="020F0502020204030204" pitchFamily="34" charset="0"/>
                <a:cs typeface="Calibri" panose="020F0502020204030204" pitchFamily="34" charset="0"/>
              </a:rPr>
              <a:t> فنا </a:t>
            </a:r>
            <a:r>
              <a:rPr lang="ar-SA" sz="2000" dirty="0" err="1">
                <a:latin typeface="Calibri" panose="020F0502020204030204" pitchFamily="34" charset="0"/>
                <a:cs typeface="Calibri" panose="020F0502020204030204" pitchFamily="34" charset="0"/>
              </a:rPr>
              <a:t>ہوئے</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اگر</a:t>
            </a:r>
            <a:r>
              <a:rPr lang="ar-SA" sz="2000" dirty="0">
                <a:latin typeface="Calibri" panose="020F0502020204030204" pitchFamily="34" charset="0"/>
                <a:cs typeface="Calibri" panose="020F0502020204030204" pitchFamily="34" charset="0"/>
              </a:rPr>
              <a:t> ان کے </a:t>
            </a:r>
            <a:r>
              <a:rPr lang="ar-SA" sz="2000" dirty="0" err="1">
                <a:latin typeface="Calibri" panose="020F0502020204030204" pitchFamily="34" charset="0"/>
                <a:cs typeface="Calibri" panose="020F0502020204030204" pitchFamily="34" charset="0"/>
              </a:rPr>
              <a:t>کسی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بلند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مرتبہ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آدمی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چوری</a:t>
            </a:r>
            <a:r>
              <a:rPr lang="ar-SA" sz="2000" dirty="0">
                <a:latin typeface="Calibri" panose="020F0502020204030204" pitchFamily="34" charset="0"/>
                <a:cs typeface="Calibri" panose="020F0502020204030204" pitchFamily="34" charset="0"/>
              </a:rPr>
              <a:t> کی تو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معاف </a:t>
            </a:r>
            <a:r>
              <a:rPr lang="ar-SA" sz="2000" dirty="0" err="1">
                <a:latin typeface="Calibri" panose="020F0502020204030204" pitchFamily="34" charset="0"/>
                <a:cs typeface="Calibri" panose="020F0502020204030204" pitchFamily="34" charset="0"/>
              </a:rPr>
              <a:t>کر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جاتا</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اگر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کسی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کم</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مرتبہ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آدمی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چوری</a:t>
            </a:r>
            <a:r>
              <a:rPr lang="ar-SA" sz="2000" dirty="0">
                <a:latin typeface="Calibri" panose="020F0502020204030204" pitchFamily="34" charset="0"/>
                <a:cs typeface="Calibri" panose="020F0502020204030204" pitchFamily="34" charset="0"/>
              </a:rPr>
              <a:t> کی تو اس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حد عائد کی </a:t>
            </a:r>
            <a:r>
              <a:rPr lang="ar-SA" sz="2000" dirty="0" err="1">
                <a:latin typeface="Calibri" panose="020F0502020204030204" pitchFamily="34" charset="0"/>
                <a:cs typeface="Calibri" panose="020F0502020204030204" pitchFamily="34" charset="0"/>
              </a:rPr>
              <a:t>جاتی</a:t>
            </a:r>
            <a:r>
              <a:rPr lang="ar-SA" sz="2000" dirty="0">
                <a:latin typeface="Calibri" panose="020F0502020204030204" pitchFamily="34" charset="0"/>
                <a:cs typeface="Calibri" panose="020F0502020204030204" pitchFamily="34" charset="0"/>
              </a:rPr>
              <a:t>۔ قسم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اگر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فاطمہ</a:t>
            </a:r>
            <a:r>
              <a:rPr lang="ar-SA" sz="2000" dirty="0">
                <a:latin typeface="Calibri" panose="020F0502020204030204" pitchFamily="34" charset="0"/>
                <a:cs typeface="Calibri" panose="020F0502020204030204" pitchFamily="34" charset="0"/>
              </a:rPr>
              <a:t> بنتِ محمد </a:t>
            </a:r>
            <a:r>
              <a:rPr lang="ar-SA" sz="2000" dirty="0" err="1">
                <a:latin typeface="Calibri" panose="020F0502020204030204" pitchFamily="34" charset="0"/>
                <a:cs typeface="Calibri" panose="020F0502020204030204" pitchFamily="34" charset="0"/>
              </a:rPr>
              <a:t>چوری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کرتی</a:t>
            </a:r>
            <a:r>
              <a:rPr lang="ar-SA" sz="2000" dirty="0">
                <a:latin typeface="Calibri" panose="020F0502020204030204" pitchFamily="34" charset="0"/>
                <a:cs typeface="Calibri" panose="020F0502020204030204" pitchFamily="34" charset="0"/>
              </a:rPr>
              <a:t> تو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اس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ہاتھ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کاٹ</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دیتا</a:t>
            </a:r>
            <a:r>
              <a:rPr lang="ar-SA" sz="2000" dirty="0">
                <a:latin typeface="Calibri" panose="020F0502020204030204" pitchFamily="34" charset="0"/>
                <a:cs typeface="Calibri" panose="020F0502020204030204" pitchFamily="34" charset="0"/>
              </a:rPr>
              <a:t>۔" (مسلم - 1688)</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936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921355"/>
          </a:xfrm>
        </p:spPr>
        <p:txBody>
          <a:bodyPr/>
          <a:lstStyle/>
          <a:p>
            <a:pPr algn="ctr"/>
            <a:r>
              <a:rPr lang="ur-PK" dirty="0">
                <a:latin typeface="Calibri" panose="020F0502020204030204" pitchFamily="34" charset="0"/>
                <a:cs typeface="Calibri" panose="020F0502020204030204" pitchFamily="34" charset="0"/>
              </a:rPr>
              <a:t>ثقافت کی خصوصیات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05319" y="1893194"/>
            <a:ext cx="9199294" cy="4688227"/>
          </a:xfrm>
        </p:spPr>
        <p:txBody>
          <a:bodyPr>
            <a:noAutofit/>
          </a:bodyPr>
          <a:lstStyle/>
          <a:p>
            <a:pPr marL="0" indent="0" algn="r" rtl="1">
              <a:buNone/>
            </a:pPr>
            <a:r>
              <a:rPr lang="ar-SA" sz="2000" dirty="0">
                <a:latin typeface="Calibri" panose="020F0502020204030204" pitchFamily="34" charset="0"/>
                <a:cs typeface="Calibri" panose="020F0502020204030204" pitchFamily="34" charset="0"/>
              </a:rPr>
              <a:t>۱۔ </a:t>
            </a:r>
            <a:r>
              <a:rPr lang="ar-SA" sz="2000" dirty="0" err="1">
                <a:latin typeface="Calibri" panose="020F0502020204030204" pitchFamily="34" charset="0"/>
                <a:cs typeface="Calibri" panose="020F0502020204030204" pitchFamily="34" charset="0"/>
              </a:rPr>
              <a:t>سیکھی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جاتی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موروثی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ہوتا</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۲۔ </a:t>
            </a:r>
            <a:r>
              <a:rPr lang="ar-SA" sz="2000" dirty="0" err="1">
                <a:latin typeface="Calibri" panose="020F0502020204030204" pitchFamily="34" charset="0"/>
                <a:cs typeface="Calibri" panose="020F0502020204030204" pitchFamily="34" charset="0"/>
              </a:rPr>
              <a:t>معاشرے</a:t>
            </a:r>
            <a:r>
              <a:rPr lang="ar-SA" sz="2000" dirty="0">
                <a:latin typeface="Calibri" panose="020F0502020204030204" pitchFamily="34" charset="0"/>
                <a:cs typeface="Calibri" panose="020F0502020204030204" pitchFamily="34" charset="0"/>
              </a:rPr>
              <a:t> کے تمام </a:t>
            </a:r>
            <a:r>
              <a:rPr lang="ar-SA" sz="2000" dirty="0" err="1">
                <a:latin typeface="Calibri" panose="020F0502020204030204" pitchFamily="34" charset="0"/>
                <a:cs typeface="Calibri" panose="020F0502020204030204" pitchFamily="34" charset="0"/>
              </a:rPr>
              <a:t>اراکین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مشترک</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۳۔ علامات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مبنی</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۴۔ مربوط – </a:t>
            </a:r>
            <a:r>
              <a:rPr lang="ar-SA" sz="2000" dirty="0" err="1">
                <a:latin typeface="Calibri" panose="020F0502020204030204" pitchFamily="34" charset="0"/>
                <a:cs typeface="Calibri" panose="020F0502020204030204" pitchFamily="34" charset="0"/>
              </a:rPr>
              <a:t>ثقافت</a:t>
            </a:r>
            <a:r>
              <a:rPr lang="ar-SA" sz="2000" dirty="0">
                <a:latin typeface="Calibri" panose="020F0502020204030204" pitchFamily="34" charset="0"/>
                <a:cs typeface="Calibri" panose="020F0502020204030204" pitchFamily="34" charset="0"/>
              </a:rPr>
              <a:t> کے تمام عناصر </a:t>
            </a:r>
            <a:r>
              <a:rPr lang="ar-SA" sz="2000" dirty="0" err="1">
                <a:latin typeface="Calibri" panose="020F0502020204030204" pitchFamily="34" charset="0"/>
                <a:cs typeface="Calibri" panose="020F0502020204030204" pitchFamily="34" charset="0"/>
              </a:rPr>
              <a:t>آپس</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مربوط </a:t>
            </a:r>
            <a:r>
              <a:rPr lang="ar-SA" sz="2000" dirty="0" err="1">
                <a:latin typeface="Calibri" panose="020F0502020204030204" pitchFamily="34" charset="0"/>
                <a:cs typeface="Calibri" panose="020F0502020204030204" pitchFamily="34" charset="0"/>
              </a:rPr>
              <a:t>ہوتے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endParaRPr lang="ar-SA" sz="2000" dirty="0">
              <a:latin typeface="Calibri" panose="020F0502020204030204" pitchFamily="34" charset="0"/>
              <a:cs typeface="Calibri" panose="020F0502020204030204" pitchFamily="34" charset="0"/>
            </a:endParaRPr>
          </a:p>
          <a:p>
            <a:pPr marL="0" indent="0" algn="r" rtl="1">
              <a:buNone/>
            </a:pPr>
            <a:endParaRPr lang="ar-SA" sz="2000"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۵۔ </a:t>
            </a:r>
            <a:r>
              <a:rPr lang="ar-SA" sz="2000" dirty="0" err="1">
                <a:latin typeface="Calibri" panose="020F0502020204030204" pitchFamily="34" charset="0"/>
                <a:cs typeface="Calibri" panose="020F0502020204030204" pitchFamily="34" charset="0"/>
              </a:rPr>
              <a:t>متحرک</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ثقافتیں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دوسرے</a:t>
            </a:r>
            <a:r>
              <a:rPr lang="ar-SA" sz="2000" dirty="0">
                <a:latin typeface="Calibri" panose="020F0502020204030204" pitchFamily="34" charset="0"/>
                <a:cs typeface="Calibri" panose="020F0502020204030204" pitchFamily="34" charset="0"/>
              </a:rPr>
              <a:t> کے ساتھ تعامل </a:t>
            </a:r>
            <a:r>
              <a:rPr lang="ar-SA" sz="2000" dirty="0" err="1">
                <a:latin typeface="Calibri" panose="020F0502020204030204" pitchFamily="34" charset="0"/>
                <a:cs typeface="Calibri" panose="020F0502020204030204" pitchFamily="34" charset="0"/>
              </a:rPr>
              <a:t>کرتی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بدلتی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بصورت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بدلتے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ہوئے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ماحول</a:t>
            </a:r>
            <a:r>
              <a:rPr lang="ar-SA" sz="2000" dirty="0">
                <a:latin typeface="Calibri" panose="020F0502020204030204" pitchFamily="34" charset="0"/>
                <a:cs typeface="Calibri" panose="020F0502020204030204" pitchFamily="34" charset="0"/>
              </a:rPr>
              <a:t> کے مطابق </a:t>
            </a:r>
            <a:r>
              <a:rPr lang="ar-SA" sz="2000" dirty="0" err="1">
                <a:latin typeface="Calibri" panose="020F0502020204030204" pitchFamily="34" charset="0"/>
                <a:cs typeface="Calibri" panose="020F0502020204030204" pitchFamily="34" charset="0"/>
              </a:rPr>
              <a:t>ڈھلنا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مشکل</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ہوگا</a:t>
            </a:r>
            <a:endParaRPr lang="en-US" sz="2000" dirty="0">
              <a:latin typeface="Calibri" panose="020F0502020204030204" pitchFamily="34" charset="0"/>
              <a:cs typeface="Calibri" panose="020F0502020204030204" pitchFamily="34" charset="0"/>
            </a:endParaRPr>
          </a:p>
          <a:p>
            <a:pPr marL="0" indent="0" algn="r" rtl="1">
              <a:buNone/>
            </a:pPr>
            <a:r>
              <a:rPr lang="en-US" sz="2000" dirty="0">
                <a:latin typeface="Calibri" panose="020F0502020204030204" pitchFamily="34" charset="0"/>
                <a:cs typeface="Calibri" panose="020F0502020204030204" pitchFamily="34" charset="0"/>
              </a:rPr>
              <a:t> </a:t>
            </a:r>
            <a:endParaRPr lang="en-GB"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357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ur-PK" dirty="0">
                <a:latin typeface="Calibri" panose="020F0502020204030204" pitchFamily="34" charset="0"/>
                <a:cs typeface="Calibri" panose="020F0502020204030204" pitchFamily="34" charset="0"/>
              </a:rPr>
              <a:t>اسلامی ثقافت کی خصوصیات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176530" y="1700011"/>
            <a:ext cx="9440214" cy="5069089"/>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۱۔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کی </a:t>
            </a:r>
            <a:r>
              <a:rPr lang="ar-SA" b="1" dirty="0" err="1">
                <a:latin typeface="Calibri" panose="020F0502020204030204" pitchFamily="34" charset="0"/>
                <a:cs typeface="Calibri" panose="020F0502020204030204" pitchFamily="34" charset="0"/>
              </a:rPr>
              <a:t>تعلیمات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قائمی</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جو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عنصر </a:t>
            </a:r>
            <a:r>
              <a:rPr lang="ar-SA" dirty="0" err="1">
                <a:latin typeface="Calibri" panose="020F0502020204030204" pitchFamily="34" charset="0"/>
                <a:cs typeface="Calibri" panose="020F0502020204030204" pitchFamily="34" charset="0"/>
              </a:rPr>
              <a:t>شریعت</a:t>
            </a:r>
            <a:r>
              <a:rPr lang="ar-SA" dirty="0">
                <a:latin typeface="Calibri" panose="020F0502020204030204" pitchFamily="34" charset="0"/>
                <a:cs typeface="Calibri" panose="020F0502020204030204" pitchFamily="34" charset="0"/>
              </a:rPr>
              <a:t> کے مطابق جائز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حصہ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مسلم </a:t>
            </a:r>
            <a:r>
              <a:rPr lang="ar-SA" dirty="0" err="1">
                <a:latin typeface="Calibri" panose="020F0502020204030204" pitchFamily="34" charset="0"/>
                <a:cs typeface="Calibri" panose="020F0502020204030204" pitchFamily="34" charset="0"/>
              </a:rPr>
              <a:t>اکثریتی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ملک</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۲۔ </a:t>
            </a:r>
            <a:r>
              <a:rPr lang="ar-SA" b="1" dirty="0" err="1">
                <a:latin typeface="Calibri" panose="020F0502020204030204" pitchFamily="34" charset="0"/>
                <a:cs typeface="Calibri" panose="020F0502020204030204" pitchFamily="34" charset="0"/>
              </a:rPr>
              <a:t>عالمگیریت</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نسل، قوم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علاقے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محدود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بلکہ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پوری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انسانی</a:t>
            </a:r>
            <a:r>
              <a:rPr lang="ar-SA" dirty="0">
                <a:latin typeface="Calibri" panose="020F0502020204030204" pitchFamily="34" charset="0"/>
                <a:cs typeface="Calibri" panose="020F0502020204030204" pitchFamily="34" charset="0"/>
              </a:rPr>
              <a:t> نسل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تمام </a:t>
            </a:r>
            <a:r>
              <a:rPr lang="ar-SA" dirty="0" err="1">
                <a:latin typeface="Calibri" panose="020F0502020204030204" pitchFamily="34" charset="0"/>
                <a:cs typeface="Calibri" panose="020F0502020204030204" pitchFamily="34" charset="0"/>
              </a:rPr>
              <a:t>انسانیت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بھیجے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گئے</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کچھ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ان کے </a:t>
            </a:r>
            <a:r>
              <a:rPr lang="ar-SA" dirty="0" err="1">
                <a:latin typeface="Calibri" panose="020F0502020204030204" pitchFamily="34" charset="0"/>
                <a:cs typeface="Calibri" panose="020F0502020204030204" pitchFamily="34" charset="0"/>
              </a:rPr>
              <a:t>لائے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متعلق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تمام </a:t>
            </a:r>
            <a:r>
              <a:rPr lang="ar-SA" dirty="0" err="1">
                <a:latin typeface="Calibri" panose="020F0502020204030204" pitchFamily="34" charset="0"/>
                <a:cs typeface="Calibri" panose="020F0502020204030204" pitchFamily="34" charset="0"/>
              </a:rPr>
              <a:t>انسانیت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۳۔ </a:t>
            </a:r>
            <a:r>
              <a:rPr lang="ar-SA" b="1" dirty="0" err="1">
                <a:latin typeface="Calibri" panose="020F0502020204030204" pitchFamily="34" charset="0"/>
                <a:cs typeface="Calibri" panose="020F0502020204030204" pitchFamily="34" charset="0"/>
              </a:rPr>
              <a:t>اخلاقی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پہلو</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اخلاق اور عادات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تشکیل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کردار</a:t>
            </a:r>
            <a:r>
              <a:rPr lang="ar-SA" dirty="0">
                <a:latin typeface="Calibri" panose="020F0502020204030204" pitchFamily="34" charset="0"/>
                <a:cs typeface="Calibri" panose="020F0502020204030204" pitchFamily="34" charset="0"/>
              </a:rPr>
              <a:t> ادا </a:t>
            </a:r>
            <a:r>
              <a:rPr lang="ar-SA" dirty="0" err="1">
                <a:latin typeface="Calibri" panose="020F0502020204030204" pitchFamily="34" charset="0"/>
                <a:cs typeface="Calibri" panose="020F0502020204030204" pitchFamily="34" charset="0"/>
              </a:rPr>
              <a:t>کرتے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اخلاقی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فکری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اچھائی</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بھرپور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ترغیب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ایمان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مکمل</a:t>
            </a:r>
            <a:r>
              <a:rPr lang="ar-SA" dirty="0">
                <a:latin typeface="Calibri" panose="020F0502020204030204" pitchFamily="34" charset="0"/>
                <a:cs typeface="Calibri" panose="020F0502020204030204" pitchFamily="34" charset="0"/>
              </a:rPr>
              <a:t> مؤمن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اخلاق سب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- 1162)</a:t>
            </a:r>
            <a:endParaRPr lang="en-US" dirty="0">
              <a:latin typeface="Calibri" panose="020F0502020204030204" pitchFamily="34" charset="0"/>
              <a:cs typeface="Calibri" panose="020F0502020204030204" pitchFamily="34" charset="0"/>
            </a:endParaRPr>
          </a:p>
          <a:p>
            <a:pPr marL="0" indent="0">
              <a:lnSpc>
                <a:spcPct val="150000"/>
              </a:lnSpc>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08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48E2F-E936-8BDE-C555-B72EA3F1BD4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13949-6A78-A79A-4C40-382B409B0EA1}"/>
              </a:ext>
            </a:extLst>
          </p:cNvPr>
          <p:cNvSpPr>
            <a:spLocks noGrp="1"/>
          </p:cNvSpPr>
          <p:nvPr>
            <p:ph idx="1"/>
          </p:nvPr>
        </p:nvSpPr>
        <p:spPr>
          <a:xfrm>
            <a:off x="2176530" y="734096"/>
            <a:ext cx="9440214" cy="6027947"/>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۴۔ </a:t>
            </a:r>
            <a:r>
              <a:rPr lang="ar-SA" b="1" dirty="0" err="1">
                <a:latin typeface="Calibri" panose="020F0502020204030204" pitchFamily="34" charset="0"/>
                <a:cs typeface="Calibri" panose="020F0502020204030204" pitchFamily="34" charset="0"/>
              </a:rPr>
              <a:t>روحانیت</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عبادت</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لازمی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حصہ</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مختلف قسم کی </a:t>
            </a:r>
            <a:r>
              <a:rPr lang="ar-SA" dirty="0" err="1">
                <a:latin typeface="Calibri" panose="020F0502020204030204" pitchFamily="34" charset="0"/>
                <a:cs typeface="Calibri" panose="020F0502020204030204" pitchFamily="34" charset="0"/>
              </a:rPr>
              <a:t>عبادتیں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خالق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جوڑے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مدد </a:t>
            </a:r>
            <a:r>
              <a:rPr lang="ar-SA" dirty="0" err="1">
                <a:latin typeface="Calibri" panose="020F0502020204030204" pitchFamily="34" charset="0"/>
                <a:cs typeface="Calibri" panose="020F0502020204030204" pitchFamily="34" charset="0"/>
              </a:rPr>
              <a:t>کرتی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صرف </a:t>
            </a:r>
            <a:r>
              <a:rPr lang="ar-SA" dirty="0" err="1">
                <a:latin typeface="Calibri" panose="020F0502020204030204" pitchFamily="34" charset="0"/>
                <a:cs typeface="Calibri" panose="020F0502020204030204" pitchFamily="34" charset="0"/>
              </a:rPr>
              <a:t>فردی</a:t>
            </a:r>
            <a:r>
              <a:rPr lang="ar-SA" dirty="0">
                <a:latin typeface="Calibri" panose="020F0502020204030204" pitchFamily="34" charset="0"/>
                <a:cs typeface="Calibri" panose="020F0502020204030204" pitchFamily="34" charset="0"/>
              </a:rPr>
              <a:t> سطح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محدود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بلکہ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جماعت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ترغیب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(مثال کے طور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جماعت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نماز، </a:t>
            </a:r>
            <a:r>
              <a:rPr lang="ar-SA" dirty="0" err="1">
                <a:latin typeface="Calibri" panose="020F0502020204030204" pitchFamily="34" charset="0"/>
                <a:cs typeface="Calibri" panose="020F0502020204030204" pitchFamily="34" charset="0"/>
              </a:rPr>
              <a:t>عید</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نمازیں</a:t>
            </a:r>
            <a:r>
              <a:rPr lang="ar-SA" dirty="0">
                <a:latin typeface="Calibri" panose="020F0502020204030204" pitchFamily="34" charset="0"/>
                <a:cs typeface="Calibri" panose="020F0502020204030204" pitchFamily="34" charset="0"/>
              </a:rPr>
              <a:t>، مسجد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افطار </a:t>
            </a:r>
            <a:r>
              <a:rPr lang="ar-SA" dirty="0" err="1">
                <a:latin typeface="Calibri" panose="020F0502020204030204" pitchFamily="34" charset="0"/>
                <a:cs typeface="Calibri" panose="020F0502020204030204" pitchFamily="34" charset="0"/>
              </a:rPr>
              <a:t>وغیرہ</a:t>
            </a:r>
            <a:r>
              <a:rPr lang="ar-SA" dirty="0">
                <a:latin typeface="Calibri" panose="020F0502020204030204" pitchFamily="34" charset="0"/>
                <a:cs typeface="Calibri" panose="020F0502020204030204" pitchFamily="34" charset="0"/>
              </a:rPr>
              <a:t>)۔</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۵۔ امت کے تصور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مبنی</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a:t>
            </a:r>
            <a:r>
              <a:rPr lang="ar-SA" dirty="0">
                <a:latin typeface="Calibri" panose="020F0502020204030204" pitchFamily="34" charset="0"/>
                <a:cs typeface="Calibri" panose="020F0502020204030204" pitchFamily="34" charset="0"/>
              </a:rPr>
              <a:t> زور</a:t>
            </a:r>
          </a:p>
          <a:p>
            <a:pPr marL="0" indent="0" algn="r" rtl="1">
              <a:buNone/>
            </a:pPr>
            <a:r>
              <a:rPr lang="ar-SA" dirty="0">
                <a:latin typeface="Calibri" panose="020F0502020204030204" pitchFamily="34" charset="0"/>
                <a:cs typeface="Calibri" panose="020F0502020204030204" pitchFamily="34" charset="0"/>
              </a:rPr>
              <a:t>۔ "مؤمن </a:t>
            </a:r>
            <a:r>
              <a:rPr lang="ar-SA" dirty="0" err="1">
                <a:latin typeface="Calibri" panose="020F0502020204030204" pitchFamily="34" charset="0"/>
                <a:cs typeface="Calibri" panose="020F0502020204030204" pitchFamily="34" charset="0"/>
              </a:rPr>
              <a:t>آپس</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بھائیوں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درمیان</a:t>
            </a:r>
            <a:r>
              <a:rPr lang="ar-SA" dirty="0">
                <a:latin typeface="Calibri" panose="020F0502020204030204" pitchFamily="34" charset="0"/>
                <a:cs typeface="Calibri" panose="020F0502020204030204" pitchFamily="34" charset="0"/>
              </a:rPr>
              <a:t> صلح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(الحجرات - 10)</a:t>
            </a:r>
          </a:p>
          <a:p>
            <a:pPr marL="0" indent="0" algn="r" rtl="1">
              <a:buNone/>
            </a:pP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مہاجرین</a:t>
            </a:r>
            <a:r>
              <a:rPr lang="ar-SA" dirty="0">
                <a:latin typeface="Calibri" panose="020F0502020204030204" pitchFamily="34" charset="0"/>
                <a:cs typeface="Calibri" panose="020F0502020204030204" pitchFamily="34" charset="0"/>
              </a:rPr>
              <a:t> اور انصار کے </a:t>
            </a:r>
            <a:r>
              <a:rPr lang="ar-SA" dirty="0" err="1">
                <a:latin typeface="Calibri" panose="020F0502020204030204" pitchFamily="34" charset="0"/>
                <a:cs typeface="Calibri" panose="020F0502020204030204" pitchFamily="34" charset="0"/>
              </a:rPr>
              <a:t>درمیان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چارہ</a:t>
            </a:r>
            <a:r>
              <a:rPr lang="ar-SA" dirty="0">
                <a:latin typeface="Calibri" panose="020F0502020204030204" pitchFamily="34" charset="0"/>
                <a:cs typeface="Calibri" panose="020F0502020204030204" pitchFamily="34" charset="0"/>
              </a:rPr>
              <a:t> کیسے قائم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a:t>
            </a:r>
          </a:p>
          <a:p>
            <a:pPr algn="r" rtl="1">
              <a:buAutoNum type="arabicPeriod" startAt="4"/>
            </a:pPr>
            <a:endParaRPr lang="ar-SA" b="1"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۶۔ علم و </a:t>
            </a:r>
            <a:r>
              <a:rPr lang="ar-SA" b="1" dirty="0" err="1">
                <a:latin typeface="Calibri" panose="020F0502020204030204" pitchFamily="34" charset="0"/>
                <a:cs typeface="Calibri" panose="020F0502020204030204" pitchFamily="34" charset="0"/>
              </a:rPr>
              <a:t>تعلیم</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علم حاصل </a:t>
            </a:r>
            <a:r>
              <a:rPr lang="ar-SA" dirty="0" err="1">
                <a:latin typeface="Calibri" panose="020F0502020204030204" pitchFamily="34" charset="0"/>
                <a:cs typeface="Calibri" panose="020F0502020204030204" pitchFamily="34" charset="0"/>
              </a:rPr>
              <a:t>کرنا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الہی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فریضہ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سمجھا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ہر</a:t>
            </a:r>
            <a:r>
              <a:rPr lang="ar-SA" dirty="0">
                <a:latin typeface="Calibri" panose="020F0502020204030204" pitchFamily="34" charset="0"/>
                <a:cs typeface="Calibri" panose="020F0502020204030204" pitchFamily="34" charset="0"/>
              </a:rPr>
              <a:t> مسلمان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علم حاصل </a:t>
            </a:r>
            <a:r>
              <a:rPr lang="ar-SA" dirty="0" err="1">
                <a:latin typeface="Calibri" panose="020F0502020204030204" pitchFamily="34" charset="0"/>
                <a:cs typeface="Calibri" panose="020F0502020204030204" pitchFamily="34" charset="0"/>
              </a:rPr>
              <a:t>کرنا</a:t>
            </a:r>
            <a:r>
              <a:rPr lang="ar-SA" dirty="0">
                <a:latin typeface="Calibri" panose="020F0502020204030204" pitchFamily="34" charset="0"/>
                <a:cs typeface="Calibri" panose="020F0502020204030204" pitchFamily="34" charset="0"/>
              </a:rPr>
              <a:t> واجب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(ابن </a:t>
            </a:r>
            <a:r>
              <a:rPr lang="ar-SA" dirty="0" err="1">
                <a:latin typeface="Calibri" panose="020F0502020204030204" pitchFamily="34" charset="0"/>
                <a:cs typeface="Calibri" panose="020F0502020204030204" pitchFamily="34" charset="0"/>
              </a:rPr>
              <a:t>ماجہ</a:t>
            </a:r>
            <a:r>
              <a:rPr lang="ar-SA" dirty="0">
                <a:latin typeface="Calibri" panose="020F0502020204030204" pitchFamily="34" charset="0"/>
                <a:cs typeface="Calibri" panose="020F0502020204030204" pitchFamily="34" charset="0"/>
              </a:rPr>
              <a:t> - 224)</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براہ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کرم</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بطور معلم کے موضوع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حوالہ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دیکھیں</a:t>
            </a:r>
            <a:endParaRPr lang="en-US" dirty="0">
              <a:latin typeface="Calibri" panose="020F0502020204030204" pitchFamily="34" charset="0"/>
              <a:cs typeface="Calibri" panose="020F050202020403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7761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30" y="462844"/>
            <a:ext cx="9440214" cy="6254045"/>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۷۔ </a:t>
            </a:r>
            <a:r>
              <a:rPr lang="ar-SA" b="1" dirty="0" err="1">
                <a:latin typeface="Calibri" panose="020F0502020204030204" pitchFamily="34" charset="0"/>
                <a:cs typeface="Calibri" panose="020F0502020204030204" pitchFamily="34" charset="0"/>
              </a:rPr>
              <a:t>خاندان</a:t>
            </a:r>
            <a:r>
              <a:rPr lang="ar-SA" b="1" dirty="0">
                <a:latin typeface="Calibri" panose="020F0502020204030204" pitchFamily="34" charset="0"/>
                <a:cs typeface="Calibri" panose="020F0502020204030204" pitchFamily="34" charset="0"/>
              </a:rPr>
              <a:t> کی </a:t>
            </a:r>
            <a:r>
              <a:rPr lang="ar-SA" b="1" dirty="0" err="1">
                <a:latin typeface="Calibri" panose="020F0502020204030204" pitchFamily="34" charset="0"/>
                <a:cs typeface="Calibri" panose="020F0502020204030204" pitchFamily="34" charset="0"/>
              </a:rPr>
              <a:t>مرکزی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حیثیت</a:t>
            </a:r>
            <a:endParaRPr lang="ar-SA"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خاندانی</a:t>
            </a:r>
            <a:r>
              <a:rPr lang="ar-SA" dirty="0">
                <a:latin typeface="Calibri" panose="020F0502020204030204" pitchFamily="34" charset="0"/>
                <a:cs typeface="Calibri" panose="020F0502020204030204" pitchFamily="34" charset="0"/>
              </a:rPr>
              <a:t> نظام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a:t>
            </a:r>
            <a:r>
              <a:rPr lang="ar-SA" dirty="0">
                <a:latin typeface="Calibri" panose="020F0502020204030204" pitchFamily="34" charset="0"/>
                <a:cs typeface="Calibri" panose="020F0502020204030204" pitchFamily="34" charset="0"/>
              </a:rPr>
              <a:t> قدر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فروغ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زوجین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والدین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بچوں</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دیگر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خونی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رشتوں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ماں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باپ</a:t>
            </a:r>
            <a:r>
              <a:rPr lang="ar-SA" dirty="0">
                <a:latin typeface="Calibri" panose="020F0502020204030204" pitchFamily="34" charset="0"/>
                <a:cs typeface="Calibri" panose="020F0502020204030204" pitchFamily="34" charset="0"/>
              </a:rPr>
              <a:t> کی طرف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اور والد کی طرف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بے</a:t>
            </a:r>
            <a:r>
              <a:rPr lang="ar-SA" dirty="0">
                <a:latin typeface="Calibri" panose="020F0502020204030204" pitchFamily="34" charset="0"/>
                <a:cs typeface="Calibri" panose="020F0502020204030204" pitchFamily="34" charset="0"/>
              </a:rPr>
              <a:t> حد </a:t>
            </a:r>
            <a:r>
              <a:rPr lang="ar-SA" dirty="0" err="1">
                <a:latin typeface="Calibri" panose="020F0502020204030204" pitchFamily="34" charset="0"/>
                <a:cs typeface="Calibri" panose="020F0502020204030204" pitchFamily="34" charset="0"/>
              </a:rPr>
              <a:t>اہمیت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رشتوں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جوڑنے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ترغیب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توڑنے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حوصلہ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شکنی</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جاتی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رشتوں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بندھن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عرش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جڑا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قائم </a:t>
            </a:r>
            <a:r>
              <a:rPr lang="ar-SA" dirty="0" err="1">
                <a:latin typeface="Calibri" panose="020F0502020204030204" pitchFamily="34" charset="0"/>
                <a:cs typeface="Calibri" panose="020F0502020204030204" pitchFamily="34" charset="0"/>
              </a:rPr>
              <a:t>رکھے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رحم و </a:t>
            </a:r>
            <a:r>
              <a:rPr lang="ar-SA" dirty="0" err="1">
                <a:latin typeface="Calibri" panose="020F0502020204030204" pitchFamily="34" charset="0"/>
                <a:cs typeface="Calibri" panose="020F0502020204030204" pitchFamily="34" charset="0"/>
              </a:rPr>
              <a:t>برکت</a:t>
            </a:r>
            <a:r>
              <a:rPr lang="ar-SA" dirty="0">
                <a:latin typeface="Calibri" panose="020F0502020204030204" pitchFamily="34" charset="0"/>
                <a:cs typeface="Calibri" panose="020F0502020204030204" pitchFamily="34" charset="0"/>
              </a:rPr>
              <a:t> کے ساتھ </a:t>
            </a:r>
            <a:r>
              <a:rPr lang="ar-SA" dirty="0" err="1">
                <a:latin typeface="Calibri" panose="020F0502020204030204" pitchFamily="34" charset="0"/>
                <a:cs typeface="Calibri" panose="020F0502020204030204" pitchFamily="34" charset="0"/>
              </a:rPr>
              <a:t>جوڑے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جو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قطع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رحمت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جدا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(مسلم - 2555)</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۸۔ </a:t>
            </a:r>
            <a:r>
              <a:rPr lang="ar-SA" b="1" dirty="0" err="1">
                <a:latin typeface="Calibri" panose="020F0502020204030204" pitchFamily="34" charset="0"/>
                <a:cs typeface="Calibri" panose="020F0502020204030204" pitchFamily="34" charset="0"/>
              </a:rPr>
              <a:t>مادی</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روحانی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زندگی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توازن</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راہبیت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تصور </a:t>
            </a:r>
            <a:r>
              <a:rPr lang="ar-SA" dirty="0" err="1">
                <a:latin typeface="Calibri" panose="020F0502020204030204" pitchFamily="34" charset="0"/>
                <a:cs typeface="Calibri" panose="020F0502020204030204" pitchFamily="34" charset="0"/>
              </a:rPr>
              <a:t>نہیں</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متوازن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گزارنے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ترغیب</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آدمیوں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گروہ</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زوجات کے </a:t>
            </a:r>
            <a:r>
              <a:rPr lang="ar-SA" dirty="0" err="1">
                <a:latin typeface="Calibri" panose="020F0502020204030204" pitchFamily="34" charset="0"/>
                <a:cs typeface="Calibri" panose="020F0502020204030204" pitchFamily="34" charset="0"/>
              </a:rPr>
              <a:t>گھر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آیا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پوچھا</a:t>
            </a:r>
            <a:r>
              <a:rPr lang="ar-SA" dirty="0">
                <a:latin typeface="Calibri" panose="020F0502020204030204" pitchFamily="34" charset="0"/>
                <a:cs typeface="Calibri" panose="020F0502020204030204" pitchFamily="34" charset="0"/>
              </a:rPr>
              <a:t> کہ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کیسے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جب </a:t>
            </a:r>
            <a:r>
              <a:rPr lang="ar-SA" dirty="0" err="1">
                <a:latin typeface="Calibri" panose="020F0502020204030204" pitchFamily="34" charset="0"/>
                <a:cs typeface="Calibri" panose="020F0502020204030204" pitchFamily="34" charset="0"/>
              </a:rPr>
              <a:t>انہیں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بتایا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انہوں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ناکافی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سمجھی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کے مقام کے لحاظ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جبکہ</a:t>
            </a:r>
            <a:r>
              <a:rPr lang="ar-SA" dirty="0">
                <a:latin typeface="Calibri" panose="020F0502020204030204" pitchFamily="34" charset="0"/>
                <a:cs typeface="Calibri" panose="020F0502020204030204" pitchFamily="34" charset="0"/>
              </a:rPr>
              <a:t> ان کے </a:t>
            </a:r>
            <a:r>
              <a:rPr lang="ar-SA" dirty="0" err="1">
                <a:latin typeface="Calibri" panose="020F0502020204030204" pitchFamily="34" charset="0"/>
                <a:cs typeface="Calibri" panose="020F0502020204030204" pitchFamily="34" charset="0"/>
              </a:rPr>
              <a:t>ماضی</a:t>
            </a:r>
            <a:r>
              <a:rPr lang="ar-SA" dirty="0">
                <a:latin typeface="Calibri" panose="020F0502020204030204" pitchFamily="34" charset="0"/>
                <a:cs typeface="Calibri" panose="020F0502020204030204" pitchFamily="34" charset="0"/>
              </a:rPr>
              <a:t> اور مستقبل کے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معاف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چکے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ہمیشہ</a:t>
            </a:r>
            <a:r>
              <a:rPr lang="ar-SA" dirty="0">
                <a:latin typeface="Calibri" panose="020F0502020204030204" pitchFamily="34" charset="0"/>
                <a:cs typeface="Calibri" panose="020F0502020204030204" pitchFamily="34" charset="0"/>
              </a:rPr>
              <a:t> رات </a:t>
            </a:r>
            <a:r>
              <a:rPr lang="ar-SA" dirty="0" err="1">
                <a:latin typeface="Calibri" panose="020F0502020204030204" pitchFamily="34" charset="0"/>
                <a:cs typeface="Calibri" panose="020F0502020204030204" pitchFamily="34" charset="0"/>
              </a:rPr>
              <a:t>بھر</a:t>
            </a:r>
            <a:r>
              <a:rPr lang="ar-SA" dirty="0">
                <a:latin typeface="Calibri" panose="020F0502020204030204" pitchFamily="34" charset="0"/>
                <a:cs typeface="Calibri" panose="020F0502020204030204" pitchFamily="34" charset="0"/>
              </a:rPr>
              <a:t> نماز </a:t>
            </a:r>
            <a:r>
              <a:rPr lang="ar-SA" dirty="0" err="1">
                <a:latin typeface="Calibri" panose="020F0502020204030204" pitchFamily="34" charset="0"/>
                <a:cs typeface="Calibri" panose="020F0502020204030204" pitchFamily="34" charset="0"/>
              </a:rPr>
              <a:t>پڑھوں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دوسرا </a:t>
            </a:r>
            <a:r>
              <a:rPr lang="ar-SA" dirty="0" err="1">
                <a:latin typeface="Calibri" panose="020F0502020204030204" pitchFamily="34" charset="0"/>
                <a:cs typeface="Calibri" panose="020F0502020204030204" pitchFamily="34" charset="0"/>
              </a:rPr>
              <a:t>کہنے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سارا سال </a:t>
            </a:r>
            <a:r>
              <a:rPr lang="ar-SA" dirty="0" err="1">
                <a:latin typeface="Calibri" panose="020F0502020204030204" pitchFamily="34" charset="0"/>
                <a:cs typeface="Calibri" panose="020F0502020204030204" pitchFamily="34" charset="0"/>
              </a:rPr>
              <a:t>روزہ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روزہ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توڑوں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تیسرا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عورتوں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دور </a:t>
            </a:r>
            <a:r>
              <a:rPr lang="ar-SA" dirty="0" err="1">
                <a:latin typeface="Calibri" panose="020F0502020204030204" pitchFamily="34" charset="0"/>
                <a:cs typeface="Calibri" panose="020F0502020204030204" pitchFamily="34" charset="0"/>
              </a:rPr>
              <a:t>رہوں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شادی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رسول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ان کے </a:t>
            </a:r>
            <a:r>
              <a:rPr lang="ar-SA" dirty="0" err="1">
                <a:latin typeface="Calibri" panose="020F0502020204030204" pitchFamily="34" charset="0"/>
                <a:cs typeface="Calibri" panose="020F0502020204030204" pitchFamily="34" charset="0"/>
              </a:rPr>
              <a:t>پاس</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آئے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وہی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قسم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آگے</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فرمانبردار</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خوفزدہ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رکھتا</a:t>
            </a:r>
            <a:r>
              <a:rPr lang="ar-SA" dirty="0">
                <a:latin typeface="Calibri" panose="020F0502020204030204" pitchFamily="34" charset="0"/>
                <a:cs typeface="Calibri" panose="020F0502020204030204" pitchFamily="34" charset="0"/>
              </a:rPr>
              <a:t> اور افطار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سوتا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شادی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میری</a:t>
            </a:r>
            <a:r>
              <a:rPr lang="ar-SA" dirty="0">
                <a:latin typeface="Calibri" panose="020F0502020204030204" pitchFamily="34" charset="0"/>
                <a:cs typeface="Calibri" panose="020F0502020204030204" pitchFamily="34" charset="0"/>
              </a:rPr>
              <a:t> سنت کے مطابق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عمل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مجھ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- 5063)</a:t>
            </a:r>
            <a:endParaRPr lang="en-US" dirty="0">
              <a:latin typeface="Calibri" panose="020F0502020204030204" pitchFamily="34" charset="0"/>
              <a:cs typeface="Calibri" panose="020F0502020204030204" pitchFamily="34" charset="0"/>
            </a:endParaRPr>
          </a:p>
          <a:p>
            <a:pPr>
              <a:buFontTx/>
              <a:buChar char="-"/>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12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83B19-1C66-D571-BFDF-8C5C609F8A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C39EA2-17E5-E66C-4F4D-91611164893B}"/>
              </a:ext>
            </a:extLst>
          </p:cNvPr>
          <p:cNvSpPr>
            <a:spLocks noGrp="1"/>
          </p:cNvSpPr>
          <p:nvPr>
            <p:ph idx="1"/>
          </p:nvPr>
        </p:nvSpPr>
        <p:spPr>
          <a:xfrm>
            <a:off x="2176530" y="734097"/>
            <a:ext cx="9440214" cy="5666704"/>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۹۔ </a:t>
            </a:r>
            <a:r>
              <a:rPr lang="ar-SA" b="1" dirty="0" err="1">
                <a:latin typeface="Calibri" panose="020F0502020204030204" pitchFamily="34" charset="0"/>
                <a:cs typeface="Calibri" panose="020F0502020204030204" pitchFamily="34" charset="0"/>
              </a:rPr>
              <a:t>نیکی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علمبردار</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برائی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کا</a:t>
            </a:r>
            <a:r>
              <a:rPr lang="ar-SA" b="1" dirty="0">
                <a:latin typeface="Calibri" panose="020F0502020204030204" pitchFamily="34" charset="0"/>
                <a:cs typeface="Calibri" panose="020F0502020204030204" pitchFamily="34" charset="0"/>
              </a:rPr>
              <a:t> مخالف</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ماحول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ایسا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ہونا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چاہیے</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نیکی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فروغ </a:t>
            </a:r>
            <a:r>
              <a:rPr lang="ar-SA" dirty="0" err="1">
                <a:latin typeface="Calibri" panose="020F0502020204030204" pitchFamily="34" charset="0"/>
                <a:cs typeface="Calibri" panose="020F0502020204030204" pitchFamily="34" charset="0"/>
              </a:rPr>
              <a:t>دے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روکے</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کام</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مدینہ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حاصل </a:t>
            </a:r>
            <a:r>
              <a:rPr lang="ar-SA" dirty="0" err="1">
                <a:latin typeface="Calibri" panose="020F0502020204030204" pitchFamily="34" charset="0"/>
                <a:cs typeface="Calibri" panose="020F0502020204030204" pitchFamily="34" charset="0"/>
              </a:rPr>
              <a:t>کیا</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بہترین</a:t>
            </a:r>
            <a:r>
              <a:rPr lang="ar-SA" dirty="0">
                <a:latin typeface="Calibri" panose="020F0502020204030204" pitchFamily="34" charset="0"/>
                <a:cs typeface="Calibri" panose="020F0502020204030204" pitchFamily="34" charset="0"/>
              </a:rPr>
              <a:t> امت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انسانیت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ابھری</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نیک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کاموں</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تلقین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بد اعمال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روکتے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ایمان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(آلِ عمران - 110)</a:t>
            </a:r>
          </a:p>
          <a:p>
            <a:pPr marL="0" indent="0" algn="r" rtl="1">
              <a:buNone/>
            </a:pPr>
            <a:endParaRPr lang="ar-SA" dirty="0">
              <a:latin typeface="Calibri" panose="020F0502020204030204" pitchFamily="34" charset="0"/>
              <a:cs typeface="Calibri" panose="020F0502020204030204" pitchFamily="34" charset="0"/>
            </a:endParaRPr>
          </a:p>
          <a:p>
            <a:pPr marL="0" indent="0" algn="r" rtl="1">
              <a:buNone/>
            </a:pPr>
            <a:r>
              <a:rPr lang="ar-SA" b="1" dirty="0">
                <a:latin typeface="Calibri" panose="020F0502020204030204" pitchFamily="34" charset="0"/>
                <a:cs typeface="Calibri" panose="020F0502020204030204" pitchFamily="34" charset="0"/>
              </a:rPr>
              <a:t>۱۰۔ تنوع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اتحاد</a:t>
            </a: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ثقافتی</a:t>
            </a:r>
            <a:r>
              <a:rPr lang="ar-SA" dirty="0">
                <a:latin typeface="Calibri" panose="020F0502020204030204" pitchFamily="34" charset="0"/>
                <a:cs typeface="Calibri" panose="020F0502020204030204" pitchFamily="34" charset="0"/>
              </a:rPr>
              <a:t> اقدار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قبول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جب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اصولوں</a:t>
            </a:r>
            <a:r>
              <a:rPr lang="ar-SA" dirty="0">
                <a:latin typeface="Calibri" panose="020F0502020204030204" pitchFamily="34" charset="0"/>
                <a:cs typeface="Calibri" panose="020F0502020204030204" pitchFamily="34" charset="0"/>
              </a:rPr>
              <a:t> کے خلاف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مخصوص </a:t>
            </a:r>
            <a:r>
              <a:rPr lang="ar-SA" dirty="0" err="1">
                <a:latin typeface="Calibri" panose="020F0502020204030204" pitchFamily="34" charset="0"/>
                <a:cs typeface="Calibri" panose="020F0502020204030204" pitchFamily="34" charset="0"/>
              </a:rPr>
              <a:t>علاقے</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محدود </a:t>
            </a:r>
            <a:r>
              <a:rPr lang="ar-SA" dirty="0" err="1">
                <a:latin typeface="Calibri" panose="020F0502020204030204" pitchFamily="34" charset="0"/>
                <a:cs typeface="Calibri" panose="020F0502020204030204" pitchFamily="34" charset="0"/>
              </a:rPr>
              <a:t>نہیں</a:t>
            </a:r>
            <a:endParaRPr lang="ar-SA"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یہی</a:t>
            </a:r>
            <a:r>
              <a:rPr lang="ar-SA" dirty="0">
                <a:latin typeface="Calibri" panose="020F0502020204030204" pitchFamily="34" charset="0"/>
                <a:cs typeface="Calibri" panose="020F0502020204030204" pitchFamily="34" charset="0"/>
              </a:rPr>
              <a:t> بات </a:t>
            </a:r>
            <a:r>
              <a:rPr lang="ar-SA" dirty="0" err="1">
                <a:latin typeface="Calibri" panose="020F0502020204030204" pitchFamily="34" charset="0"/>
                <a:cs typeface="Calibri" panose="020F0502020204030204" pitchFamily="34" charset="0"/>
              </a:rPr>
              <a:t>اسلامی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ثقافت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دنیا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مالا مال اور متنوع </a:t>
            </a:r>
            <a:r>
              <a:rPr lang="ar-SA" dirty="0" err="1">
                <a:latin typeface="Calibri" panose="020F0502020204030204" pitchFamily="34" charset="0"/>
                <a:cs typeface="Calibri" panose="020F0502020204030204" pitchFamily="34" charset="0"/>
              </a:rPr>
              <a:t>بناتی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endParaRPr lang="en-US" dirty="0">
              <a:latin typeface="Calibri" panose="020F0502020204030204" pitchFamily="34" charset="0"/>
              <a:cs typeface="Calibri" panose="020F050202020403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9879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1794575"/>
            <a:ext cx="9276567" cy="4617513"/>
          </a:xfrm>
        </p:spPr>
        <p:txBody>
          <a:bodyPr>
            <a:normAutofit/>
          </a:bodyPr>
          <a:lstStyle/>
          <a:p>
            <a:pPr algn="r" rtl="1">
              <a:buFont typeface="Arial" panose="020B0604020202020204" pitchFamily="34" charset="0"/>
              <a:buChar char="•"/>
            </a:pPr>
            <a:r>
              <a:rPr lang="ar-SA" sz="2000" dirty="0">
                <a:latin typeface="Calibri" panose="020F0502020204030204" pitchFamily="34" charset="0"/>
                <a:cs typeface="Calibri" panose="020F0502020204030204" pitchFamily="34" charset="0"/>
              </a:rPr>
              <a:t>انسان کے </a:t>
            </a:r>
            <a:r>
              <a:rPr lang="ar-SA" sz="2000" dirty="0" err="1">
                <a:latin typeface="Calibri" panose="020F0502020204030204" pitchFamily="34" charset="0"/>
                <a:cs typeface="Calibri" panose="020F0502020204030204" pitchFamily="34" charset="0"/>
              </a:rPr>
              <a:t>سماجی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اخلاقی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فکری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سائنسی</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مادی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ترقی</a:t>
            </a:r>
            <a:r>
              <a:rPr lang="ar-SA" sz="2000" dirty="0">
                <a:latin typeface="Calibri" panose="020F0502020204030204" pitchFamily="34" charset="0"/>
                <a:cs typeface="Calibri" panose="020F0502020204030204" pitchFamily="34" charset="0"/>
              </a:rPr>
              <a:t> کے اس </a:t>
            </a:r>
            <a:r>
              <a:rPr lang="ar-SA" sz="2000" dirty="0" err="1">
                <a:latin typeface="Calibri" panose="020F0502020204030204" pitchFamily="34" charset="0"/>
                <a:cs typeface="Calibri" panose="020F0502020204030204" pitchFamily="34" charset="0"/>
              </a:rPr>
              <a:t>مجموعے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کہا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کسی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معاشرے</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اعلیٰ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سطحی</a:t>
            </a:r>
            <a:r>
              <a:rPr lang="ar-SA" sz="2000" dirty="0">
                <a:latin typeface="Calibri" panose="020F0502020204030204" pitchFamily="34" charset="0"/>
                <a:cs typeface="Calibri" panose="020F0502020204030204" pitchFamily="34" charset="0"/>
              </a:rPr>
              <a:t> طرزِ </a:t>
            </a:r>
            <a:r>
              <a:rPr lang="ar-SA" sz="2000" dirty="0" err="1">
                <a:latin typeface="Calibri" panose="020F0502020204030204" pitchFamily="34" charset="0"/>
                <a:cs typeface="Calibri" panose="020F0502020204030204" pitchFamily="34" charset="0"/>
              </a:rPr>
              <a:t>زندگی</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عکاسی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0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انسانوں</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گروہ</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اجتماعی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زندگی</a:t>
            </a:r>
            <a:r>
              <a:rPr lang="ar-SA" sz="2000" dirty="0">
                <a:latin typeface="Calibri" panose="020F0502020204030204" pitchFamily="34" charset="0"/>
                <a:cs typeface="Calibri" panose="020F0502020204030204" pitchFamily="34" charset="0"/>
              </a:rPr>
              <a:t> جس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علم، فنون، </a:t>
            </a:r>
            <a:r>
              <a:rPr lang="ar-SA" sz="2000" dirty="0" err="1">
                <a:latin typeface="Calibri" panose="020F0502020204030204" pitchFamily="34" charset="0"/>
                <a:cs typeface="Calibri" panose="020F0502020204030204" pitchFamily="34" charset="0"/>
              </a:rPr>
              <a:t>اخلاقیات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قوانین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ادارے</a:t>
            </a:r>
            <a:r>
              <a:rPr lang="ar-SA" sz="2000" dirty="0">
                <a:latin typeface="Calibri" panose="020F0502020204030204" pitchFamily="34" charset="0"/>
                <a:cs typeface="Calibri" panose="020F0502020204030204" pitchFamily="34" charset="0"/>
              </a:rPr>
              <a:t> اور اقدار مل </a:t>
            </a:r>
            <a:r>
              <a:rPr lang="ar-SA" sz="2000" dirty="0" err="1">
                <a:latin typeface="Calibri" panose="020F0502020204030204" pitchFamily="34" charset="0"/>
                <a:cs typeface="Calibri" panose="020F0502020204030204" pitchFamily="34" charset="0"/>
              </a:rPr>
              <a:t>کر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منظم اور </a:t>
            </a:r>
            <a:r>
              <a:rPr lang="ar-SA" sz="2000" dirty="0" err="1">
                <a:latin typeface="Calibri" panose="020F0502020204030204" pitchFamily="34" charset="0"/>
                <a:cs typeface="Calibri" panose="020F0502020204030204" pitchFamily="34" charset="0"/>
              </a:rPr>
              <a:t>پُرامن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معاشرہ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تشکیل</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r>
              <a:rPr lang="ar-SA" sz="20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0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زندگی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گزارنے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اعلیٰ</a:t>
            </a:r>
            <a:r>
              <a:rPr lang="ar-SA" sz="2000" dirty="0">
                <a:latin typeface="Calibri" panose="020F0502020204030204" pitchFamily="34" charset="0"/>
                <a:cs typeface="Calibri" panose="020F0502020204030204" pitchFamily="34" charset="0"/>
              </a:rPr>
              <a:t> اور منظم </a:t>
            </a:r>
            <a:r>
              <a:rPr lang="ar-SA" sz="2000" dirty="0" err="1">
                <a:latin typeface="Calibri" panose="020F0502020204030204" pitchFamily="34" charset="0"/>
                <a:cs typeface="Calibri" panose="020F0502020204030204" pitchFamily="34" charset="0"/>
              </a:rPr>
              <a:t>طریقہ</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انسانوں</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فکری</a:t>
            </a:r>
            <a:r>
              <a:rPr lang="ar-SA" sz="2000" dirty="0">
                <a:latin typeface="Calibri" panose="020F0502020204030204" pitchFamily="34" charset="0"/>
                <a:cs typeface="Calibri" panose="020F0502020204030204" pitchFamily="34" charset="0"/>
              </a:rPr>
              <a:t> و </a:t>
            </a:r>
            <a:r>
              <a:rPr lang="ar-SA" sz="2000" dirty="0" err="1">
                <a:latin typeface="Calibri" panose="020F0502020204030204" pitchFamily="34" charset="0"/>
                <a:cs typeface="Calibri" panose="020F0502020204030204" pitchFamily="34" charset="0"/>
              </a:rPr>
              <a:t>عملی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جدوجہد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نتیجہ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اور جس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تعلیم</a:t>
            </a:r>
            <a:r>
              <a:rPr lang="ar-SA" sz="2000" dirty="0">
                <a:latin typeface="Calibri" panose="020F0502020204030204" pitchFamily="34" charset="0"/>
                <a:cs typeface="Calibri" panose="020F0502020204030204" pitchFamily="34" charset="0"/>
              </a:rPr>
              <a:t>، اخلاق، فنونِ </a:t>
            </a:r>
            <a:r>
              <a:rPr lang="ar-SA" sz="2000" dirty="0" err="1">
                <a:latin typeface="Calibri" panose="020F0502020204030204" pitchFamily="34" charset="0"/>
                <a:cs typeface="Calibri" panose="020F0502020204030204" pitchFamily="34" charset="0"/>
              </a:rPr>
              <a:t>لطیفہ</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سائنسی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ترقی</a:t>
            </a:r>
            <a:r>
              <a:rPr lang="ar-SA" sz="2000" dirty="0">
                <a:latin typeface="Calibri" panose="020F0502020204030204" pitchFamily="34" charset="0"/>
                <a:cs typeface="Calibri" panose="020F0502020204030204" pitchFamily="34" charset="0"/>
              </a:rPr>
              <a:t> شامل </a:t>
            </a:r>
            <a:r>
              <a:rPr lang="ar-SA" sz="2000" dirty="0" err="1">
                <a:latin typeface="Calibri" panose="020F0502020204030204" pitchFamily="34" charset="0"/>
                <a:cs typeface="Calibri" panose="020F0502020204030204" pitchFamily="34" charset="0"/>
              </a:rPr>
              <a:t>ہوتی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SA" sz="20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dirty="0" err="1">
                <a:latin typeface="Calibri" panose="020F0502020204030204" pitchFamily="34" charset="0"/>
                <a:cs typeface="Calibri" panose="020F0502020204030204" pitchFamily="34" charset="0"/>
              </a:rPr>
              <a:t>کسی</a:t>
            </a:r>
            <a:r>
              <a:rPr lang="ar-SA" sz="2000" dirty="0">
                <a:latin typeface="Calibri" panose="020F0502020204030204" pitchFamily="34" charset="0"/>
                <a:cs typeface="Calibri" panose="020F0502020204030204" pitchFamily="34" charset="0"/>
              </a:rPr>
              <a:t> قوم </a:t>
            </a:r>
            <a:r>
              <a:rPr lang="ar-SA" sz="2000" dirty="0" err="1">
                <a:latin typeface="Calibri" panose="020F0502020204030204" pitchFamily="34" charset="0"/>
                <a:cs typeface="Calibri" panose="020F0502020204030204" pitchFamily="34" charset="0"/>
              </a:rPr>
              <a:t>یا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معاشرے</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مجموعی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مادی</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غیر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مادی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ترقی</a:t>
            </a:r>
            <a:r>
              <a:rPr lang="ar-SA" sz="2000" dirty="0">
                <a:latin typeface="Calibri" panose="020F0502020204030204" pitchFamily="34" charset="0"/>
                <a:cs typeface="Calibri" panose="020F0502020204030204" pitchFamily="34" charset="0"/>
              </a:rPr>
              <a:t>، جس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رہن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سہن</a:t>
            </a:r>
            <a:r>
              <a:rPr lang="ar-SA" sz="2000" dirty="0">
                <a:latin typeface="Calibri" panose="020F0502020204030204" pitchFamily="34" charset="0"/>
                <a:cs typeface="Calibri" panose="020F0502020204030204" pitchFamily="34" charset="0"/>
              </a:rPr>
              <a:t>، طرزِ </a:t>
            </a:r>
            <a:r>
              <a:rPr lang="ar-SA" sz="2000" dirty="0" err="1">
                <a:latin typeface="Calibri" panose="020F0502020204030204" pitchFamily="34" charset="0"/>
                <a:cs typeface="Calibri" panose="020F0502020204030204" pitchFamily="34" charset="0"/>
              </a:rPr>
              <a:t>حکومت</a:t>
            </a:r>
            <a:r>
              <a:rPr lang="ar-SA" sz="2000" dirty="0">
                <a:latin typeface="Calibri" panose="020F0502020204030204" pitchFamily="34" charset="0"/>
                <a:cs typeface="Calibri" panose="020F0502020204030204" pitchFamily="34" charset="0"/>
              </a:rPr>
              <a:t>، علم و </a:t>
            </a:r>
            <a:r>
              <a:rPr lang="ar-SA" sz="2000" dirty="0" err="1">
                <a:latin typeface="Calibri" panose="020F0502020204030204" pitchFamily="34" charset="0"/>
                <a:cs typeface="Calibri" panose="020F0502020204030204" pitchFamily="34" charset="0"/>
              </a:rPr>
              <a:t>ہنر</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معاشرتی</a:t>
            </a:r>
            <a:r>
              <a:rPr lang="ar-SA" sz="2000" dirty="0">
                <a:latin typeface="Calibri" panose="020F0502020204030204" pitchFamily="34" charset="0"/>
                <a:cs typeface="Calibri" panose="020F0502020204030204" pitchFamily="34" charset="0"/>
              </a:rPr>
              <a:t> اصول شامل </a:t>
            </a:r>
            <a:r>
              <a:rPr lang="ar-SA" sz="2000" dirty="0" err="1">
                <a:latin typeface="Calibri" panose="020F0502020204030204" pitchFamily="34" charset="0"/>
                <a:cs typeface="Calibri" panose="020F0502020204030204" pitchFamily="34" charset="0"/>
              </a:rPr>
              <a:t>ہوں</a:t>
            </a:r>
            <a:r>
              <a:rPr lang="ar-SA" sz="2000" dirty="0">
                <a:latin typeface="Calibri" panose="020F0502020204030204" pitchFamily="34" charset="0"/>
                <a:cs typeface="Calibri" panose="020F0502020204030204" pitchFamily="34" charset="0"/>
              </a:rPr>
              <a:t>۔</a:t>
            </a:r>
          </a:p>
          <a:p>
            <a:pPr marL="0" indent="0">
              <a:buNone/>
            </a:pPr>
            <a:endParaRPr lang="ar-SA"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i="1"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2FAAA7AE-A91C-20F9-4F25-DAE46D5E10E2}"/>
              </a:ext>
            </a:extLst>
          </p:cNvPr>
          <p:cNvSpPr>
            <a:spLocks noGrp="1"/>
          </p:cNvSpPr>
          <p:nvPr>
            <p:ph type="title"/>
          </p:nvPr>
        </p:nvSpPr>
        <p:spPr>
          <a:xfrm>
            <a:off x="2592925" y="624110"/>
            <a:ext cx="8911687" cy="882718"/>
          </a:xfrm>
        </p:spPr>
        <p:txBody>
          <a:bodyPr/>
          <a:lstStyle/>
          <a:p>
            <a:pPr algn="ctr"/>
            <a:r>
              <a:rPr lang="ur-PK" dirty="0">
                <a:latin typeface="Calibri" panose="020F0502020204030204" pitchFamily="34" charset="0"/>
                <a:cs typeface="Calibri" panose="020F0502020204030204" pitchFamily="34" charset="0"/>
              </a:rPr>
              <a:t>تہذیب و تمدن</a:t>
            </a: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6665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347" y="598353"/>
            <a:ext cx="8911687" cy="844082"/>
          </a:xfrm>
        </p:spPr>
        <p:txBody>
          <a:bodyPr/>
          <a:lstStyle/>
          <a:p>
            <a:pPr algn="ctr"/>
            <a:r>
              <a:rPr lang="ur-PK" dirty="0">
                <a:latin typeface="Calibri" panose="020F0502020204030204" pitchFamily="34" charset="0"/>
                <a:cs typeface="Calibri" panose="020F0502020204030204" pitchFamily="34" charset="0"/>
              </a:rPr>
              <a:t>تہذیب کی خصوصیات</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35347" y="1648495"/>
            <a:ext cx="8915400" cy="5124838"/>
          </a:xfrm>
        </p:spPr>
        <p:txBody>
          <a:bodyPr>
            <a:noAutofit/>
          </a:bodyPr>
          <a:lstStyle/>
          <a:p>
            <a:pPr algn="r" rtl="1">
              <a:lnSpc>
                <a:spcPct val="200000"/>
              </a:lnSpc>
              <a:buFont typeface="Arial" panose="020B0604020202020204" pitchFamily="34" charset="0"/>
              <a:buChar char="•"/>
            </a:pPr>
            <a:r>
              <a:rPr lang="ar-SA" sz="2000" dirty="0" err="1">
                <a:latin typeface="Calibri" panose="020F0502020204030204" pitchFamily="34" charset="0"/>
                <a:cs typeface="Calibri" panose="020F0502020204030204" pitchFamily="34" charset="0"/>
              </a:rPr>
              <a:t>جغرافیائی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سرحدوں</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موجودگی</a:t>
            </a:r>
            <a:endParaRPr lang="ar-SA" sz="2000" dirty="0">
              <a:latin typeface="Calibri" panose="020F0502020204030204" pitchFamily="34" charset="0"/>
              <a:cs typeface="Calibri" panose="020F0502020204030204" pitchFamily="34" charset="0"/>
            </a:endParaRPr>
          </a:p>
          <a:p>
            <a:pPr algn="r" rtl="1">
              <a:lnSpc>
                <a:spcPct val="200000"/>
              </a:lnSpc>
              <a:buFont typeface="Arial" panose="020B0604020202020204" pitchFamily="34" charset="0"/>
              <a:buChar char="•"/>
            </a:pPr>
            <a:r>
              <a:rPr lang="ar-SA" sz="2000" dirty="0">
                <a:latin typeface="Calibri" panose="020F0502020204030204" pitchFamily="34" charset="0"/>
                <a:cs typeface="Calibri" panose="020F0502020204030204" pitchFamily="34" charset="0"/>
              </a:rPr>
              <a:t>مضبوط </a:t>
            </a:r>
            <a:r>
              <a:rPr lang="ar-SA" sz="2000" dirty="0" err="1">
                <a:latin typeface="Calibri" panose="020F0502020204030204" pitchFamily="34" charset="0"/>
                <a:cs typeface="Calibri" panose="020F0502020204030204" pitchFamily="34" charset="0"/>
              </a:rPr>
              <a:t>سیاسی</a:t>
            </a:r>
            <a:r>
              <a:rPr lang="ar-SA" sz="2000" dirty="0">
                <a:latin typeface="Calibri" panose="020F0502020204030204" pitchFamily="34" charset="0"/>
                <a:cs typeface="Calibri" panose="020F0502020204030204" pitchFamily="34" charset="0"/>
              </a:rPr>
              <a:t> نظام</a:t>
            </a:r>
          </a:p>
          <a:p>
            <a:pPr algn="r" rtl="1">
              <a:lnSpc>
                <a:spcPct val="200000"/>
              </a:lnSpc>
              <a:buFont typeface="Arial" panose="020B0604020202020204" pitchFamily="34" charset="0"/>
              <a:buChar char="•"/>
            </a:pPr>
            <a:r>
              <a:rPr lang="ar-SA" sz="2000" dirty="0" err="1">
                <a:latin typeface="Calibri" panose="020F0502020204030204" pitchFamily="34" charset="0"/>
                <a:cs typeface="Calibri" panose="020F0502020204030204" pitchFamily="34" charset="0"/>
              </a:rPr>
              <a:t>مستحکم</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معاشی</a:t>
            </a:r>
            <a:r>
              <a:rPr lang="ar-SA" sz="2000" dirty="0">
                <a:latin typeface="Calibri" panose="020F0502020204030204" pitchFamily="34" charset="0"/>
                <a:cs typeface="Calibri" panose="020F0502020204030204" pitchFamily="34" charset="0"/>
              </a:rPr>
              <a:t> نظام</a:t>
            </a:r>
          </a:p>
          <a:p>
            <a:pPr algn="r" rtl="1">
              <a:lnSpc>
                <a:spcPct val="200000"/>
              </a:lnSpc>
              <a:buFont typeface="Arial" panose="020B0604020202020204" pitchFamily="34" charset="0"/>
              <a:buChar char="•"/>
            </a:pPr>
            <a:r>
              <a:rPr lang="ar-SA" sz="2000" dirty="0" err="1">
                <a:latin typeface="Calibri" panose="020F0502020204030204" pitchFamily="34" charset="0"/>
                <a:cs typeface="Calibri" panose="020F0502020204030204" pitchFamily="34" charset="0"/>
              </a:rPr>
              <a:t>مذاہب</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ترقی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یافتہ</a:t>
            </a:r>
            <a:r>
              <a:rPr lang="ar-SA" sz="2000" dirty="0">
                <a:latin typeface="Calibri" panose="020F0502020204030204" pitchFamily="34" charset="0"/>
                <a:cs typeface="Calibri" panose="020F0502020204030204" pitchFamily="34" charset="0"/>
              </a:rPr>
              <a:t> نظام</a:t>
            </a:r>
          </a:p>
          <a:p>
            <a:pPr algn="r" rtl="1">
              <a:lnSpc>
                <a:spcPct val="200000"/>
              </a:lnSpc>
              <a:buFont typeface="Arial" panose="020B0604020202020204" pitchFamily="34" charset="0"/>
              <a:buChar char="•"/>
            </a:pPr>
            <a:r>
              <a:rPr lang="ar-SA" sz="2000" dirty="0" err="1">
                <a:latin typeface="Calibri" panose="020F0502020204030204" pitchFamily="34" charset="0"/>
                <a:cs typeface="Calibri" panose="020F0502020204030204" pitchFamily="34" charset="0"/>
              </a:rPr>
              <a:t>سماجی</a:t>
            </a:r>
            <a:r>
              <a:rPr lang="ar-SA" sz="2000" dirty="0">
                <a:latin typeface="Calibri" panose="020F0502020204030204" pitchFamily="34" charset="0"/>
                <a:cs typeface="Calibri" panose="020F0502020204030204" pitchFamily="34" charset="0"/>
              </a:rPr>
              <a:t> طبقات</a:t>
            </a:r>
          </a:p>
          <a:p>
            <a:pPr algn="r" rtl="1">
              <a:lnSpc>
                <a:spcPct val="200000"/>
              </a:lnSpc>
              <a:buFont typeface="Arial" panose="020B0604020202020204" pitchFamily="34" charset="0"/>
              <a:buChar char="•"/>
            </a:pPr>
            <a:r>
              <a:rPr lang="ar-SA" sz="2000" dirty="0" err="1">
                <a:latin typeface="Calibri" panose="020F0502020204030204" pitchFamily="34" charset="0"/>
                <a:cs typeface="Calibri" panose="020F0502020204030204" pitchFamily="34" charset="0"/>
              </a:rPr>
              <a:t>ٹیکنالوجی</a:t>
            </a:r>
            <a:endParaRPr lang="ar-SA" sz="2000" dirty="0">
              <a:latin typeface="Calibri" panose="020F0502020204030204" pitchFamily="34" charset="0"/>
              <a:cs typeface="Calibri" panose="020F0502020204030204" pitchFamily="34" charset="0"/>
            </a:endParaRPr>
          </a:p>
          <a:p>
            <a:pPr algn="r" rtl="1">
              <a:lnSpc>
                <a:spcPct val="200000"/>
              </a:lnSpc>
              <a:buFont typeface="Arial" panose="020B0604020202020204" pitchFamily="34" charset="0"/>
              <a:buChar char="•"/>
            </a:pPr>
            <a:r>
              <a:rPr lang="ar-SA" sz="2000" dirty="0">
                <a:latin typeface="Calibri" panose="020F0502020204030204" pitchFamily="34" charset="0"/>
                <a:cs typeface="Calibri" panose="020F0502020204030204" pitchFamily="34" charset="0"/>
              </a:rPr>
              <a:t>فن و </a:t>
            </a:r>
            <a:r>
              <a:rPr lang="ar-SA" sz="2000" dirty="0" err="1">
                <a:latin typeface="Calibri" panose="020F0502020204030204" pitchFamily="34" charset="0"/>
                <a:cs typeface="Calibri" panose="020F0502020204030204" pitchFamily="34" charset="0"/>
              </a:rPr>
              <a:t>تعمیر</a:t>
            </a:r>
            <a:endParaRPr lang="en-GB"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75621370"/>
      </p:ext>
    </p:extLst>
  </p:cSld>
  <p:clrMapOvr>
    <a:masterClrMapping/>
  </p:clrMapOvr>
</p:sld>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2757</TotalTime>
  <Words>3565</Words>
  <Application>Microsoft Macintosh PowerPoint</Application>
  <PresentationFormat>Widescreen</PresentationFormat>
  <Paragraphs>249</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Century Gothic</vt:lpstr>
      <vt:lpstr>Wingdings</vt:lpstr>
      <vt:lpstr>Wingdings 3</vt:lpstr>
      <vt:lpstr>Wisp</vt:lpstr>
      <vt:lpstr>PowerPoint Presentation</vt:lpstr>
      <vt:lpstr>ثقافت اور اسکی اہمیت</vt:lpstr>
      <vt:lpstr>ثقافت کی خصوصیات</vt:lpstr>
      <vt:lpstr>اسلامی ثقافت کی خصوصیات</vt:lpstr>
      <vt:lpstr>PowerPoint Presentation</vt:lpstr>
      <vt:lpstr>PowerPoint Presentation</vt:lpstr>
      <vt:lpstr>PowerPoint Presentation</vt:lpstr>
      <vt:lpstr>تہذیب و تمدن</vt:lpstr>
      <vt:lpstr>تہذیب کی خصوصیات</vt:lpstr>
      <vt:lpstr>اسلامی تہذیب کی خصوصیات</vt:lpstr>
      <vt:lpstr>۲۔ تزکیہ نفس</vt:lpstr>
      <vt:lpstr>تزکیہ نفس کی اہمیت</vt:lpstr>
      <vt:lpstr>PowerPoint Presentation</vt:lpstr>
      <vt:lpstr>تزکیہ نفس کے انفرادی اثرات</vt:lpstr>
      <vt:lpstr>تزکیہ نفس کے سماجی اثرات </vt:lpstr>
      <vt:lpstr>تزکیہ نفس کا حصول</vt:lpstr>
      <vt:lpstr>احسان</vt:lpstr>
      <vt:lpstr>احسان</vt:lpstr>
      <vt:lpstr>۳۔ انسانی عظمت و وقار</vt:lpstr>
      <vt:lpstr>۴۔ برابری و مساوات</vt:lpstr>
      <vt:lpstr>PowerPoint Presentation</vt:lpstr>
      <vt:lpstr>۵۔ سماجی انصاف</vt:lpstr>
      <vt:lpstr>۶۔ بردباری</vt:lpstr>
      <vt:lpstr>۷۔ اخلاقی اقدار</vt:lpstr>
      <vt:lpstr>۸۔ قانون کی بالادستی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27</cp:revision>
  <dcterms:created xsi:type="dcterms:W3CDTF">2021-03-03T05:46:31Z</dcterms:created>
  <dcterms:modified xsi:type="dcterms:W3CDTF">2025-09-28T19:16:30Z</dcterms:modified>
</cp:coreProperties>
</file>