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sldIdLst>
    <p:sldId id="256" r:id="rId2"/>
    <p:sldId id="263" r:id="rId3"/>
    <p:sldId id="259" r:id="rId4"/>
    <p:sldId id="260" r:id="rId5"/>
    <p:sldId id="261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8D08CC-8C0C-2342-A454-986225084F2C}" v="8" dt="2025-09-29T01:20:12.6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0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1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ubakar Ilyas" userId="08e58344d610965c" providerId="LiveId" clId="{119F5643-A811-2E44-8637-FB1E14F59B02}"/>
    <pc:docChg chg="custSel modSld">
      <pc:chgData name="Abubakar Ilyas" userId="08e58344d610965c" providerId="LiveId" clId="{119F5643-A811-2E44-8637-FB1E14F59B02}" dt="2024-05-26T13:01:38.851" v="0" actId="478"/>
      <pc:docMkLst>
        <pc:docMk/>
      </pc:docMkLst>
      <pc:sldChg chg="delSp mod">
        <pc:chgData name="Abubakar Ilyas" userId="08e58344d610965c" providerId="LiveId" clId="{119F5643-A811-2E44-8637-FB1E14F59B02}" dt="2024-05-26T13:01:38.851" v="0" actId="478"/>
        <pc:sldMkLst>
          <pc:docMk/>
          <pc:sldMk cId="1139913350" sldId="264"/>
        </pc:sldMkLst>
      </pc:sldChg>
    </pc:docChg>
  </pc:docChgLst>
  <pc:docChgLst>
    <pc:chgData name="Abubakar Ilyas" userId="08e58344d610965c" providerId="LiveId" clId="{A8385608-F74A-5E4C-828C-529D1153D563}"/>
    <pc:docChg chg="undo custSel delSld modSld">
      <pc:chgData name="Abubakar Ilyas" userId="08e58344d610965c" providerId="LiveId" clId="{A8385608-F74A-5E4C-828C-529D1153D563}" dt="2025-09-29T01:22:23.929" v="302" actId="1076"/>
      <pc:docMkLst>
        <pc:docMk/>
      </pc:docMkLst>
      <pc:sldChg chg="modSp mod">
        <pc:chgData name="Abubakar Ilyas" userId="08e58344d610965c" providerId="LiveId" clId="{A8385608-F74A-5E4C-828C-529D1153D563}" dt="2025-09-29T01:22:23.929" v="302" actId="1076"/>
        <pc:sldMkLst>
          <pc:docMk/>
          <pc:sldMk cId="288104917" sldId="256"/>
        </pc:sldMkLst>
        <pc:spChg chg="mod">
          <ac:chgData name="Abubakar Ilyas" userId="08e58344d610965c" providerId="LiveId" clId="{A8385608-F74A-5E4C-828C-529D1153D563}" dt="2025-09-29T01:22:23.929" v="302" actId="1076"/>
          <ac:spMkLst>
            <pc:docMk/>
            <pc:sldMk cId="288104917" sldId="256"/>
            <ac:spMk id="2" creationId="{00000000-0000-0000-0000-000000000000}"/>
          </ac:spMkLst>
        </pc:spChg>
        <pc:picChg chg="mod">
          <ac:chgData name="Abubakar Ilyas" userId="08e58344d610965c" providerId="LiveId" clId="{A8385608-F74A-5E4C-828C-529D1153D563}" dt="2025-09-29T01:22:12.289" v="299" actId="1076"/>
          <ac:picMkLst>
            <pc:docMk/>
            <pc:sldMk cId="288104917" sldId="256"/>
            <ac:picMk id="4" creationId="{4F8D6D7B-3004-B24B-C35D-F608C390D947}"/>
          </ac:picMkLst>
        </pc:picChg>
      </pc:sldChg>
      <pc:sldChg chg="del">
        <pc:chgData name="Abubakar Ilyas" userId="08e58344d610965c" providerId="LiveId" clId="{A8385608-F74A-5E4C-828C-529D1153D563}" dt="2025-09-29T01:08:20.712" v="0" actId="2696"/>
        <pc:sldMkLst>
          <pc:docMk/>
          <pc:sldMk cId="2652686034" sldId="257"/>
        </pc:sldMkLst>
      </pc:sldChg>
      <pc:sldChg chg="del">
        <pc:chgData name="Abubakar Ilyas" userId="08e58344d610965c" providerId="LiveId" clId="{A8385608-F74A-5E4C-828C-529D1153D563}" dt="2025-09-29T01:08:23.966" v="1" actId="2696"/>
        <pc:sldMkLst>
          <pc:docMk/>
          <pc:sldMk cId="2152095262" sldId="258"/>
        </pc:sldMkLst>
      </pc:sldChg>
      <pc:sldChg chg="modSp mod">
        <pc:chgData name="Abubakar Ilyas" userId="08e58344d610965c" providerId="LiveId" clId="{A8385608-F74A-5E4C-828C-529D1153D563}" dt="2025-09-29T01:14:57.203" v="170" actId="20577"/>
        <pc:sldMkLst>
          <pc:docMk/>
          <pc:sldMk cId="1592701225" sldId="259"/>
        </pc:sldMkLst>
        <pc:spChg chg="mod">
          <ac:chgData name="Abubakar Ilyas" userId="08e58344d610965c" providerId="LiveId" clId="{A8385608-F74A-5E4C-828C-529D1153D563}" dt="2025-09-29T01:11:25.409" v="116" actId="14100"/>
          <ac:spMkLst>
            <pc:docMk/>
            <pc:sldMk cId="1592701225" sldId="259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09-29T01:14:57.203" v="170" actId="20577"/>
          <ac:spMkLst>
            <pc:docMk/>
            <pc:sldMk cId="1592701225" sldId="259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09-29T01:16:04.031" v="178" actId="12"/>
        <pc:sldMkLst>
          <pc:docMk/>
          <pc:sldMk cId="3427033117" sldId="260"/>
        </pc:sldMkLst>
        <pc:spChg chg="mod">
          <ac:chgData name="Abubakar Ilyas" userId="08e58344d610965c" providerId="LiveId" clId="{A8385608-F74A-5E4C-828C-529D1153D563}" dt="2025-09-29T01:16:04.031" v="178" actId="12"/>
          <ac:spMkLst>
            <pc:docMk/>
            <pc:sldMk cId="3427033117" sldId="260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09-29T01:17:13.144" v="195" actId="20577"/>
        <pc:sldMkLst>
          <pc:docMk/>
          <pc:sldMk cId="3710884440" sldId="261"/>
        </pc:sldMkLst>
        <pc:spChg chg="mod">
          <ac:chgData name="Abubakar Ilyas" userId="08e58344d610965c" providerId="LiveId" clId="{A8385608-F74A-5E4C-828C-529D1153D563}" dt="2025-09-29T01:17:13.144" v="195" actId="20577"/>
          <ac:spMkLst>
            <pc:docMk/>
            <pc:sldMk cId="3710884440" sldId="261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09-29T01:18:13.680" v="213" actId="12"/>
        <pc:sldMkLst>
          <pc:docMk/>
          <pc:sldMk cId="2191960451" sldId="262"/>
        </pc:sldMkLst>
        <pc:spChg chg="mod">
          <ac:chgData name="Abubakar Ilyas" userId="08e58344d610965c" providerId="LiveId" clId="{A8385608-F74A-5E4C-828C-529D1153D563}" dt="2025-09-29T01:18:13.680" v="213" actId="12"/>
          <ac:spMkLst>
            <pc:docMk/>
            <pc:sldMk cId="2191960451" sldId="262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09-29T01:10:42.159" v="103" actId="20577"/>
        <pc:sldMkLst>
          <pc:docMk/>
          <pc:sldMk cId="3898274089" sldId="263"/>
        </pc:sldMkLst>
        <pc:spChg chg="mod">
          <ac:chgData name="Abubakar Ilyas" userId="08e58344d610965c" providerId="LiveId" clId="{A8385608-F74A-5E4C-828C-529D1153D563}" dt="2025-09-29T01:09:39.522" v="21" actId="20577"/>
          <ac:spMkLst>
            <pc:docMk/>
            <pc:sldMk cId="3898274089" sldId="263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09-29T01:10:42.159" v="103" actId="20577"/>
          <ac:spMkLst>
            <pc:docMk/>
            <pc:sldMk cId="3898274089" sldId="263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09-29T01:19:51.958" v="247" actId="12"/>
        <pc:sldMkLst>
          <pc:docMk/>
          <pc:sldMk cId="2130835821" sldId="264"/>
        </pc:sldMkLst>
        <pc:spChg chg="mod">
          <ac:chgData name="Abubakar Ilyas" userId="08e58344d610965c" providerId="LiveId" clId="{A8385608-F74A-5E4C-828C-529D1153D563}" dt="2025-09-29T01:19:51.958" v="247" actId="12"/>
          <ac:spMkLst>
            <pc:docMk/>
            <pc:sldMk cId="2130835821" sldId="264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09-29T01:21:07.335" v="272" actId="12"/>
        <pc:sldMkLst>
          <pc:docMk/>
          <pc:sldMk cId="3418414924" sldId="265"/>
        </pc:sldMkLst>
        <pc:spChg chg="mod">
          <ac:chgData name="Abubakar Ilyas" userId="08e58344d610965c" providerId="LiveId" clId="{A8385608-F74A-5E4C-828C-529D1153D563}" dt="2025-09-29T01:21:07.335" v="272" actId="12"/>
          <ac:spMkLst>
            <pc:docMk/>
            <pc:sldMk cId="3418414924" sldId="265"/>
            <ac:spMk id="3" creationId="{00000000-0000-0000-0000-000000000000}"/>
          </ac:spMkLst>
        </pc:spChg>
      </pc:sldChg>
    </pc:docChg>
  </pc:docChgLst>
  <pc:docChgLst>
    <pc:chgData name="Abubakar Ilyas" userId="08e58344d610965c" providerId="LiveId" clId="{DBD4D17B-E9BB-EF4C-81CF-26C91B40CE48}"/>
    <pc:docChg chg="undo custSel addSld delSld modSld sldOrd">
      <pc:chgData name="Abubakar Ilyas" userId="08e58344d610965c" providerId="LiveId" clId="{DBD4D17B-E9BB-EF4C-81CF-26C91B40CE48}" dt="2024-09-16T04:29:10.126" v="989"/>
      <pc:docMkLst>
        <pc:docMk/>
      </pc:docMkLst>
      <pc:sldChg chg="addSp delSp modSp mod setBg addAnim modAnim delDesignElem">
        <pc:chgData name="Abubakar Ilyas" userId="08e58344d610965c" providerId="LiveId" clId="{DBD4D17B-E9BB-EF4C-81CF-26C91B40CE48}" dt="2024-09-16T04:29:10.126" v="989"/>
        <pc:sldMkLst>
          <pc:docMk/>
          <pc:sldMk cId="288104917" sldId="256"/>
        </pc:sldMkLst>
      </pc:sldChg>
      <pc:sldChg chg="modSp mod">
        <pc:chgData name="Abubakar Ilyas" userId="08e58344d610965c" providerId="LiveId" clId="{DBD4D17B-E9BB-EF4C-81CF-26C91B40CE48}" dt="2024-09-16T02:51:26.044" v="200" actId="14100"/>
        <pc:sldMkLst>
          <pc:docMk/>
          <pc:sldMk cId="2652686034" sldId="257"/>
        </pc:sldMkLst>
      </pc:sldChg>
      <pc:sldChg chg="modSp mod">
        <pc:chgData name="Abubakar Ilyas" userId="08e58344d610965c" providerId="LiveId" clId="{DBD4D17B-E9BB-EF4C-81CF-26C91B40CE48}" dt="2024-09-16T03:21:32.268" v="978" actId="20577"/>
        <pc:sldMkLst>
          <pc:docMk/>
          <pc:sldMk cId="3710884440" sldId="261"/>
        </pc:sldMkLst>
      </pc:sldChg>
      <pc:sldChg chg="modSp mod">
        <pc:chgData name="Abubakar Ilyas" userId="08e58344d610965c" providerId="LiveId" clId="{DBD4D17B-E9BB-EF4C-81CF-26C91B40CE48}" dt="2024-09-16T02:58:01.833" v="624" actId="20577"/>
        <pc:sldMkLst>
          <pc:docMk/>
          <pc:sldMk cId="2191960451" sldId="262"/>
        </pc:sldMkLst>
      </pc:sldChg>
      <pc:sldChg chg="modSp mod ord">
        <pc:chgData name="Abubakar Ilyas" userId="08e58344d610965c" providerId="LiveId" clId="{DBD4D17B-E9BB-EF4C-81CF-26C91B40CE48}" dt="2024-09-16T03:21:46.839" v="982" actId="403"/>
        <pc:sldMkLst>
          <pc:docMk/>
          <pc:sldMk cId="3898274089" sldId="263"/>
        </pc:sldMkLst>
      </pc:sldChg>
      <pc:sldChg chg="del">
        <pc:chgData name="Abubakar Ilyas" userId="08e58344d610965c" providerId="LiveId" clId="{DBD4D17B-E9BB-EF4C-81CF-26C91B40CE48}" dt="2024-09-16T02:58:20.800" v="625" actId="2696"/>
        <pc:sldMkLst>
          <pc:docMk/>
          <pc:sldMk cId="1139913350" sldId="264"/>
        </pc:sldMkLst>
      </pc:sldChg>
      <pc:sldChg chg="modSp add mod">
        <pc:chgData name="Abubakar Ilyas" userId="08e58344d610965c" providerId="LiveId" clId="{DBD4D17B-E9BB-EF4C-81CF-26C91B40CE48}" dt="2024-09-16T03:21:14.977" v="975" actId="115"/>
        <pc:sldMkLst>
          <pc:docMk/>
          <pc:sldMk cId="2130835821" sldId="264"/>
        </pc:sldMkLst>
      </pc:sldChg>
      <pc:sldChg chg="modSp add mod">
        <pc:chgData name="Abubakar Ilyas" userId="08e58344d610965c" providerId="LiveId" clId="{DBD4D17B-E9BB-EF4C-81CF-26C91B40CE48}" dt="2024-09-16T03:21:07.448" v="973" actId="27636"/>
        <pc:sldMkLst>
          <pc:docMk/>
          <pc:sldMk cId="3418414924" sldId="265"/>
        </pc:sldMkLst>
      </pc:sldChg>
    </pc:docChg>
  </pc:docChgLst>
  <pc:docChgLst>
    <pc:chgData name="Abubakar Ilyas" userId="08e58344d610965c" providerId="LiveId" clId="{E1912DCA-6C3F-EC4D-85C8-3258AB43FD74}"/>
    <pc:docChg chg="custSel addSld modSld">
      <pc:chgData name="Abubakar Ilyas" userId="08e58344d610965c" providerId="LiveId" clId="{E1912DCA-6C3F-EC4D-85C8-3258AB43FD74}" dt="2023-10-05T12:36:55.223" v="63" actId="403"/>
      <pc:docMkLst>
        <pc:docMk/>
      </pc:docMkLst>
      <pc:sldChg chg="modSp mod">
        <pc:chgData name="Abubakar Ilyas" userId="08e58344d610965c" providerId="LiveId" clId="{E1912DCA-6C3F-EC4D-85C8-3258AB43FD74}" dt="2023-08-17T08:54:21.606" v="37" actId="20577"/>
        <pc:sldMkLst>
          <pc:docMk/>
          <pc:sldMk cId="3898274089" sldId="263"/>
        </pc:sldMkLst>
      </pc:sldChg>
      <pc:sldChg chg="modSp new mod">
        <pc:chgData name="Abubakar Ilyas" userId="08e58344d610965c" providerId="LiveId" clId="{E1912DCA-6C3F-EC4D-85C8-3258AB43FD74}" dt="2023-10-05T12:36:55.223" v="63" actId="403"/>
        <pc:sldMkLst>
          <pc:docMk/>
          <pc:sldMk cId="1139913350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16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002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6047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356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7524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108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721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14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418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6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45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0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79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97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86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52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PK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P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28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hotograph of the earth">
            <a:extLst>
              <a:ext uri="{FF2B5EF4-FFF2-40B4-BE49-F238E27FC236}">
                <a16:creationId xmlns:a16="http://schemas.microsoft.com/office/drawing/2014/main" id="{4F8D6D7B-3004-B24B-C35D-F608C390D94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/>
          <a:stretch/>
        </p:blipFill>
        <p:spPr>
          <a:xfrm>
            <a:off x="-1524" y="10"/>
            <a:ext cx="1219200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776" y="2444686"/>
            <a:ext cx="8915399" cy="984314"/>
          </a:xfrm>
        </p:spPr>
        <p:txBody>
          <a:bodyPr>
            <a:normAutofit/>
          </a:bodyPr>
          <a:lstStyle/>
          <a:p>
            <a:pPr algn="ctr"/>
            <a:r>
              <a:rPr lang="ur-PK" b="1" dirty="0">
                <a:solidFill>
                  <a:srgbClr val="3C4B5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۵۔ اسلام اور دنیا</a:t>
            </a:r>
            <a:endParaRPr lang="en-GB" b="1" dirty="0">
              <a:solidFill>
                <a:srgbClr val="3C4B5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4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392291"/>
            <a:ext cx="8911687" cy="623709"/>
          </a:xfrm>
        </p:spPr>
        <p:txBody>
          <a:bodyPr>
            <a:normAutofit/>
          </a:bodyPr>
          <a:lstStyle/>
          <a:p>
            <a:pPr algn="ctr"/>
            <a:r>
              <a:rPr lang="ar-SA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مسلم اُمت </a:t>
            </a:r>
            <a:r>
              <a:rPr lang="ar-SA" sz="28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درپیش</a:t>
            </a:r>
            <a:r>
              <a:rPr lang="ar-SA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عصری</a:t>
            </a:r>
            <a:r>
              <a:rPr lang="ar-SA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 مسائل</a:t>
            </a:r>
            <a:endParaRPr lang="en-GB" sz="2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2578" y="1617036"/>
            <a:ext cx="9361050" cy="484867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۱۔ امت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شدید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انتشار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شکار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مذہبی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انتہا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پسندی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نام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دہشت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گردی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؛ داعش،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ٹی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ٹی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وغیرہ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جیسی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تنظیموں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ظہور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اسلاموفوبیا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اضافہ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۵۔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معیاری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دینی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عصری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)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پیچھے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۶۔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سائنس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ٹیکنالوجی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میدان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پسماندہ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۷۔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عالمی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معاشی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طاقتوں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مقابلہ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قاصر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274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392290"/>
            <a:ext cx="8911687" cy="702732"/>
          </a:xfrm>
        </p:spPr>
        <p:txBody>
          <a:bodyPr/>
          <a:lstStyle/>
          <a:p>
            <a:pPr algn="ctr"/>
            <a:r>
              <a:rPr lang="ur-PK" dirty="0">
                <a:latin typeface="Calibri" panose="020F0502020204030204" pitchFamily="34" charset="0"/>
                <a:cs typeface="Calibri" panose="020F0502020204030204" pitchFamily="34" charset="0"/>
              </a:rPr>
              <a:t>مسائل کا حل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26523"/>
            <a:ext cx="9096263" cy="5357611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مذہبی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اصلاحات</a:t>
            </a:r>
          </a:p>
          <a:p>
            <a:pPr marL="0" indent="0" algn="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عصری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اداروں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سیرتِ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سیرت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اسباق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اجاگر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شفقت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بردباری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زور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بتایا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اسلام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معاملے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اعتدال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تلقین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انتہاپسندی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حوصلہ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شکنی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طرح محنت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کرکے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باعزت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روزی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کمانے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ترغیب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اسلامیات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لازمی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مستند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ماہرین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پڑھائی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خصوصاً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ابتدائی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سطح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خواتین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حقوق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ابتدائی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سطح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واضح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صرف عقائد اور رسومات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محدود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رکھا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بلکہ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مثالی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طرزِ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طور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پیش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واضح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اسلام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مذہب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نسل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برادری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قطع نظر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حقوق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علَم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بردار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70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5623" y="888641"/>
            <a:ext cx="9018989" cy="546064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مدارس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اصلاحات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سیرت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لازمی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نصاب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حصہ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بنایا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طلبہ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عصری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مدارس کے فارغ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التحصیل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طلبہ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معاشرے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مختلف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شعبوں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شامل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مدارس قائم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سخت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معیار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وضع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طلبہ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داخلے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موزوں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معیار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مقرر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اساتذہ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مختلف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تربیتی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ورکشاپس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منعقد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فرقہ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وارانہ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تشدد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تقسیم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مکمل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پابندی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طلبہ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پرامن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بقائے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باہمی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درس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033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53036"/>
            <a:ext cx="8915400" cy="562048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۲.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حکومت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مذہب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سنجیدگی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لینا</a:t>
            </a: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فرقہ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وارانہ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تقسیم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ختم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مساجد اور مدارس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دیکھ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بھال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امام مقرر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مکمل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جانچ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پڑتال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ملیشیا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شاندار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مثال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جہاں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ریاست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مذہب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انتہائی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سنجیدگی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جس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نتیجے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فرقہ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واریت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قابو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نظریات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مؤثر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انداز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رائج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مذہب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ذاتی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سیاسی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مفادات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استعمال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مکمل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پابندی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۳.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میڈیا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مثبت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کردار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کی اشد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ضرورت</a:t>
            </a: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دو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پہلوؤں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توجہ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مثبت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مواد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ترویج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منفی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مواد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مذہبی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خیالات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بھڑکانے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سخت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پابندی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88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53036"/>
            <a:ext cx="8915400" cy="575256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ur-PK" sz="2000" b="1" dirty="0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بین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الاقوامی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مسلم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کمیونٹی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کردار</a:t>
            </a: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فعال اور مؤثر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کردار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ادا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مسلم علماء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اُمت کے اتحاد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غور 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کی اصل روح کے ساتھ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میڈیا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جدید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ذرائع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پیش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جانا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مسلم علماء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اُس عمل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کھل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مذمت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مذہب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نام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شدت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پسندی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دہشت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گردی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طور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۵۔ امر بالمعروف و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نہی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عن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المنکر</a:t>
            </a: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مسلم اُمت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عطا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عظیم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داری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دوبارہ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زندہ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مسلمان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احساس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اسلام کی مثبت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شبیہ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کردار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داری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صرف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حکومتوں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علما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بلکہ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مسلمان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عائد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960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53036"/>
            <a:ext cx="8915400" cy="5752563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مسلم اُمت کے اتحاد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کیلیے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سیاسی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سفارتی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کوششیں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مسلم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ممالک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درمیان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مکالمہ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گفتگو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فروغ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آئی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مثبت اور مؤثر استعمال۔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تمام مسلم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ممالک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درمیان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سفارتی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تعلقات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مضبوط بنانا۔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سماجی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معاشی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اقدامات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تجارتی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شراکت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داریاں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ضرورت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وقت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امداد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پسماندہ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مسلم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ممالک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معاشی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ترقی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مالی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تعاون۔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835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552718"/>
            <a:ext cx="8915400" cy="5752563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en-U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ثقافتی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تبادلہ</a:t>
            </a: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تبادلہ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پروگرامز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مسلم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ممالک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درمیان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سیاحت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آسان بنانا۔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میڈیا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مثبت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کردار</a:t>
            </a: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دارانہ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رپورٹنگ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مختلف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مسالک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درمیان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آہنگی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فروغ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مسلم اتحاد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ڈیجیٹل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پلیٹ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فارمز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۵۔ موثر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تنازعہ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حل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طریقے</a:t>
            </a: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تنازعات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جھگڑوں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محاذ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آرائی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مکالمے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ثالثی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علماء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پُرامن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بقائے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باہمی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کردار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ادا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41492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604</TotalTime>
  <Words>749</Words>
  <Application>Microsoft Macintosh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Wisp</vt:lpstr>
      <vt:lpstr>۵۔ اسلام اور دنیا</vt:lpstr>
      <vt:lpstr>مسلم اُمت کو درپیش عصری مسائل</vt:lpstr>
      <vt:lpstr>مسائل کا حل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 ISLAM &amp; THE WORLD</dc:title>
  <dc:creator>Abubakr</dc:creator>
  <cp:lastModifiedBy>Abubakar Ilyas</cp:lastModifiedBy>
  <cp:revision>9</cp:revision>
  <dcterms:created xsi:type="dcterms:W3CDTF">2021-07-24T22:13:22Z</dcterms:created>
  <dcterms:modified xsi:type="dcterms:W3CDTF">2025-09-29T01:22:25Z</dcterms:modified>
</cp:coreProperties>
</file>