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92" r:id="rId9"/>
    <p:sldId id="262" r:id="rId10"/>
    <p:sldId id="263" r:id="rId11"/>
    <p:sldId id="266" r:id="rId12"/>
    <p:sldId id="267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  <p:sldId id="279" r:id="rId26"/>
    <p:sldId id="290" r:id="rId27"/>
    <p:sldId id="281" r:id="rId28"/>
    <p:sldId id="282" r:id="rId29"/>
    <p:sldId id="284" r:id="rId30"/>
    <p:sldId id="283" r:id="rId31"/>
    <p:sldId id="286" r:id="rId32"/>
    <p:sldId id="287" r:id="rId33"/>
    <p:sldId id="288" r:id="rId34"/>
    <p:sldId id="289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6E703-3487-8E48-AD07-B57B3B2B1A5C}" v="74" dt="2025-09-30T10:09:3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ubakar Ilyas" userId="08e58344d610965c" providerId="LiveId" clId="{ED932F6A-0DA3-7240-994C-B423AE9DF58A}"/>
    <pc:docChg chg="undo custSel modSld">
      <pc:chgData name="Abubakar Ilyas" userId="08e58344d610965c" providerId="LiveId" clId="{ED932F6A-0DA3-7240-994C-B423AE9DF58A}" dt="2024-02-27T15:43:26.881" v="216" actId="115"/>
      <pc:docMkLst>
        <pc:docMk/>
      </pc:docMkLst>
      <pc:sldChg chg="modSp mod">
        <pc:chgData name="Abubakar Ilyas" userId="08e58344d610965c" providerId="LiveId" clId="{ED932F6A-0DA3-7240-994C-B423AE9DF58A}" dt="2024-02-27T13:23:04.988" v="200" actId="1076"/>
        <pc:sldMkLst>
          <pc:docMk/>
          <pc:sldMk cId="1905989885" sldId="256"/>
        </pc:sldMkLst>
      </pc:sldChg>
      <pc:sldChg chg="modSp mod">
        <pc:chgData name="Abubakar Ilyas" userId="08e58344d610965c" providerId="LiveId" clId="{ED932F6A-0DA3-7240-994C-B423AE9DF58A}" dt="2024-02-27T13:30:17.630" v="202" actId="113"/>
        <pc:sldMkLst>
          <pc:docMk/>
          <pc:sldMk cId="4011415512" sldId="259"/>
        </pc:sldMkLst>
      </pc:sldChg>
      <pc:sldChg chg="modSp mod">
        <pc:chgData name="Abubakar Ilyas" userId="08e58344d610965c" providerId="LiveId" clId="{ED932F6A-0DA3-7240-994C-B423AE9DF58A}" dt="2024-02-21T09:56:35.939" v="132" actId="20577"/>
        <pc:sldMkLst>
          <pc:docMk/>
          <pc:sldMk cId="2658257938" sldId="260"/>
        </pc:sldMkLst>
      </pc:sldChg>
      <pc:sldChg chg="modSp mod">
        <pc:chgData name="Abubakar Ilyas" userId="08e58344d610965c" providerId="LiveId" clId="{ED932F6A-0DA3-7240-994C-B423AE9DF58A}" dt="2024-02-21T10:54:55.285" v="197" actId="20577"/>
        <pc:sldMkLst>
          <pc:docMk/>
          <pc:sldMk cId="4216667787" sldId="271"/>
        </pc:sldMkLst>
      </pc:sldChg>
      <pc:sldChg chg="modSp mod">
        <pc:chgData name="Abubakar Ilyas" userId="08e58344d610965c" providerId="LiveId" clId="{ED932F6A-0DA3-7240-994C-B423AE9DF58A}" dt="2024-02-27T14:56:47.068" v="212" actId="20577"/>
        <pc:sldMkLst>
          <pc:docMk/>
          <pc:sldMk cId="2087786777" sldId="277"/>
        </pc:sldMkLst>
      </pc:sldChg>
      <pc:sldChg chg="modSp mod">
        <pc:chgData name="Abubakar Ilyas" userId="08e58344d610965c" providerId="LiveId" clId="{ED932F6A-0DA3-7240-994C-B423AE9DF58A}" dt="2024-02-27T15:43:26.881" v="216" actId="115"/>
        <pc:sldMkLst>
          <pc:docMk/>
          <pc:sldMk cId="2911268934" sldId="282"/>
        </pc:sldMkLst>
      </pc:sldChg>
      <pc:sldChg chg="modSp mod">
        <pc:chgData name="Abubakar Ilyas" userId="08e58344d610965c" providerId="LiveId" clId="{ED932F6A-0DA3-7240-994C-B423AE9DF58A}" dt="2024-02-21T12:18:52.541" v="199" actId="313"/>
        <pc:sldMkLst>
          <pc:docMk/>
          <pc:sldMk cId="3362075033" sldId="284"/>
        </pc:sldMkLst>
      </pc:sldChg>
    </pc:docChg>
  </pc:docChgLst>
  <pc:docChgLst>
    <pc:chgData name="Abubakar Ilyas" userId="08e58344d610965c" providerId="LiveId" clId="{20160F98-2539-C84A-B384-493D8956978E}"/>
    <pc:docChg chg="modSld">
      <pc:chgData name="Abubakar Ilyas" userId="08e58344d610965c" providerId="LiveId" clId="{20160F98-2539-C84A-B384-493D8956978E}" dt="2023-03-12T08:29:04.682" v="1" actId="20577"/>
      <pc:docMkLst>
        <pc:docMk/>
      </pc:docMkLst>
      <pc:sldChg chg="modSp mod">
        <pc:chgData name="Abubakar Ilyas" userId="08e58344d610965c" providerId="LiveId" clId="{20160F98-2539-C84A-B384-493D8956978E}" dt="2023-03-12T08:29:04.682" v="1" actId="20577"/>
        <pc:sldMkLst>
          <pc:docMk/>
          <pc:sldMk cId="2911268934" sldId="282"/>
        </pc:sldMkLst>
      </pc:sldChg>
    </pc:docChg>
  </pc:docChgLst>
  <pc:docChgLst>
    <pc:chgData name="Abubakar Ilyas" userId="08e58344d610965c" providerId="LiveId" clId="{3F5E08D0-9D4F-E846-8C44-007E8F1F563D}"/>
    <pc:docChg chg="undo custSel addSld modSld">
      <pc:chgData name="Abubakar Ilyas" userId="08e58344d610965c" providerId="LiveId" clId="{3F5E08D0-9D4F-E846-8C44-007E8F1F563D}" dt="2023-11-07T14:06:58.005" v="42" actId="20577"/>
      <pc:docMkLst>
        <pc:docMk/>
      </pc:docMkLst>
      <pc:sldChg chg="delSp modSp mod">
        <pc:chgData name="Abubakar Ilyas" userId="08e58344d610965c" providerId="LiveId" clId="{3F5E08D0-9D4F-E846-8C44-007E8F1F563D}" dt="2023-11-06T15:05:03.954" v="41" actId="478"/>
        <pc:sldMkLst>
          <pc:docMk/>
          <pc:sldMk cId="3837613875" sldId="267"/>
        </pc:sldMkLst>
      </pc:sldChg>
      <pc:sldChg chg="modSp mod">
        <pc:chgData name="Abubakar Ilyas" userId="08e58344d610965c" providerId="LiveId" clId="{3F5E08D0-9D4F-E846-8C44-007E8F1F563D}" dt="2023-09-25T15:15:10.496" v="14" actId="20577"/>
        <pc:sldMkLst>
          <pc:docMk/>
          <pc:sldMk cId="1603419517" sldId="269"/>
        </pc:sldMkLst>
      </pc:sldChg>
      <pc:sldChg chg="modSp mod">
        <pc:chgData name="Abubakar Ilyas" userId="08e58344d610965c" providerId="LiveId" clId="{3F5E08D0-9D4F-E846-8C44-007E8F1F563D}" dt="2023-11-07T14:06:58.005" v="42" actId="20577"/>
        <pc:sldMkLst>
          <pc:docMk/>
          <pc:sldMk cId="3008314206" sldId="289"/>
        </pc:sldMkLst>
      </pc:sldChg>
      <pc:sldChg chg="modSp add mod">
        <pc:chgData name="Abubakar Ilyas" userId="08e58344d610965c" providerId="LiveId" clId="{3F5E08D0-9D4F-E846-8C44-007E8F1F563D}" dt="2023-10-01T10:32:24.776" v="30" actId="114"/>
        <pc:sldMkLst>
          <pc:docMk/>
          <pc:sldMk cId="3986478039" sldId="290"/>
        </pc:sldMkLst>
      </pc:sldChg>
    </pc:docChg>
  </pc:docChgLst>
  <pc:docChgLst>
    <pc:chgData name="Abubakar Ilyas" userId="08e58344d610965c" providerId="LiveId" clId="{A8385608-F74A-5E4C-828C-529D1153D563}"/>
    <pc:docChg chg="undo custSel delSld modSld">
      <pc:chgData name="Abubakar Ilyas" userId="08e58344d610965c" providerId="LiveId" clId="{A8385608-F74A-5E4C-828C-529D1153D563}" dt="2025-09-30T10:11:09.319" v="2350" actId="2710"/>
      <pc:docMkLst>
        <pc:docMk/>
      </pc:docMkLst>
      <pc:sldChg chg="modSp mod">
        <pc:chgData name="Abubakar Ilyas" userId="08e58344d610965c" providerId="LiveId" clId="{A8385608-F74A-5E4C-828C-529D1153D563}" dt="2025-09-30T08:54:23.072" v="179" actId="1076"/>
        <pc:sldMkLst>
          <pc:docMk/>
          <pc:sldMk cId="1905989885" sldId="256"/>
        </pc:sldMkLst>
        <pc:spChg chg="mod">
          <ac:chgData name="Abubakar Ilyas" userId="08e58344d610965c" providerId="LiveId" clId="{A8385608-F74A-5E4C-828C-529D1153D563}" dt="2025-09-30T08:54:17.123" v="178" actId="14100"/>
          <ac:spMkLst>
            <pc:docMk/>
            <pc:sldMk cId="1905989885" sldId="256"/>
            <ac:spMk id="6" creationId="{5F1E4BF1-F43C-9C31-FDB0-4BE57524B830}"/>
          </ac:spMkLst>
        </pc:spChg>
        <pc:spChg chg="mod">
          <ac:chgData name="Abubakar Ilyas" userId="08e58344d610965c" providerId="LiveId" clId="{A8385608-F74A-5E4C-828C-529D1153D563}" dt="2025-09-30T08:54:23.072" v="179" actId="1076"/>
          <ac:spMkLst>
            <pc:docMk/>
            <pc:sldMk cId="1905989885" sldId="256"/>
            <ac:spMk id="8" creationId="{9F931E9B-36B2-9462-DCE0-2D334071DEA2}"/>
          </ac:spMkLst>
        </pc:spChg>
        <pc:picChg chg="mod">
          <ac:chgData name="Abubakar Ilyas" userId="08e58344d610965c" providerId="LiveId" clId="{A8385608-F74A-5E4C-828C-529D1153D563}" dt="2025-09-30T08:54:10.641" v="176" actId="1076"/>
          <ac:picMkLst>
            <pc:docMk/>
            <pc:sldMk cId="1905989885" sldId="256"/>
            <ac:picMk id="32" creationId="{9FB29769-A4CD-2733-6324-AEA1DC90E6D7}"/>
          </ac:picMkLst>
        </pc:picChg>
      </pc:sldChg>
      <pc:sldChg chg="modSp mod">
        <pc:chgData name="Abubakar Ilyas" userId="08e58344d610965c" providerId="LiveId" clId="{A8385608-F74A-5E4C-828C-529D1153D563}" dt="2025-09-30T10:11:09.319" v="2350" actId="2710"/>
        <pc:sldMkLst>
          <pc:docMk/>
          <pc:sldMk cId="162900066" sldId="257"/>
        </pc:sldMkLst>
        <pc:spChg chg="mod">
          <ac:chgData name="Abubakar Ilyas" userId="08e58344d610965c" providerId="LiveId" clId="{A8385608-F74A-5E4C-828C-529D1153D563}" dt="2025-09-30T08:55:40.040" v="190" actId="2711"/>
          <ac:spMkLst>
            <pc:docMk/>
            <pc:sldMk cId="162900066" sldId="257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10:11:09.319" v="2350" actId="2710"/>
          <ac:spMkLst>
            <pc:docMk/>
            <pc:sldMk cId="162900066" sldId="257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8:57:34.018" v="215" actId="20577"/>
        <pc:sldMkLst>
          <pc:docMk/>
          <pc:sldMk cId="3508961165" sldId="258"/>
        </pc:sldMkLst>
        <pc:spChg chg="mod">
          <ac:chgData name="Abubakar Ilyas" userId="08e58344d610965c" providerId="LiveId" clId="{A8385608-F74A-5E4C-828C-529D1153D563}" dt="2025-09-30T08:57:03.963" v="199" actId="5793"/>
          <ac:spMkLst>
            <pc:docMk/>
            <pc:sldMk cId="3508961165" sldId="258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8:57:34.018" v="215" actId="20577"/>
          <ac:spMkLst>
            <pc:docMk/>
            <pc:sldMk cId="3508961165" sldId="258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8:58:41.767" v="240" actId="5793"/>
        <pc:sldMkLst>
          <pc:docMk/>
          <pc:sldMk cId="4011415512" sldId="259"/>
        </pc:sldMkLst>
        <pc:spChg chg="mod">
          <ac:chgData name="Abubakar Ilyas" userId="08e58344d610965c" providerId="LiveId" clId="{A8385608-F74A-5E4C-828C-529D1153D563}" dt="2025-09-30T08:58:41.767" v="240" actId="5793"/>
          <ac:spMkLst>
            <pc:docMk/>
            <pc:sldMk cId="4011415512" sldId="259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00:38.234" v="310" actId="12"/>
        <pc:sldMkLst>
          <pc:docMk/>
          <pc:sldMk cId="2658257938" sldId="260"/>
        </pc:sldMkLst>
        <pc:spChg chg="mod">
          <ac:chgData name="Abubakar Ilyas" userId="08e58344d610965c" providerId="LiveId" clId="{A8385608-F74A-5E4C-828C-529D1153D563}" dt="2025-09-30T09:00:38.234" v="310" actId="12"/>
          <ac:spMkLst>
            <pc:docMk/>
            <pc:sldMk cId="2658257938" sldId="260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03:10.499" v="364" actId="2710"/>
        <pc:sldMkLst>
          <pc:docMk/>
          <pc:sldMk cId="518765112" sldId="261"/>
        </pc:sldMkLst>
        <pc:spChg chg="mod">
          <ac:chgData name="Abubakar Ilyas" userId="08e58344d610965c" providerId="LiveId" clId="{A8385608-F74A-5E4C-828C-529D1153D563}" dt="2025-09-30T09:03:10.499" v="364" actId="2710"/>
          <ac:spMkLst>
            <pc:docMk/>
            <pc:sldMk cId="518765112" sldId="261"/>
            <ac:spMk id="3" creationId="{00000000-0000-0000-0000-000000000000}"/>
          </ac:spMkLst>
        </pc:spChg>
      </pc:sldChg>
      <pc:sldChg chg="addSp modSp mod">
        <pc:chgData name="Abubakar Ilyas" userId="08e58344d610965c" providerId="LiveId" clId="{A8385608-F74A-5E4C-828C-529D1153D563}" dt="2025-09-30T09:07:11.914" v="500" actId="12"/>
        <pc:sldMkLst>
          <pc:docMk/>
          <pc:sldMk cId="2627094918" sldId="262"/>
        </pc:sldMkLst>
        <pc:spChg chg="add">
          <ac:chgData name="Abubakar Ilyas" userId="08e58344d610965c" providerId="LiveId" clId="{A8385608-F74A-5E4C-828C-529D1153D563}" dt="2025-09-30T09:05:53.613" v="444"/>
          <ac:spMkLst>
            <pc:docMk/>
            <pc:sldMk cId="2627094918" sldId="262"/>
            <ac:spMk id="2" creationId="{F707BBF9-B216-2A68-C194-3A3054753654}"/>
          </ac:spMkLst>
        </pc:spChg>
        <pc:spChg chg="mod">
          <ac:chgData name="Abubakar Ilyas" userId="08e58344d610965c" providerId="LiveId" clId="{A8385608-F74A-5E4C-828C-529D1153D563}" dt="2025-09-30T09:07:11.914" v="500" actId="12"/>
          <ac:spMkLst>
            <pc:docMk/>
            <pc:sldMk cId="2627094918" sldId="262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08:58.315" v="543" actId="5793"/>
        <pc:sldMkLst>
          <pc:docMk/>
          <pc:sldMk cId="3077544259" sldId="263"/>
        </pc:sldMkLst>
        <pc:spChg chg="mod">
          <ac:chgData name="Abubakar Ilyas" userId="08e58344d610965c" providerId="LiveId" clId="{A8385608-F74A-5E4C-828C-529D1153D563}" dt="2025-09-30T09:08:40.739" v="532" actId="1076"/>
          <ac:spMkLst>
            <pc:docMk/>
            <pc:sldMk cId="3077544259" sldId="263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08:58.315" v="543" actId="5793"/>
          <ac:spMkLst>
            <pc:docMk/>
            <pc:sldMk cId="3077544259" sldId="263"/>
            <ac:spMk id="3" creationId="{00000000-0000-0000-0000-000000000000}"/>
          </ac:spMkLst>
        </pc:spChg>
      </pc:sldChg>
      <pc:sldChg chg="del">
        <pc:chgData name="Abubakar Ilyas" userId="08e58344d610965c" providerId="LiveId" clId="{A8385608-F74A-5E4C-828C-529D1153D563}" dt="2025-09-30T08:54:30.478" v="180" actId="2696"/>
        <pc:sldMkLst>
          <pc:docMk/>
          <pc:sldMk cId="3503649564" sldId="265"/>
        </pc:sldMkLst>
      </pc:sldChg>
      <pc:sldChg chg="modSp mod">
        <pc:chgData name="Abubakar Ilyas" userId="08e58344d610965c" providerId="LiveId" clId="{A8385608-F74A-5E4C-828C-529D1153D563}" dt="2025-09-30T09:10:30.121" v="570" actId="113"/>
        <pc:sldMkLst>
          <pc:docMk/>
          <pc:sldMk cId="2237662413" sldId="266"/>
        </pc:sldMkLst>
        <pc:spChg chg="mod">
          <ac:chgData name="Abubakar Ilyas" userId="08e58344d610965c" providerId="LiveId" clId="{A8385608-F74A-5E4C-828C-529D1153D563}" dt="2025-09-30T09:10:30.121" v="570" actId="113"/>
          <ac:spMkLst>
            <pc:docMk/>
            <pc:sldMk cId="2237662413" sldId="266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12:34.911" v="657" actId="113"/>
        <pc:sldMkLst>
          <pc:docMk/>
          <pc:sldMk cId="3837613875" sldId="267"/>
        </pc:sldMkLst>
        <pc:spChg chg="mod">
          <ac:chgData name="Abubakar Ilyas" userId="08e58344d610965c" providerId="LiveId" clId="{A8385608-F74A-5E4C-828C-529D1153D563}" dt="2025-09-30T09:12:34.911" v="657" actId="113"/>
          <ac:spMkLst>
            <pc:docMk/>
            <pc:sldMk cId="3837613875" sldId="267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16:17.615" v="802" actId="20577"/>
        <pc:sldMkLst>
          <pc:docMk/>
          <pc:sldMk cId="2507988684" sldId="268"/>
        </pc:sldMkLst>
        <pc:spChg chg="mod">
          <ac:chgData name="Abubakar Ilyas" userId="08e58344d610965c" providerId="LiveId" clId="{A8385608-F74A-5E4C-828C-529D1153D563}" dt="2025-09-30T09:16:17.615" v="802" actId="20577"/>
          <ac:spMkLst>
            <pc:docMk/>
            <pc:sldMk cId="2507988684" sldId="268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15:49.323" v="784" actId="113"/>
          <ac:spMkLst>
            <pc:docMk/>
            <pc:sldMk cId="2507988684" sldId="268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19:02.369" v="920" actId="12"/>
        <pc:sldMkLst>
          <pc:docMk/>
          <pc:sldMk cId="1603419517" sldId="269"/>
        </pc:sldMkLst>
        <pc:spChg chg="mod">
          <ac:chgData name="Abubakar Ilyas" userId="08e58344d610965c" providerId="LiveId" clId="{A8385608-F74A-5E4C-828C-529D1153D563}" dt="2025-09-30T09:19:02.369" v="920" actId="12"/>
          <ac:spMkLst>
            <pc:docMk/>
            <pc:sldMk cId="1603419517" sldId="269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20:55.546" v="1028" actId="12"/>
        <pc:sldMkLst>
          <pc:docMk/>
          <pc:sldMk cId="2108418321" sldId="270"/>
        </pc:sldMkLst>
        <pc:spChg chg="mod">
          <ac:chgData name="Abubakar Ilyas" userId="08e58344d610965c" providerId="LiveId" clId="{A8385608-F74A-5E4C-828C-529D1153D563}" dt="2025-09-30T09:20:55.546" v="1028" actId="12"/>
          <ac:spMkLst>
            <pc:docMk/>
            <pc:sldMk cId="2108418321" sldId="270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23:03.114" v="1088" actId="27636"/>
        <pc:sldMkLst>
          <pc:docMk/>
          <pc:sldMk cId="4216667787" sldId="271"/>
        </pc:sldMkLst>
        <pc:spChg chg="mod">
          <ac:chgData name="Abubakar Ilyas" userId="08e58344d610965c" providerId="LiveId" clId="{A8385608-F74A-5E4C-828C-529D1153D563}" dt="2025-09-30T09:23:03.114" v="1088" actId="27636"/>
          <ac:spMkLst>
            <pc:docMk/>
            <pc:sldMk cId="4216667787" sldId="271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24:48.331" v="1139" actId="12"/>
        <pc:sldMkLst>
          <pc:docMk/>
          <pc:sldMk cId="2540093888" sldId="272"/>
        </pc:sldMkLst>
        <pc:spChg chg="mod">
          <ac:chgData name="Abubakar Ilyas" userId="08e58344d610965c" providerId="LiveId" clId="{A8385608-F74A-5E4C-828C-529D1153D563}" dt="2025-09-30T09:24:48.331" v="1139" actId="12"/>
          <ac:spMkLst>
            <pc:docMk/>
            <pc:sldMk cId="2540093888" sldId="272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32:36.361" v="1291" actId="404"/>
        <pc:sldMkLst>
          <pc:docMk/>
          <pc:sldMk cId="396487772" sldId="273"/>
        </pc:sldMkLst>
        <pc:spChg chg="mod">
          <ac:chgData name="Abubakar Ilyas" userId="08e58344d610965c" providerId="LiveId" clId="{A8385608-F74A-5E4C-828C-529D1153D563}" dt="2025-09-30T09:28:33.569" v="1142" actId="5793"/>
          <ac:spMkLst>
            <pc:docMk/>
            <pc:sldMk cId="396487772" sldId="273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32:36.361" v="1291" actId="404"/>
          <ac:spMkLst>
            <pc:docMk/>
            <pc:sldMk cId="396487772" sldId="273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35:21.564" v="1392" actId="20577"/>
        <pc:sldMkLst>
          <pc:docMk/>
          <pc:sldMk cId="947683413" sldId="274"/>
        </pc:sldMkLst>
        <pc:spChg chg="mod">
          <ac:chgData name="Abubakar Ilyas" userId="08e58344d610965c" providerId="LiveId" clId="{A8385608-F74A-5E4C-828C-529D1153D563}" dt="2025-09-30T09:35:21.564" v="1392" actId="20577"/>
          <ac:spMkLst>
            <pc:docMk/>
            <pc:sldMk cId="947683413" sldId="274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39:35.057" v="1504" actId="20577"/>
        <pc:sldMkLst>
          <pc:docMk/>
          <pc:sldMk cId="2264102534" sldId="275"/>
        </pc:sldMkLst>
        <pc:spChg chg="mod">
          <ac:chgData name="Abubakar Ilyas" userId="08e58344d610965c" providerId="LiveId" clId="{A8385608-F74A-5E4C-828C-529D1153D563}" dt="2025-09-30T09:39:35.057" v="1504" actId="20577"/>
          <ac:spMkLst>
            <pc:docMk/>
            <pc:sldMk cId="2264102534" sldId="275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35:13.935" v="1386" actId="20577"/>
        <pc:sldMkLst>
          <pc:docMk/>
          <pc:sldMk cId="1131062679" sldId="276"/>
        </pc:sldMkLst>
        <pc:spChg chg="mod">
          <ac:chgData name="Abubakar Ilyas" userId="08e58344d610965c" providerId="LiveId" clId="{A8385608-F74A-5E4C-828C-529D1153D563}" dt="2025-09-30T09:34:56.667" v="1376" actId="2711"/>
          <ac:spMkLst>
            <pc:docMk/>
            <pc:sldMk cId="1131062679" sldId="276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35:13.935" v="1386" actId="20577"/>
          <ac:spMkLst>
            <pc:docMk/>
            <pc:sldMk cId="1131062679" sldId="276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37:33.212" v="1438" actId="20577"/>
        <pc:sldMkLst>
          <pc:docMk/>
          <pc:sldMk cId="2087786777" sldId="277"/>
        </pc:sldMkLst>
        <pc:spChg chg="mod">
          <ac:chgData name="Abubakar Ilyas" userId="08e58344d610965c" providerId="LiveId" clId="{A8385608-F74A-5E4C-828C-529D1153D563}" dt="2025-09-30T09:37:33.212" v="1438" actId="20577"/>
          <ac:spMkLst>
            <pc:docMk/>
            <pc:sldMk cId="2087786777" sldId="277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41:12.016" v="1535" actId="403"/>
        <pc:sldMkLst>
          <pc:docMk/>
          <pc:sldMk cId="2953367221" sldId="278"/>
        </pc:sldMkLst>
        <pc:spChg chg="mod">
          <ac:chgData name="Abubakar Ilyas" userId="08e58344d610965c" providerId="LiveId" clId="{A8385608-F74A-5E4C-828C-529D1153D563}" dt="2025-09-30T09:41:12.016" v="1535" actId="403"/>
          <ac:spMkLst>
            <pc:docMk/>
            <pc:sldMk cId="2953367221" sldId="278"/>
            <ac:spMk id="3" creationId="{00000000-0000-0000-0000-000000000000}"/>
          </ac:spMkLst>
        </pc:spChg>
      </pc:sldChg>
      <pc:sldChg chg="addSp modSp mod">
        <pc:chgData name="Abubakar Ilyas" userId="08e58344d610965c" providerId="LiveId" clId="{A8385608-F74A-5E4C-828C-529D1153D563}" dt="2025-09-30T09:44:37.983" v="1582" actId="115"/>
        <pc:sldMkLst>
          <pc:docMk/>
          <pc:sldMk cId="1736234551" sldId="279"/>
        </pc:sldMkLst>
        <pc:spChg chg="add">
          <ac:chgData name="Abubakar Ilyas" userId="08e58344d610965c" providerId="LiveId" clId="{A8385608-F74A-5E4C-828C-529D1153D563}" dt="2025-09-30T09:43:20.919" v="1560"/>
          <ac:spMkLst>
            <pc:docMk/>
            <pc:sldMk cId="1736234551" sldId="279"/>
            <ac:spMk id="2" creationId="{A6839A43-D0D6-8452-46A0-DC04F2013A66}"/>
          </ac:spMkLst>
        </pc:spChg>
        <pc:spChg chg="mod">
          <ac:chgData name="Abubakar Ilyas" userId="08e58344d610965c" providerId="LiveId" clId="{A8385608-F74A-5E4C-828C-529D1153D563}" dt="2025-09-30T09:44:37.983" v="1582" actId="115"/>
          <ac:spMkLst>
            <pc:docMk/>
            <pc:sldMk cId="1736234551" sldId="279"/>
            <ac:spMk id="3" creationId="{00000000-0000-0000-0000-000000000000}"/>
          </ac:spMkLst>
        </pc:spChg>
      </pc:sldChg>
      <pc:sldChg chg="addSp delSp modSp del mod">
        <pc:chgData name="Abubakar Ilyas" userId="08e58344d610965c" providerId="LiveId" clId="{A8385608-F74A-5E4C-828C-529D1153D563}" dt="2025-09-30T09:44:41.684" v="1585" actId="2696"/>
        <pc:sldMkLst>
          <pc:docMk/>
          <pc:sldMk cId="2586013646" sldId="280"/>
        </pc:sldMkLst>
        <pc:spChg chg="add del mod">
          <ac:chgData name="Abubakar Ilyas" userId="08e58344d610965c" providerId="LiveId" clId="{A8385608-F74A-5E4C-828C-529D1153D563}" dt="2025-09-30T09:44:40.023" v="1584"/>
          <ac:spMkLst>
            <pc:docMk/>
            <pc:sldMk cId="2586013646" sldId="280"/>
            <ac:spMk id="2" creationId="{9A601675-ED44-37D8-0542-24E8B1066459}"/>
          </ac:spMkLst>
        </pc:spChg>
      </pc:sldChg>
      <pc:sldChg chg="addSp modSp mod">
        <pc:chgData name="Abubakar Ilyas" userId="08e58344d610965c" providerId="LiveId" clId="{A8385608-F74A-5E4C-828C-529D1153D563}" dt="2025-09-30T09:52:50.660" v="1820" actId="12"/>
        <pc:sldMkLst>
          <pc:docMk/>
          <pc:sldMk cId="4147084222" sldId="281"/>
        </pc:sldMkLst>
        <pc:spChg chg="mod">
          <ac:chgData name="Abubakar Ilyas" userId="08e58344d610965c" providerId="LiveId" clId="{A8385608-F74A-5E4C-828C-529D1153D563}" dt="2025-09-30T09:52:09.196" v="1803" actId="122"/>
          <ac:spMkLst>
            <pc:docMk/>
            <pc:sldMk cId="4147084222" sldId="281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52:50.660" v="1820" actId="12"/>
          <ac:spMkLst>
            <pc:docMk/>
            <pc:sldMk cId="4147084222" sldId="281"/>
            <ac:spMk id="3" creationId="{00000000-0000-0000-0000-000000000000}"/>
          </ac:spMkLst>
        </pc:spChg>
        <pc:spChg chg="add">
          <ac:chgData name="Abubakar Ilyas" userId="08e58344d610965c" providerId="LiveId" clId="{A8385608-F74A-5E4C-828C-529D1153D563}" dt="2025-09-30T09:52:33.086" v="1816"/>
          <ac:spMkLst>
            <pc:docMk/>
            <pc:sldMk cId="4147084222" sldId="281"/>
            <ac:spMk id="4" creationId="{34F2A908-8637-2432-CCEB-43C431BF4E67}"/>
          </ac:spMkLst>
        </pc:spChg>
      </pc:sldChg>
      <pc:sldChg chg="modSp mod">
        <pc:chgData name="Abubakar Ilyas" userId="08e58344d610965c" providerId="LiveId" clId="{A8385608-F74A-5E4C-828C-529D1153D563}" dt="2025-09-30T09:53:51.684" v="1837" actId="20577"/>
        <pc:sldMkLst>
          <pc:docMk/>
          <pc:sldMk cId="2911268934" sldId="282"/>
        </pc:sldMkLst>
        <pc:spChg chg="mod">
          <ac:chgData name="Abubakar Ilyas" userId="08e58344d610965c" providerId="LiveId" clId="{A8385608-F74A-5E4C-828C-529D1153D563}" dt="2025-09-30T09:53:51.684" v="1837" actId="20577"/>
          <ac:spMkLst>
            <pc:docMk/>
            <pc:sldMk cId="2911268934" sldId="282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57:45.555" v="1963" actId="27636"/>
        <pc:sldMkLst>
          <pc:docMk/>
          <pc:sldMk cId="3633081874" sldId="283"/>
        </pc:sldMkLst>
        <pc:spChg chg="mod">
          <ac:chgData name="Abubakar Ilyas" userId="08e58344d610965c" providerId="LiveId" clId="{A8385608-F74A-5E4C-828C-529D1153D563}" dt="2025-09-30T09:56:34.926" v="1930" actId="403"/>
          <ac:spMkLst>
            <pc:docMk/>
            <pc:sldMk cId="3633081874" sldId="283"/>
            <ac:spMk id="2" creationId="{00000000-0000-0000-0000-000000000000}"/>
          </ac:spMkLst>
        </pc:spChg>
        <pc:spChg chg="mod">
          <ac:chgData name="Abubakar Ilyas" userId="08e58344d610965c" providerId="LiveId" clId="{A8385608-F74A-5E4C-828C-529D1153D563}" dt="2025-09-30T09:57:45.555" v="1963" actId="27636"/>
          <ac:spMkLst>
            <pc:docMk/>
            <pc:sldMk cId="3633081874" sldId="283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55:52.935" v="1915" actId="20577"/>
        <pc:sldMkLst>
          <pc:docMk/>
          <pc:sldMk cId="3362075033" sldId="284"/>
        </pc:sldMkLst>
        <pc:spChg chg="mod">
          <ac:chgData name="Abubakar Ilyas" userId="08e58344d610965c" providerId="LiveId" clId="{A8385608-F74A-5E4C-828C-529D1153D563}" dt="2025-09-30T09:55:52.935" v="1915" actId="20577"/>
          <ac:spMkLst>
            <pc:docMk/>
            <pc:sldMk cId="3362075033" sldId="284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59:47.124" v="2011" actId="1076"/>
        <pc:sldMkLst>
          <pc:docMk/>
          <pc:sldMk cId="4217553443" sldId="286"/>
        </pc:sldMkLst>
        <pc:spChg chg="mod">
          <ac:chgData name="Abubakar Ilyas" userId="08e58344d610965c" providerId="LiveId" clId="{A8385608-F74A-5E4C-828C-529D1153D563}" dt="2025-09-30T09:59:47.124" v="2011" actId="1076"/>
          <ac:spMkLst>
            <pc:docMk/>
            <pc:sldMk cId="4217553443" sldId="286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10:00:59.662" v="2035" actId="12"/>
        <pc:sldMkLst>
          <pc:docMk/>
          <pc:sldMk cId="2700706192" sldId="287"/>
        </pc:sldMkLst>
        <pc:spChg chg="mod">
          <ac:chgData name="Abubakar Ilyas" userId="08e58344d610965c" providerId="LiveId" clId="{A8385608-F74A-5E4C-828C-529D1153D563}" dt="2025-09-30T10:00:59.662" v="2035" actId="12"/>
          <ac:spMkLst>
            <pc:docMk/>
            <pc:sldMk cId="2700706192" sldId="287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10:04:18.157" v="2146" actId="14100"/>
        <pc:sldMkLst>
          <pc:docMk/>
          <pc:sldMk cId="2964112108" sldId="288"/>
        </pc:sldMkLst>
        <pc:spChg chg="mod">
          <ac:chgData name="Abubakar Ilyas" userId="08e58344d610965c" providerId="LiveId" clId="{A8385608-F74A-5E4C-828C-529D1153D563}" dt="2025-09-30T10:04:18.157" v="2146" actId="14100"/>
          <ac:spMkLst>
            <pc:docMk/>
            <pc:sldMk cId="2964112108" sldId="288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10:07:46.873" v="2295" actId="27636"/>
        <pc:sldMkLst>
          <pc:docMk/>
          <pc:sldMk cId="3008314206" sldId="289"/>
        </pc:sldMkLst>
        <pc:spChg chg="mod">
          <ac:chgData name="Abubakar Ilyas" userId="08e58344d610965c" providerId="LiveId" clId="{A8385608-F74A-5E4C-828C-529D1153D563}" dt="2025-09-30T10:07:46.873" v="2295" actId="27636"/>
          <ac:spMkLst>
            <pc:docMk/>
            <pc:sldMk cId="3008314206" sldId="289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51:35.663" v="1799" actId="403"/>
        <pc:sldMkLst>
          <pc:docMk/>
          <pc:sldMk cId="3986478039" sldId="290"/>
        </pc:sldMkLst>
        <pc:spChg chg="mod">
          <ac:chgData name="Abubakar Ilyas" userId="08e58344d610965c" providerId="LiveId" clId="{A8385608-F74A-5E4C-828C-529D1153D563}" dt="2025-09-30T09:51:35.663" v="1799" actId="403"/>
          <ac:spMkLst>
            <pc:docMk/>
            <pc:sldMk cId="3986478039" sldId="290"/>
            <ac:spMk id="3" creationId="{00000000-0000-0000-0000-000000000000}"/>
          </ac:spMkLst>
        </pc:spChg>
      </pc:sldChg>
      <pc:sldChg chg="modSp mod">
        <pc:chgData name="Abubakar Ilyas" userId="08e58344d610965c" providerId="LiveId" clId="{A8385608-F74A-5E4C-828C-529D1153D563}" dt="2025-09-30T09:02:25.334" v="350" actId="27636"/>
        <pc:sldMkLst>
          <pc:docMk/>
          <pc:sldMk cId="1532619778" sldId="291"/>
        </pc:sldMkLst>
        <pc:spChg chg="mod">
          <ac:chgData name="Abubakar Ilyas" userId="08e58344d610965c" providerId="LiveId" clId="{A8385608-F74A-5E4C-828C-529D1153D563}" dt="2025-09-30T09:02:25.334" v="350" actId="27636"/>
          <ac:spMkLst>
            <pc:docMk/>
            <pc:sldMk cId="1532619778" sldId="291"/>
            <ac:spMk id="3" creationId="{00000000-0000-0000-0000-000000000000}"/>
          </ac:spMkLst>
        </pc:spChg>
      </pc:sldChg>
      <pc:sldChg chg="addSp modSp mod">
        <pc:chgData name="Abubakar Ilyas" userId="08e58344d610965c" providerId="LiveId" clId="{A8385608-F74A-5E4C-828C-529D1153D563}" dt="2025-09-30T09:05:26.465" v="424" actId="27636"/>
        <pc:sldMkLst>
          <pc:docMk/>
          <pc:sldMk cId="1094581213" sldId="292"/>
        </pc:sldMkLst>
        <pc:spChg chg="add">
          <ac:chgData name="Abubakar Ilyas" userId="08e58344d610965c" providerId="LiveId" clId="{A8385608-F74A-5E4C-828C-529D1153D563}" dt="2025-09-30T09:05:03.576" v="415"/>
          <ac:spMkLst>
            <pc:docMk/>
            <pc:sldMk cId="1094581213" sldId="292"/>
            <ac:spMk id="2" creationId="{CF53CD41-1C16-2EF6-F0DC-31725388E278}"/>
          </ac:spMkLst>
        </pc:spChg>
        <pc:spChg chg="mod">
          <ac:chgData name="Abubakar Ilyas" userId="08e58344d610965c" providerId="LiveId" clId="{A8385608-F74A-5E4C-828C-529D1153D563}" dt="2025-09-30T09:05:26.465" v="424" actId="27636"/>
          <ac:spMkLst>
            <pc:docMk/>
            <pc:sldMk cId="1094581213" sldId="292"/>
            <ac:spMk id="3" creationId="{00000000-0000-0000-0000-000000000000}"/>
          </ac:spMkLst>
        </pc:spChg>
      </pc:sldChg>
      <pc:sldChg chg="addSp modSp mod">
        <pc:chgData name="Abubakar Ilyas" userId="08e58344d610965c" providerId="LiveId" clId="{A8385608-F74A-5E4C-828C-529D1153D563}" dt="2025-09-30T09:13:39.920" v="686" actId="20577"/>
        <pc:sldMkLst>
          <pc:docMk/>
          <pc:sldMk cId="1228707317" sldId="293"/>
        </pc:sldMkLst>
        <pc:spChg chg="add">
          <ac:chgData name="Abubakar Ilyas" userId="08e58344d610965c" providerId="LiveId" clId="{A8385608-F74A-5E4C-828C-529D1153D563}" dt="2025-09-30T09:12:57.805" v="659"/>
          <ac:spMkLst>
            <pc:docMk/>
            <pc:sldMk cId="1228707317" sldId="293"/>
            <ac:spMk id="2" creationId="{C4EEBB8B-E1E1-057B-4DD9-65C4B6022AF8}"/>
          </ac:spMkLst>
        </pc:spChg>
        <pc:spChg chg="mod">
          <ac:chgData name="Abubakar Ilyas" userId="08e58344d610965c" providerId="LiveId" clId="{A8385608-F74A-5E4C-828C-529D1153D563}" dt="2025-09-30T09:13:39.920" v="686" actId="20577"/>
          <ac:spMkLst>
            <pc:docMk/>
            <pc:sldMk cId="1228707317" sldId="293"/>
            <ac:spMk id="3" creationId="{ACA19033-9AA0-49BC-D669-1D77CC09095D}"/>
          </ac:spMkLst>
        </pc:spChg>
      </pc:sldChg>
      <pc:sldChg chg="modSp mod">
        <pc:chgData name="Abubakar Ilyas" userId="08e58344d610965c" providerId="LiveId" clId="{A8385608-F74A-5E4C-828C-529D1153D563}" dt="2025-09-30T10:10:53.914" v="2349" actId="1076"/>
        <pc:sldMkLst>
          <pc:docMk/>
          <pc:sldMk cId="3715414157" sldId="294"/>
        </pc:sldMkLst>
        <pc:spChg chg="mod">
          <ac:chgData name="Abubakar Ilyas" userId="08e58344d610965c" providerId="LiveId" clId="{A8385608-F74A-5E4C-828C-529D1153D563}" dt="2025-09-30T10:10:53.914" v="2349" actId="1076"/>
          <ac:spMkLst>
            <pc:docMk/>
            <pc:sldMk cId="3715414157" sldId="294"/>
            <ac:spMk id="3" creationId="{29E7BC10-7561-E52C-C4D3-0ABA6480E9ED}"/>
          </ac:spMkLst>
        </pc:spChg>
      </pc:sldChg>
    </pc:docChg>
  </pc:docChgLst>
  <pc:docChgLst>
    <pc:chgData name="Abubakar Ilyas" userId="08e58344d610965c" providerId="LiveId" clId="{47F0F796-3668-E544-8E09-03EBB3C8A88C}"/>
    <pc:docChg chg="modSld">
      <pc:chgData name="Abubakar Ilyas" userId="08e58344d610965c" providerId="LiveId" clId="{47F0F796-3668-E544-8E09-03EBB3C8A88C}" dt="2023-01-05T14:29:51.206" v="12" actId="20577"/>
      <pc:docMkLst>
        <pc:docMk/>
      </pc:docMkLst>
      <pc:sldChg chg="modSp mod">
        <pc:chgData name="Abubakar Ilyas" userId="08e58344d610965c" providerId="LiveId" clId="{47F0F796-3668-E544-8E09-03EBB3C8A88C}" dt="2023-01-05T14:29:51.206" v="12" actId="20577"/>
        <pc:sldMkLst>
          <pc:docMk/>
          <pc:sldMk cId="2087786777" sldId="277"/>
        </pc:sldMkLst>
      </pc:sldChg>
    </pc:docChg>
  </pc:docChgLst>
  <pc:docChgLst>
    <pc:chgData name="Abubakar Ilyas" userId="08e58344d610965c" providerId="LiveId" clId="{8ADB0854-1013-BF4F-93BE-941394FDD033}"/>
    <pc:docChg chg="modSld">
      <pc:chgData name="Abubakar Ilyas" userId="08e58344d610965c" providerId="LiveId" clId="{8ADB0854-1013-BF4F-93BE-941394FDD033}" dt="2024-05-26T14:38:43.532" v="24" actId="20577"/>
      <pc:docMkLst>
        <pc:docMk/>
      </pc:docMkLst>
      <pc:sldChg chg="modSp mod">
        <pc:chgData name="Abubakar Ilyas" userId="08e58344d610965c" providerId="LiveId" clId="{8ADB0854-1013-BF4F-93BE-941394FDD033}" dt="2024-05-26T14:38:43.532" v="24" actId="20577"/>
        <pc:sldMkLst>
          <pc:docMk/>
          <pc:sldMk cId="947683413" sldId="274"/>
        </pc:sldMkLst>
      </pc:sldChg>
    </pc:docChg>
  </pc:docChgLst>
  <pc:docChgLst>
    <pc:chgData name="Abubakar Ilyas" userId="08e58344d610965c" providerId="LiveId" clId="{B53B36EA-DC69-1C4C-AC55-DEBD7F59A042}"/>
    <pc:docChg chg="modSld">
      <pc:chgData name="Abubakar Ilyas" userId="08e58344d610965c" providerId="LiveId" clId="{B53B36EA-DC69-1C4C-AC55-DEBD7F59A042}" dt="2023-12-31T08:09:13.296" v="0" actId="20577"/>
      <pc:docMkLst>
        <pc:docMk/>
      </pc:docMkLst>
      <pc:sldChg chg="modSp mod">
        <pc:chgData name="Abubakar Ilyas" userId="08e58344d610965c" providerId="LiveId" clId="{B53B36EA-DC69-1C4C-AC55-DEBD7F59A042}" dt="2023-12-31T08:09:13.296" v="0" actId="20577"/>
        <pc:sldMkLst>
          <pc:docMk/>
          <pc:sldMk cId="1736234551" sldId="279"/>
        </pc:sldMkLst>
      </pc:sldChg>
    </pc:docChg>
  </pc:docChgLst>
  <pc:docChgLst>
    <pc:chgData name="Abubakar Ilyas" userId="08e58344d610965c" providerId="LiveId" clId="{01B55308-60F1-D949-B650-A48B9E0FE71D}"/>
    <pc:docChg chg="undo custSel addSld delSld modSld">
      <pc:chgData name="Abubakar Ilyas" userId="08e58344d610965c" providerId="LiveId" clId="{01B55308-60F1-D949-B650-A48B9E0FE71D}" dt="2024-10-20T16:45:14.820" v="10184" actId="20577"/>
      <pc:docMkLst>
        <pc:docMk/>
      </pc:docMkLst>
      <pc:sldChg chg="addSp delSp modSp mod setBg setClrOvrMap delDesignElem chgLayout">
        <pc:chgData name="Abubakar Ilyas" userId="08e58344d610965c" providerId="LiveId" clId="{01B55308-60F1-D949-B650-A48B9E0FE71D}" dt="2024-09-16T03:35:26.451" v="383" actId="1076"/>
        <pc:sldMkLst>
          <pc:docMk/>
          <pc:sldMk cId="1905989885" sldId="256"/>
        </pc:sldMkLst>
      </pc:sldChg>
      <pc:sldChg chg="modSp mod">
        <pc:chgData name="Abubakar Ilyas" userId="08e58344d610965c" providerId="LiveId" clId="{01B55308-60F1-D949-B650-A48B9E0FE71D}" dt="2024-09-16T03:44:17.788" v="503" actId="20577"/>
        <pc:sldMkLst>
          <pc:docMk/>
          <pc:sldMk cId="162900066" sldId="257"/>
        </pc:sldMkLst>
      </pc:sldChg>
      <pc:sldChg chg="modSp mod">
        <pc:chgData name="Abubakar Ilyas" userId="08e58344d610965c" providerId="LiveId" clId="{01B55308-60F1-D949-B650-A48B9E0FE71D}" dt="2024-09-16T03:44:47.684" v="514" actId="113"/>
        <pc:sldMkLst>
          <pc:docMk/>
          <pc:sldMk cId="3508961165" sldId="258"/>
        </pc:sldMkLst>
      </pc:sldChg>
      <pc:sldChg chg="modSp mod">
        <pc:chgData name="Abubakar Ilyas" userId="08e58344d610965c" providerId="LiveId" clId="{01B55308-60F1-D949-B650-A48B9E0FE71D}" dt="2024-09-16T03:54:58.612" v="1017" actId="20577"/>
        <pc:sldMkLst>
          <pc:docMk/>
          <pc:sldMk cId="4011415512" sldId="259"/>
        </pc:sldMkLst>
      </pc:sldChg>
      <pc:sldChg chg="modSp mod">
        <pc:chgData name="Abubakar Ilyas" userId="08e58344d610965c" providerId="LiveId" clId="{01B55308-60F1-D949-B650-A48B9E0FE71D}" dt="2024-09-16T03:55:40.738" v="1103" actId="27636"/>
        <pc:sldMkLst>
          <pc:docMk/>
          <pc:sldMk cId="2658257938" sldId="260"/>
        </pc:sldMkLst>
      </pc:sldChg>
      <pc:sldChg chg="modSp mod">
        <pc:chgData name="Abubakar Ilyas" userId="08e58344d610965c" providerId="LiveId" clId="{01B55308-60F1-D949-B650-A48B9E0FE71D}" dt="2024-09-16T04:04:04.010" v="2185" actId="5793"/>
        <pc:sldMkLst>
          <pc:docMk/>
          <pc:sldMk cId="518765112" sldId="261"/>
        </pc:sldMkLst>
      </pc:sldChg>
      <pc:sldChg chg="modSp mod">
        <pc:chgData name="Abubakar Ilyas" userId="08e58344d610965c" providerId="LiveId" clId="{01B55308-60F1-D949-B650-A48B9E0FE71D}" dt="2024-09-16T04:12:20.120" v="2730" actId="27636"/>
        <pc:sldMkLst>
          <pc:docMk/>
          <pc:sldMk cId="2627094918" sldId="262"/>
        </pc:sldMkLst>
      </pc:sldChg>
      <pc:sldChg chg="modSp mod">
        <pc:chgData name="Abubakar Ilyas" userId="08e58344d610965c" providerId="LiveId" clId="{01B55308-60F1-D949-B650-A48B9E0FE71D}" dt="2024-10-01T04:13:59.885" v="2997" actId="20577"/>
        <pc:sldMkLst>
          <pc:docMk/>
          <pc:sldMk cId="3077544259" sldId="263"/>
        </pc:sldMkLst>
      </pc:sldChg>
      <pc:sldChg chg="modSp del mod">
        <pc:chgData name="Abubakar Ilyas" userId="08e58344d610965c" providerId="LiveId" clId="{01B55308-60F1-D949-B650-A48B9E0FE71D}" dt="2024-09-16T04:12:32.312" v="2731" actId="2696"/>
        <pc:sldMkLst>
          <pc:docMk/>
          <pc:sldMk cId="4291658043" sldId="264"/>
        </pc:sldMkLst>
      </pc:sldChg>
      <pc:sldChg chg="modSp mod">
        <pc:chgData name="Abubakar Ilyas" userId="08e58344d610965c" providerId="LiveId" clId="{01B55308-60F1-D949-B650-A48B9E0FE71D}" dt="2024-09-16T03:38:14.716" v="446" actId="20577"/>
        <pc:sldMkLst>
          <pc:docMk/>
          <pc:sldMk cId="3503649564" sldId="265"/>
        </pc:sldMkLst>
      </pc:sldChg>
      <pc:sldChg chg="modSp mod">
        <pc:chgData name="Abubakar Ilyas" userId="08e58344d610965c" providerId="LiveId" clId="{01B55308-60F1-D949-B650-A48B9E0FE71D}" dt="2024-10-01T04:14:40.787" v="3077" actId="20577"/>
        <pc:sldMkLst>
          <pc:docMk/>
          <pc:sldMk cId="2237662413" sldId="266"/>
        </pc:sldMkLst>
      </pc:sldChg>
      <pc:sldChg chg="modSp mod">
        <pc:chgData name="Abubakar Ilyas" userId="08e58344d610965c" providerId="LiveId" clId="{01B55308-60F1-D949-B650-A48B9E0FE71D}" dt="2024-10-01T04:30:10.164" v="4193" actId="115"/>
        <pc:sldMkLst>
          <pc:docMk/>
          <pc:sldMk cId="3837613875" sldId="267"/>
        </pc:sldMkLst>
      </pc:sldChg>
      <pc:sldChg chg="modSp mod">
        <pc:chgData name="Abubakar Ilyas" userId="08e58344d610965c" providerId="LiveId" clId="{01B55308-60F1-D949-B650-A48B9E0FE71D}" dt="2024-10-01T06:59:36.282" v="10017" actId="255"/>
        <pc:sldMkLst>
          <pc:docMk/>
          <pc:sldMk cId="2507988684" sldId="268"/>
        </pc:sldMkLst>
      </pc:sldChg>
      <pc:sldChg chg="modSp mod">
        <pc:chgData name="Abubakar Ilyas" userId="08e58344d610965c" providerId="LiveId" clId="{01B55308-60F1-D949-B650-A48B9E0FE71D}" dt="2024-10-01T04:36:21.720" v="4687" actId="14100"/>
        <pc:sldMkLst>
          <pc:docMk/>
          <pc:sldMk cId="1603419517" sldId="269"/>
        </pc:sldMkLst>
      </pc:sldChg>
      <pc:sldChg chg="modSp mod">
        <pc:chgData name="Abubakar Ilyas" userId="08e58344d610965c" providerId="LiveId" clId="{01B55308-60F1-D949-B650-A48B9E0FE71D}" dt="2024-10-01T04:37:28.073" v="4745" actId="27636"/>
        <pc:sldMkLst>
          <pc:docMk/>
          <pc:sldMk cId="2108418321" sldId="270"/>
        </pc:sldMkLst>
      </pc:sldChg>
      <pc:sldChg chg="modSp mod">
        <pc:chgData name="Abubakar Ilyas" userId="08e58344d610965c" providerId="LiveId" clId="{01B55308-60F1-D949-B650-A48B9E0FE71D}" dt="2024-10-01T04:44:11.424" v="5553" actId="20577"/>
        <pc:sldMkLst>
          <pc:docMk/>
          <pc:sldMk cId="4216667787" sldId="271"/>
        </pc:sldMkLst>
      </pc:sldChg>
      <pc:sldChg chg="modSp mod">
        <pc:chgData name="Abubakar Ilyas" userId="08e58344d610965c" providerId="LiveId" clId="{01B55308-60F1-D949-B650-A48B9E0FE71D}" dt="2024-10-01T04:45:12.317" v="5689" actId="20577"/>
        <pc:sldMkLst>
          <pc:docMk/>
          <pc:sldMk cId="2540093888" sldId="272"/>
        </pc:sldMkLst>
      </pc:sldChg>
      <pc:sldChg chg="modSp mod">
        <pc:chgData name="Abubakar Ilyas" userId="08e58344d610965c" providerId="LiveId" clId="{01B55308-60F1-D949-B650-A48B9E0FE71D}" dt="2024-10-01T05:02:33.734" v="7281" actId="27636"/>
        <pc:sldMkLst>
          <pc:docMk/>
          <pc:sldMk cId="396487772" sldId="273"/>
        </pc:sldMkLst>
      </pc:sldChg>
      <pc:sldChg chg="modSp mod">
        <pc:chgData name="Abubakar Ilyas" userId="08e58344d610965c" providerId="LiveId" clId="{01B55308-60F1-D949-B650-A48B9E0FE71D}" dt="2024-10-01T05:02:40.618" v="7282" actId="404"/>
        <pc:sldMkLst>
          <pc:docMk/>
          <pc:sldMk cId="947683413" sldId="274"/>
        </pc:sldMkLst>
      </pc:sldChg>
      <pc:sldChg chg="modSp mod">
        <pc:chgData name="Abubakar Ilyas" userId="08e58344d610965c" providerId="LiveId" clId="{01B55308-60F1-D949-B650-A48B9E0FE71D}" dt="2024-10-01T05:04:44.659" v="7309" actId="20577"/>
        <pc:sldMkLst>
          <pc:docMk/>
          <pc:sldMk cId="2264102534" sldId="275"/>
        </pc:sldMkLst>
      </pc:sldChg>
      <pc:sldChg chg="modSp mod">
        <pc:chgData name="Abubakar Ilyas" userId="08e58344d610965c" providerId="LiveId" clId="{01B55308-60F1-D949-B650-A48B9E0FE71D}" dt="2024-10-01T05:02:49.483" v="7283" actId="255"/>
        <pc:sldMkLst>
          <pc:docMk/>
          <pc:sldMk cId="1131062679" sldId="276"/>
        </pc:sldMkLst>
      </pc:sldChg>
      <pc:sldChg chg="modSp mod">
        <pc:chgData name="Abubakar Ilyas" userId="08e58344d610965c" providerId="LiveId" clId="{01B55308-60F1-D949-B650-A48B9E0FE71D}" dt="2024-10-01T05:03:04.318" v="7288" actId="255"/>
        <pc:sldMkLst>
          <pc:docMk/>
          <pc:sldMk cId="2087786777" sldId="277"/>
        </pc:sldMkLst>
      </pc:sldChg>
      <pc:sldChg chg="modSp mod">
        <pc:chgData name="Abubakar Ilyas" userId="08e58344d610965c" providerId="LiveId" clId="{01B55308-60F1-D949-B650-A48B9E0FE71D}" dt="2024-10-01T05:07:39.896" v="7458" actId="20577"/>
        <pc:sldMkLst>
          <pc:docMk/>
          <pc:sldMk cId="2953367221" sldId="278"/>
        </pc:sldMkLst>
      </pc:sldChg>
      <pc:sldChg chg="modSp mod">
        <pc:chgData name="Abubakar Ilyas" userId="08e58344d610965c" providerId="LiveId" clId="{01B55308-60F1-D949-B650-A48B9E0FE71D}" dt="2024-10-01T05:10:28.928" v="7556" actId="113"/>
        <pc:sldMkLst>
          <pc:docMk/>
          <pc:sldMk cId="1736234551" sldId="279"/>
        </pc:sldMkLst>
      </pc:sldChg>
      <pc:sldChg chg="modSp mod">
        <pc:chgData name="Abubakar Ilyas" userId="08e58344d610965c" providerId="LiveId" clId="{01B55308-60F1-D949-B650-A48B9E0FE71D}" dt="2024-10-01T05:11:31.862" v="7580" actId="20577"/>
        <pc:sldMkLst>
          <pc:docMk/>
          <pc:sldMk cId="2586013646" sldId="280"/>
        </pc:sldMkLst>
      </pc:sldChg>
      <pc:sldChg chg="modSp mod">
        <pc:chgData name="Abubakar Ilyas" userId="08e58344d610965c" providerId="LiveId" clId="{01B55308-60F1-D949-B650-A48B9E0FE71D}" dt="2024-10-01T05:16:34.687" v="7915" actId="20577"/>
        <pc:sldMkLst>
          <pc:docMk/>
          <pc:sldMk cId="4147084222" sldId="281"/>
        </pc:sldMkLst>
      </pc:sldChg>
      <pc:sldChg chg="modSp mod">
        <pc:chgData name="Abubakar Ilyas" userId="08e58344d610965c" providerId="LiveId" clId="{01B55308-60F1-D949-B650-A48B9E0FE71D}" dt="2024-10-01T05:23:09.100" v="7978" actId="14100"/>
        <pc:sldMkLst>
          <pc:docMk/>
          <pc:sldMk cId="2911268934" sldId="282"/>
        </pc:sldMkLst>
      </pc:sldChg>
      <pc:sldChg chg="modSp mod">
        <pc:chgData name="Abubakar Ilyas" userId="08e58344d610965c" providerId="LiveId" clId="{01B55308-60F1-D949-B650-A48B9E0FE71D}" dt="2024-10-01T07:05:08.180" v="10032" actId="113"/>
        <pc:sldMkLst>
          <pc:docMk/>
          <pc:sldMk cId="3633081874" sldId="283"/>
        </pc:sldMkLst>
      </pc:sldChg>
      <pc:sldChg chg="modSp mod">
        <pc:chgData name="Abubakar Ilyas" userId="08e58344d610965c" providerId="LiveId" clId="{01B55308-60F1-D949-B650-A48B9E0FE71D}" dt="2024-10-01T07:05:20.243" v="10034" actId="14100"/>
        <pc:sldMkLst>
          <pc:docMk/>
          <pc:sldMk cId="3362075033" sldId="284"/>
        </pc:sldMkLst>
      </pc:sldChg>
      <pc:sldChg chg="modSp del mod">
        <pc:chgData name="Abubakar Ilyas" userId="08e58344d610965c" providerId="LiveId" clId="{01B55308-60F1-D949-B650-A48B9E0FE71D}" dt="2024-10-01T06:23:55.959" v="8009" actId="2696"/>
        <pc:sldMkLst>
          <pc:docMk/>
          <pc:sldMk cId="629354454" sldId="285"/>
        </pc:sldMkLst>
      </pc:sldChg>
      <pc:sldChg chg="modSp mod">
        <pc:chgData name="Abubakar Ilyas" userId="08e58344d610965c" providerId="LiveId" clId="{01B55308-60F1-D949-B650-A48B9E0FE71D}" dt="2024-10-01T06:32:16.754" v="8546" actId="27636"/>
        <pc:sldMkLst>
          <pc:docMk/>
          <pc:sldMk cId="4217553443" sldId="286"/>
        </pc:sldMkLst>
      </pc:sldChg>
      <pc:sldChg chg="modSp mod">
        <pc:chgData name="Abubakar Ilyas" userId="08e58344d610965c" providerId="LiveId" clId="{01B55308-60F1-D949-B650-A48B9E0FE71D}" dt="2024-10-01T07:06:41.380" v="10169" actId="20577"/>
        <pc:sldMkLst>
          <pc:docMk/>
          <pc:sldMk cId="2700706192" sldId="287"/>
        </pc:sldMkLst>
      </pc:sldChg>
      <pc:sldChg chg="modSp mod">
        <pc:chgData name="Abubakar Ilyas" userId="08e58344d610965c" providerId="LiveId" clId="{01B55308-60F1-D949-B650-A48B9E0FE71D}" dt="2024-10-20T16:45:14.820" v="10184" actId="20577"/>
        <pc:sldMkLst>
          <pc:docMk/>
          <pc:sldMk cId="2964112108" sldId="288"/>
        </pc:sldMkLst>
      </pc:sldChg>
      <pc:sldChg chg="modSp mod">
        <pc:chgData name="Abubakar Ilyas" userId="08e58344d610965c" providerId="LiveId" clId="{01B55308-60F1-D949-B650-A48B9E0FE71D}" dt="2024-10-01T06:46:22.079" v="9056" actId="20577"/>
        <pc:sldMkLst>
          <pc:docMk/>
          <pc:sldMk cId="3008314206" sldId="289"/>
        </pc:sldMkLst>
      </pc:sldChg>
      <pc:sldChg chg="modSp mod">
        <pc:chgData name="Abubakar Ilyas" userId="08e58344d610965c" providerId="LiveId" clId="{01B55308-60F1-D949-B650-A48B9E0FE71D}" dt="2024-10-01T05:16:18.870" v="7909" actId="27636"/>
        <pc:sldMkLst>
          <pc:docMk/>
          <pc:sldMk cId="3986478039" sldId="290"/>
        </pc:sldMkLst>
      </pc:sldChg>
      <pc:sldChg chg="modSp add mod">
        <pc:chgData name="Abubakar Ilyas" userId="08e58344d610965c" providerId="LiveId" clId="{01B55308-60F1-D949-B650-A48B9E0FE71D}" dt="2024-09-16T04:00:51.924" v="1801" actId="20577"/>
        <pc:sldMkLst>
          <pc:docMk/>
          <pc:sldMk cId="1532619778" sldId="291"/>
        </pc:sldMkLst>
      </pc:sldChg>
      <pc:sldChg chg="modSp add mod">
        <pc:chgData name="Abubakar Ilyas" userId="08e58344d610965c" providerId="LiveId" clId="{01B55308-60F1-D949-B650-A48B9E0FE71D}" dt="2024-09-16T04:07:34.865" v="2464" actId="27636"/>
        <pc:sldMkLst>
          <pc:docMk/>
          <pc:sldMk cId="1094581213" sldId="292"/>
        </pc:sldMkLst>
      </pc:sldChg>
      <pc:sldChg chg="modSp add mod">
        <pc:chgData name="Abubakar Ilyas" userId="08e58344d610965c" providerId="LiveId" clId="{01B55308-60F1-D949-B650-A48B9E0FE71D}" dt="2024-10-01T04:30:06.317" v="4192" actId="115"/>
        <pc:sldMkLst>
          <pc:docMk/>
          <pc:sldMk cId="1228707317" sldId="293"/>
        </pc:sldMkLst>
      </pc:sldChg>
      <pc:sldChg chg="modSp add mod">
        <pc:chgData name="Abubakar Ilyas" userId="08e58344d610965c" providerId="LiveId" clId="{01B55308-60F1-D949-B650-A48B9E0FE71D}" dt="2024-10-01T06:58:56.470" v="10014" actId="255"/>
        <pc:sldMkLst>
          <pc:docMk/>
          <pc:sldMk cId="3715414157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1225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9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7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67573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2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6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0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536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892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E46C4C-51D5-4C6A-9BCC-092F61BC89FE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F57F1B5-269A-49A0-BAD0-23269F096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370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lack pen against a sheet with shaded numbers">
            <a:extLst>
              <a:ext uri="{FF2B5EF4-FFF2-40B4-BE49-F238E27FC236}">
                <a16:creationId xmlns:a16="http://schemas.microsoft.com/office/drawing/2014/main" id="{9FB29769-A4CD-2733-6324-AEA1DC90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rcRect t="5434" b="10280"/>
          <a:stretch/>
        </p:blipFill>
        <p:spPr>
          <a:xfrm>
            <a:off x="20" y="-684278"/>
            <a:ext cx="12191980" cy="6859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15385" y="1277976"/>
            <a:ext cx="8361229" cy="24820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br>
              <a:rPr lang="en-US" sz="6700" b="1" cap="all" dirty="0">
                <a:solidFill>
                  <a:schemeClr val="bg2"/>
                </a:solidFill>
              </a:rPr>
            </a:br>
            <a:r>
              <a:rPr lang="en-US" sz="7000" b="1" cap="all" dirty="0">
                <a:solidFill>
                  <a:schemeClr val="bg2"/>
                </a:solidFill>
              </a:rPr>
              <a:t>section 7</a:t>
            </a:r>
          </a:p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endParaRPr lang="en-US" sz="7000" b="1" cap="all" dirty="0">
              <a:solidFill>
                <a:schemeClr val="bg2"/>
              </a:solidFill>
            </a:endParaRPr>
          </a:p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r>
              <a:rPr lang="en-US" sz="7000" b="1" cap="all" dirty="0">
                <a:solidFill>
                  <a:schemeClr val="bg2"/>
                </a:solidFill>
              </a:rPr>
              <a:t>Islamic Code of Life</a:t>
            </a:r>
          </a:p>
          <a:p>
            <a:pPr algn="ctr" defTabSz="914400">
              <a:lnSpc>
                <a:spcPct val="89000"/>
              </a:lnSpc>
              <a:spcAft>
                <a:spcPts val="600"/>
              </a:spcAft>
            </a:pPr>
            <a:endParaRPr lang="en-US" sz="6700" cap="all" dirty="0">
              <a:solidFill>
                <a:schemeClr val="bg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1E4BF1-F43C-9C31-FDB0-4BE57524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25" y="1052198"/>
            <a:ext cx="9612971" cy="1693174"/>
          </a:xfrm>
        </p:spPr>
        <p:txBody>
          <a:bodyPr>
            <a:normAutofit/>
          </a:bodyPr>
          <a:lstStyle/>
          <a:p>
            <a:pPr algn="ctr"/>
            <a:r>
              <a:rPr lang="ur-PK" sz="6000" dirty="0">
                <a:latin typeface="Calibri" panose="020F0502020204030204" pitchFamily="34" charset="0"/>
                <a:cs typeface="Calibri" panose="020F0502020204030204" pitchFamily="34" charset="0"/>
              </a:rPr>
              <a:t>۷۔ اسلام، ایک مکمل ضابطہ حیات</a:t>
            </a:r>
            <a:endParaRPr lang="en-PK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31E9B-36B2-9462-DCE0-2D334071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803" y="3097929"/>
            <a:ext cx="9612971" cy="2482095"/>
          </a:xfrm>
        </p:spPr>
        <p:txBody>
          <a:bodyPr>
            <a:normAutofit lnSpcReduction="10000"/>
          </a:bodyPr>
          <a:lstStyle/>
          <a:p>
            <a:pPr marL="342900" indent="-34290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sz="3000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marL="342900" indent="-34290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سیاسی</a:t>
            </a:r>
            <a:r>
              <a:rPr lang="ar-SA" sz="3000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marL="342900" indent="-34290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3000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marL="342900" indent="-34290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sz="3000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marL="342900" indent="-34290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ar-SA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انتظامی</a:t>
            </a:r>
            <a:r>
              <a:rPr lang="ar-SA" sz="3000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  <a:endParaRPr lang="en-P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439" y="341290"/>
            <a:ext cx="8911687" cy="805445"/>
          </a:xfrm>
        </p:spPr>
        <p:txBody>
          <a:bodyPr/>
          <a:lstStyle/>
          <a:p>
            <a:pPr algn="ctr" rtl="1">
              <a:lnSpc>
                <a:spcPct val="112000"/>
              </a:lnSpc>
              <a:spcBef>
                <a:spcPts val="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439" y="1417948"/>
            <a:ext cx="9440215" cy="490685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أصول</a:t>
            </a:r>
          </a:p>
          <a:p>
            <a:pPr marL="0" indent="0" algn="ctr" rtl="1">
              <a:buNone/>
            </a:pP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حاکمیت</a:t>
            </a:r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نفاذ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قائم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اجتناب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روکے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خلاف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(الانعام – 57)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آسمانوں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بادشاہی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موت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قدرت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الحدید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– 2)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تخلیق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(الاعراف – 54)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جب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احکام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عمل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نافذ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4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713" y="991673"/>
            <a:ext cx="9259909" cy="552503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۲۔ </a:t>
            </a: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خلافت</a:t>
            </a:r>
            <a:endParaRPr lang="ar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جانشین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البقرہ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- 30)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مطلب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انسان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احکام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نافذ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انسان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مقصد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مفتی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شفیع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رحمہ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نکات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اخذ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30352" lvl="1" indent="0" algn="r" rtl="1">
              <a:buNone/>
            </a:pP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حاکمیت</a:t>
            </a:r>
            <a:endParaRPr lang="ar-SA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 algn="r" rtl="1">
              <a:buNone/>
            </a:pP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۲۔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خلافت</a:t>
            </a:r>
            <a:endParaRPr lang="ar-SA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 algn="r" rtl="1">
              <a:buNone/>
            </a:pP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۳۔ تمام منتخب خلفاء اس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آیت</a:t>
            </a: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 کے تحت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آتے</a:t>
            </a: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b="1" i="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530352" lvl="1" indent="0" algn="r" rtl="1">
              <a:buNone/>
            </a:pPr>
            <a:endParaRPr lang="ar-SA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انبیاء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براہِ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راست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خلفاء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اب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نبی کریم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بالواسطہ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رہنماؤں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عائد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6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713" y="437882"/>
            <a:ext cx="9173536" cy="62848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ur-PK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خلفائے راشدین کا انتخاب</a:t>
            </a:r>
            <a:endParaRPr lang="en-US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ابوبکر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امت کے اجماع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نامزد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ابتدائی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اجماعِ خاص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اجماعِ عام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تبدیل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عمر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وفات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قبل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سیدنا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ابوبکر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براہِ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راست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نامزد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مقرر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۳۔ عثمان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سیدنا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اراکین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مشتمل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کمیٹی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تشکیل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عثمان بن عفان،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ابی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طالب،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طلحہ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عبیداللہ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زبیر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عوام، سعد بن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ابی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وقاص اور عبدالرحمٰن بن عوف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اجمعین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انتخاب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1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26F9-DDA9-62EB-F018-4A6EF756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9033-9AA0-49BC-D669-1D77CC09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713" y="437882"/>
            <a:ext cx="9173536" cy="6284890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آخرکار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انتخاب عثمان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علی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عنہما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عبدالرحمٰن بن عوف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سپرد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انہوں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مانیں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جسے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اس کی اطاعت کریں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جس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عثمان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علی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عنہما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رضامندی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ظاہر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عثمان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۴۔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علی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پوری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امت کے اجماع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گئے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سب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اس بات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اتفاق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0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469" y="392807"/>
            <a:ext cx="8911687" cy="792566"/>
          </a:xfrm>
        </p:spPr>
        <p:txBody>
          <a:bodyPr>
            <a:normAutofit/>
          </a:bodyPr>
          <a:lstStyle/>
          <a:p>
            <a:pPr algn="ctr"/>
            <a:r>
              <a:rPr lang="ur-PK" dirty="0">
                <a:latin typeface="Calibri" panose="020F0502020204030204" pitchFamily="34" charset="0"/>
                <a:cs typeface="Calibri" panose="020F0502020204030204" pitchFamily="34" charset="0"/>
              </a:rPr>
              <a:t>اسلام کا سیاسی نظام ۔ خصوصیات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469" y="1336431"/>
            <a:ext cx="9234153" cy="54361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مشاورت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حکومت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’’اور ان معاملات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مشورہ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کرلو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(آلِ عمران – 159)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’’اور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رب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ماننے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نماز قائم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آپس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مشاورت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امور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چلانے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خرچ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الشوریٰ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– 38)</a:t>
            </a:r>
          </a:p>
          <a:p>
            <a:pPr marL="0" indent="0" algn="r" rtl="1">
              <a:buNone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۲۔ تمام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شہریوں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مساوات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مسلمان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ترجیح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۳۔ قانون کی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حکمرانی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! تم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پہلے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تباہ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اونچے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معاف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دیتے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مقررہ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لگاتے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قسم!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فاطمہ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محمد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بیٹی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کرتی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کاٹتا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(مسلم - 1688)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8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27" y="592853"/>
            <a:ext cx="9486069" cy="610939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۴۔ احتساب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ریاست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سربراہ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آدمی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جوابدہ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بعد از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مرگ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احتساب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عقیدے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بات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عوامی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امور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سونپی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ابوبکر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منتخب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بعد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پہلا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خطاب۔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سعید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عامر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حِمص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گورنر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حِمص کے عوام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شکایات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جوابدہ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ٹھہرایا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سیکشن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احتساب کے موضوع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حوالہ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مطالعہ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کریں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۵۔ أقرباء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پروری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دوری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والو! انصاف کے ساتھ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خلاف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خلاف۔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امیر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غریب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خیال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– 135)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راہنمائے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ہدایت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یافتہ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وفات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قبل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نامزد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کمیٹی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ہدایت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(عبد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عمر)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خلیفہ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منتخب کریں۔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1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28" y="811369"/>
            <a:ext cx="9259910" cy="5615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۶۔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اہلیت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تقرریاں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قرآن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تدوین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ثابت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زیرِ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قیادت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مقرر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کمانڈرز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ہمیشہ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فوجی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مہمات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مہارت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اسلام قبول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خالد بن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ولید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عمرو بن عاص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عنہما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نبی کریم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اُسما بن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جنگ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کمانڈر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مقرر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حالانکہ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18 سال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فوج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سینئر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صحابہ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موجود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۷۔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بلدیاتی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نظام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تایید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مدینہ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قبیلائی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10 افراد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عارف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نگہبان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مقرر۔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عارفوں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نقیب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نبی کریم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نظام کی مدینہ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تصدیق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841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28" y="811369"/>
            <a:ext cx="9259910" cy="5826498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۸۔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وزارتوں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تشکیل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وزارتِ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خارجہ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نگرانی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وزارتِ دفاع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جہاد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افراد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ریکارڈ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صحیح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رکھا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جائز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وجوہات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مستحق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استثناء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پالیسی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وضع کی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سپاہی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فوجی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زیادہ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بعد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واپس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تعلیم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الصُفہ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مساجد کے ساتھ عموماً مدارس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قائم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عبادہ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بن صامت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اداروں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سونپی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احتساب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حِسبہ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محکمہ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محتسب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محکمہ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دیوانِ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مظالم)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6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28" y="811369"/>
            <a:ext cx="9259910" cy="5615189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۹۔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مذہبی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آزادی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جبر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البقرہ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- 256)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زبردستی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اسلام قبول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مجبور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مدینہ کے بت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پرست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یہودی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ریاست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تحت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پرامن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گزار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۱۰۔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آزادی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اظھارِ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رائے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برا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کلام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پسند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سوائے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کے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ظلم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سننے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جاننے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– 148)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آزادی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محدود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حدود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یعنی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ان کے نبی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مقرر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9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745" y="190565"/>
            <a:ext cx="9031868" cy="831203"/>
          </a:xfrm>
        </p:spPr>
        <p:txBody>
          <a:bodyPr/>
          <a:lstStyle/>
          <a:p>
            <a:pPr algn="ctr" rtl="1">
              <a:lnSpc>
                <a:spcPct val="112000"/>
              </a:lnSpc>
              <a:spcBef>
                <a:spcPts val="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745" y="1172493"/>
            <a:ext cx="9031867" cy="5685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أصول</a:t>
            </a:r>
          </a:p>
          <a:p>
            <a:pPr marL="0" indent="0" algn="ctr">
              <a:buNone/>
            </a:pPr>
            <a:endParaRPr lang="ar-SA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حقیقی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مالک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وسیلہ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پاس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دراصل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لاتے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نماز قائم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جو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خرچ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البقرہ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- 3)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طرح استعمال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چاہتا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اسلام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ہمیں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وسائل استعمال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اور معزز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روزی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کمانے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ترغیب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رھبانیت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تصور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آخرت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تلاش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دنیا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بھولو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(القصص - 77)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جب نماز ختم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جاؤ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تلاش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کثرت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کامیاب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جاؤ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(الجمعة - 10)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73865"/>
            <a:ext cx="8911687" cy="1050144"/>
          </a:xfrm>
        </p:spPr>
        <p:txBody>
          <a:bodyPr>
            <a:noAutofit/>
          </a:bodyPr>
          <a:lstStyle/>
          <a:p>
            <a:pPr algn="ctr"/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تعارف -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کے تعارف کے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پہلے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پیراگراف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استعمال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جا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سکتا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3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2052"/>
            <a:ext cx="8915400" cy="462995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‘‘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صرف اسلام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۔‘‘ (آلِ عمران - 19)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عقائد، عبادات،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رواج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مکمل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ضابطۂ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حیات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مشتمل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مطلب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اسلام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عقائد اور عبادات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مجموعہ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بلکہ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مکمل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ضابطۂ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حیات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انتظامی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جہانوں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کامیاب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نظاموں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رہنمائی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اسلام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تعلیمات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نبی کریم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07" y="721217"/>
            <a:ext cx="9070505" cy="58598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۳۔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کی فلاح و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بہبود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پالیسی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عوام کی فلاح کے خلاف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توازن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بگاڑتی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عوام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استحصال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خاص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طبقے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فائدہ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پہنچائے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ناانصافی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منصفانہ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سرگرمیاں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ذخیرہ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اندوزی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سود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اجارہ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رویے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سختی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ناپسندیدہ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457200" indent="-457200" algn="r" rtl="1">
              <a:buAutoNum type="arabicPeriod" startAt="3"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۴۔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اپنا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مخصوص نظام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شخصی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تسلیم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محدود حدود کے اندر۔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حدود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رہنمائی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متعین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ریاست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اس وقت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مداخلت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ناانصافی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دیکھے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ورنہ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عوام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قابض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8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0303"/>
            <a:ext cx="8911687" cy="831203"/>
          </a:xfrm>
        </p:spPr>
        <p:txBody>
          <a:bodyPr anchor="ctr">
            <a:normAutofit/>
          </a:bodyPr>
          <a:lstStyle/>
          <a:p>
            <a:pPr algn="ctr"/>
            <a:r>
              <a:rPr lang="ur-PK" dirty="0">
                <a:latin typeface="Calibri" panose="020F0502020204030204" pitchFamily="34" charset="0"/>
                <a:cs typeface="Calibri" panose="020F0502020204030204" pitchFamily="34" charset="0"/>
              </a:rPr>
              <a:t>اسلامی معاشی نظام کی خصوصیات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011506"/>
            <a:ext cx="8911687" cy="584649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شخصی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جواز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مردوں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عورتوں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- 32)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دولت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شخصی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حق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مقرر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حدود کے اندر استعمال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ضروری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دولت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گردش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گردش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پالیسیاں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زکات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خیرات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(صدقات)، اور قانونِ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میراث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دولت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چند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جمع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رسول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واپس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رسول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یتیموں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مسکینوں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مسافر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امیروں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گھومے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(الحشر - 7)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غیبت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چغل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تباہی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جو دولت جمع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گنتا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سوچ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اس کی دولت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الھمزہ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1 - 3)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6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3" y="502418"/>
            <a:ext cx="10219173" cy="635558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۳۔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پیسے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پیدا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قابلِ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فروخت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منافع (سود)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فروخت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تبادلے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استعمال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یعنی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سود (ربا)، ممنوع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قرض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دولت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کمائ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کیونکہ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قرض (قرض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حسنہ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اسلام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خیرخواہانہ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چاہتا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اس کے متبادل موجود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مثلاً،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مضاربہ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سرمایہ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دوسرا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محنت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منافع بخش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وعدہ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منافع کی صورت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تناسب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تقسیم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متفقہ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نقصان کی صورت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سرمایہ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دوسرا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لگائی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محنت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متبادل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مشارکہ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قسم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شراکت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لگائیں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جس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قدر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6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46" y="477078"/>
            <a:ext cx="11133574" cy="631333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۴۔ دولت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کمانے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دو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سرمایہ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کمایا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خدمات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کمایا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۵۔ اسلام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تفاوت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تسلیم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جانشین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بنایا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تم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بعض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بعض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آزمائے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(الانعام - 165)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جنہوں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روزی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دنیا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مقرر کی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دوسروں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خدمت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(الزخرف - 32)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نبی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صحابہ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تفاوت موجود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۶۔ مسلم اور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ممالک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سرگرمیوں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جواز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نبی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انتقال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جبکہ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زِرہ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یہودی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پاس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تیس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صاع جو کے عوض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گروی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تھا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- 4467)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نبی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خیبر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استعمال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معاہدہ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شرط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پھلوں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سبزیوں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پیداوار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نصف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- 2328)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75" y="0"/>
            <a:ext cx="9826537" cy="6858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۷۔ اعتدال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پسندی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فضول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خرچی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کنجوسی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توازن۔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معتدل امت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بنایا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البقرہ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- 143)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’’اور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خرچ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فضول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خرچ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کنجوس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بلکہ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راہ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اختیار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(الفرقان - 67)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پاس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نعمتیں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شکرگزاری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ظاہر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اس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نعمتوں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نشان اس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بندے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نظر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ترمذی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- 2819)</a:t>
            </a:r>
          </a:p>
          <a:p>
            <a:pPr marL="0" indent="0" algn="r" rtl="1">
              <a:buNone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۸۔ منافع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کمانے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مقررہ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حد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جب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دھوکہ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عنصر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۹۔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ریاست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آمدنی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کے ذرائع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زکات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صدقات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رضاکارانہ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عطیات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غنائم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جنگ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مال)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جزیہ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حکومت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تحت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رہنے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بالغ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مردوں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ٹیکس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عشر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پیداوار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زکات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خراج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مسلموں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زمینوں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وصول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ٹیکس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6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237067"/>
            <a:ext cx="11119556" cy="662093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۱۰۔ تجارت کے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اخلاقیات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ضابطہ</a:t>
            </a:r>
            <a:endParaRPr lang="ar-SA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مصنوعات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نقص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خریدار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مطلع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مصنوعات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فروخت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جھوٹے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قسم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کھانے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گریز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دن بات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دیکھے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پاک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اور ان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دردناک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عذاب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نبی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بار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دہرایا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 ابو ذر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: 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رسول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؟‘‘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: ’’…………..اور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سامان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جھوٹی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قسم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کھا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بیچتا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(ابن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ماجہ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- 2208)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تحریر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انتہائی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مستحب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خصوصاً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وقتی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قرض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البقرہ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سب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طویل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آیت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(282)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مسئلے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متعلق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معاہدے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پابندی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والو!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وعدے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پورے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المائدہ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- 1)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’’منافق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نشانیاں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: جب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بات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جھوٹ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بولے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؛ جب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وعدہ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خلاف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؛ اور جب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امانت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سونپی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خیانت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نسائی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- 5021)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فریق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نقصان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پہنچنا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نقصان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پہنچانا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نقصان کے جواب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نقصان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(ابن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ماجہ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- 2341)</a:t>
            </a:r>
          </a:p>
          <a:p>
            <a:pPr marL="0" indent="0" algn="r" rtl="1">
              <a:buNone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منسوخ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رضا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مندی</a:t>
            </a: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’’جو شخص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مسلمان کے ساتھ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منسوخ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رضا مند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دن اس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گناہوں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معاف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(ابن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ماجہ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- 2199)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3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012" y="100485"/>
            <a:ext cx="10633388" cy="675751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نظام؛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مالی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اقتصادی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مسائل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حل</a:t>
            </a:r>
          </a:p>
          <a:p>
            <a:pPr marL="0" indent="0" algn="ctr" rtl="1">
              <a:lnSpc>
                <a:spcPct val="100000"/>
              </a:lnSpc>
              <a:buNone/>
            </a:pPr>
            <a:endParaRPr lang="ar-SA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قوانین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خدائ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رہنمائی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مبنی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جسمیں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غلطیوں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اندیشہ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۲۔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چند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افراد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فائدہ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پہنچانے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فلاح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مبنی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۳۔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شخصی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جواز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سرگرمیوں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کیطرف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رغبت دلاتا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۴۔ دولت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گردش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مؤثر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۵۔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ممالک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ساتھ تجارت کی اجازت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پیمانے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سہولت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۶۔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حقیقی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مقاصد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مساوی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دولت حاصل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حقیقی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مقاصد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اقتصادی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انصاف اور عدل حاصل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ترغیب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۷۔ صرف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حقیقی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سرگرمیوں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پیسہ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عمل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مکمل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جو 2007-09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عالمی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مالیاتی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بحران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وجہ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۸۔ اعتدال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اقتصادی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توازن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قریب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۹۔اقتصادی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لچک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مالی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ماہرین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اختراعی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حل تلاش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ترغیب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۱۰۔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وسیع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اخلاقی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ضابطہ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مقاصد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صرف منافع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کمانے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7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2000"/>
              </a:lnSpc>
              <a:spcBef>
                <a:spcPts val="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07" y="1455313"/>
            <a:ext cx="9070505" cy="502276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قرآن </a:t>
            </a:r>
            <a:r>
              <a:rPr lang="ar-SA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انصاف کی </a:t>
            </a:r>
            <a:r>
              <a:rPr lang="ar-SA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اہمیت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والو!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قائم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انصاف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دو،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قوم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نفرت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انصاف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روکے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 انصاف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کیونکہ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پرہیزگاری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قریب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؛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ڈرو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اعمال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بخوبی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واقف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المائدہ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- 8)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والو! انصاف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مضبوطی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کھڑے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خلاف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داروں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خلاف۔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خواہ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امیر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غریب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خیال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- 135)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تو انصاف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انصاف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پسند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- 42)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84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851" y="120580"/>
            <a:ext cx="10751736" cy="665201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حدیث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انصاف کی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اہمیت</a:t>
            </a: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’’سات افراد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عرش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سایے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جبکہ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دن عرش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علاوہ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سایہ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منصف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حکمران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نوجوان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عبادت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پرورش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جس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دل مساجد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جڑا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دو افراد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خاطر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دوسرے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محبت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ملاقات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بعد جدا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خوبصورت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'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ڈرتا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';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صدقہ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اتنا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چھپاتا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معلوم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تنہائی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اس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آنکھیں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(مسلم - 1031)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دعا رد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روزہ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دار جب افطار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منصف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حکمران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مظلوم کی دعا؛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بادلوں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اوپر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بلند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آسمان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دروازے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کھول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رب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'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طاقت کے سبب،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ضرور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تھوڑے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بعد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ترمذی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- 3598)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یقیناً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محبوب انسان اور اس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قریب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منصف امام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اور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زیادہ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ناپسندیدہ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دور ظالم امام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ترمذی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- 1329)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6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721" y="135652"/>
            <a:ext cx="10369899" cy="67223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r-PK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اسلامی نظامِ عدل کے بنیادی اصول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حاکمیت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تمام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قرآن و سنت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رہنمائی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مطابق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منافی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جگہ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صرف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(الانعام – 57)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’’اس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آسمانوں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بادشاہی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زندگی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موت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چیز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قدرت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الحدید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– 2)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’’اس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پیداوار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(الاعراف – 54)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رب کی قسم،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وقت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لائیں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جب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اختلافات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پکاریں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دلوں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رنج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پائیں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مکمل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تسلیم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– 65)</a:t>
            </a:r>
          </a:p>
          <a:p>
            <a:pPr marL="0" indent="0" algn="r" rtl="1">
              <a:buNone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۲۔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نظام انصاف کے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گرد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گھومتا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انصاف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ستون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وقت انصاف قائم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رکھنا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ضروری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ریاست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شہری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نسل،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رنگ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حیثیت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انصاف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مساوی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رسائی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والو! انصاف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مضبوطی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کھڑے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طور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خلاف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داروں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خلاف۔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خواہ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امیر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غریب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خیال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۔‘‘ (النساء – 135)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/>
          <a:lstStyle/>
          <a:p>
            <a:pPr algn="ctr" rtl="1">
              <a:lnSpc>
                <a:spcPct val="112000"/>
              </a:lnSpc>
              <a:spcBef>
                <a:spcPts val="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418" y="1835240"/>
            <a:ext cx="9388699" cy="5022760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جو افراد،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گروہوں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اداروں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موجود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عوامی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صحت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تعلیم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مثالیں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کیونکہ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یکجا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سہولتیں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مجموعی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مضبوط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بناتی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نظام کی </a:t>
            </a:r>
            <a:r>
              <a:rPr lang="ar-SA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خصوصیات</a:t>
            </a:r>
            <a:endParaRPr lang="ar-SA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ur-PK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عظمت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آدم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عزت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بخشی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خشکی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سمندر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سوار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پاکیزہ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چیزیں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عطا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مخلوقات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نمایاں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فضیلت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اسرائیل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- 70)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انسان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بہترین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ساخت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التین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- 4)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61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07" y="111645"/>
            <a:ext cx="8911687" cy="701155"/>
          </a:xfrm>
        </p:spPr>
        <p:txBody>
          <a:bodyPr>
            <a:normAutofit/>
          </a:bodyPr>
          <a:lstStyle/>
          <a:p>
            <a:pPr algn="ctr"/>
            <a:r>
              <a:rPr lang="ur-PK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اسلامی نظامِ عدل کی خصوصیات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7" y="812800"/>
            <a:ext cx="10695540" cy="6045199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قانونی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احکام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کے مقدس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ماخذ</a:t>
            </a:r>
            <a:endParaRPr lang="ar-S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قوانین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احکام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قانون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ماخذ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درج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ذیل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ترتیب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اخذ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قرآن، سنت، اجماع،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قیاس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اجتہاد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وغیرہ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۲۔ قانون کی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حکمرانی</a:t>
            </a:r>
            <a:endParaRPr lang="ar-S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قانون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سامنے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شخص برابر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کتنا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بلند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قانون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مستثنیٰ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سکتا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لوگو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! 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پہلے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تباہ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کیونکہ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بلند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معاف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جاتا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کم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مرتبے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تو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مقررہ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جاتی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کی قسم،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فاطمہ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محمد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بیٹی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تو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کاٹ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۔‘‘ (مسلم - 1688)</a:t>
            </a:r>
          </a:p>
          <a:p>
            <a:pPr marL="0" indent="0" algn="r" rtl="1">
              <a:buNone/>
            </a:pPr>
            <a:endParaRPr lang="ar-S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۳۔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برابری</a:t>
            </a:r>
            <a:endParaRPr lang="ar-S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انصاف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رسائی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انتہائی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آسان اور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تیز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رفتار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بنایا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شخص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انصاف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رسائی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حاصل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ہوگی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چاہے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دین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رنگ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نسل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قانون کے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سامنے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سب برابر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مسلمان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ترجیح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8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059" y="160773"/>
            <a:ext cx="10440238" cy="653645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۴۔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اور قسم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ثبوت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شاکی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قسم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مدعا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بعض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دوسروں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جان اور دولت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کریں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ثبوت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بیّنہ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قسم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یَمین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مشکاة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- 3758)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گناہوں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بتاؤں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؟‘‘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رسول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ٹھہرانا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نافرمانی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نبی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بیٹھ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مزید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’’اور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جھوٹی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جعل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بیان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خبردار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جھوٹی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جعل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بیان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خبردار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نبی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خبردار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- 5976)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۵۔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عدالتی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کارروائی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مقدمہ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سنا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مدعا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تصدیق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تردید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جانب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ثبوت/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مدعا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انکار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مدعا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جانب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قسم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ثبوت/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مناسب ثبوت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مدعا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علیہ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قسم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تو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قاضی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اجتہاد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صادر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5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673" y="721217"/>
            <a:ext cx="10117939" cy="56667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۶۔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قاضی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بننے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معیار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مسلمان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بالغ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عاقل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آزاد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پرہیزگار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پاکیزہ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کردار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قوانین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آگاہ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۷۔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انصاف کی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فراہمی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مساوی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مواقع اور حقوق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فراہمی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امتیاز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ہونا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6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73" y="270933"/>
            <a:ext cx="10791929" cy="646146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۸۔ اسلام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نظامِ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- جرائم کے خلاف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مضبوط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بازدارک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سزاؤں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اقسام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حدود، ۲۔  قصاص اور ۳۔ 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تعزیرات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حدود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سزائیں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مقرر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تبدیل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حدِ زنا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مجرم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سو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قتل (رجم)۔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’’اور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عورتیں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مرد زنا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مارو، اور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ترس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کھاؤ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قانون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نرمی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دکھاؤ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مؤمنین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(النور - 2)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حدِ قذف (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بہتان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مدعی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دعوے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حمایت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تو 80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پاکدامن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عورتوں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الزام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لگائیں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کریں،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طرح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تعداد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مارو۔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گواہی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قبول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کیونکہ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بغاوت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والے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سوائے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کے جو بعد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توبہ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درست کریں،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بخشنے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رحیم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(النور: 4-5)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12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3" y="734096"/>
            <a:ext cx="9816489" cy="6018396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۳۔ حدِ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سرقہ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کاٹنا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(صرف اس صورت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مال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34.2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گرام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چاندی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برابر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’’جو مرد اور عورت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چور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طرف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عبرت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قادر مطلق،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حکمت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لیکن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غلطی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بعد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توبہ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درست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یقیناً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معاف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بخشنے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والا، رحم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المائدہ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38-39)</a:t>
            </a:r>
          </a:p>
          <a:p>
            <a:pPr marL="0" indent="0" algn="r" rtl="1">
              <a:lnSpc>
                <a:spcPct val="120000"/>
              </a:lnSpc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۴۔ حدِ شرب الخمر (شراب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نوشی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کوڑے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صحابہ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اجماع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ذریعے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حضرت عمر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۵۔ حدِ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حرابہ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، فساد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فی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الأرض</a:t>
            </a:r>
          </a:p>
          <a:p>
            <a:pPr algn="r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موت،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صلیب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لٹکانا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مخالف جانب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کاٹنا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جلاوطن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20000"/>
              </a:lnSpc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اس کے رسول کے خلاف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جنگ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زمین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فساد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پھیلاتے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موت،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صلیب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لٹکانا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مخالف جانب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ہاتھ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پاؤں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کاٹنا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جلاوطن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دنیا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ذلت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آخرت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شدید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عذاب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اور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توبہ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پکڑیں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تو جان لو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بخشنے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والا، رحم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المائدہ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33-34)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314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FD11-025C-26B5-28A1-3B41961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BC10-7561-E52C-C4D3-0ABA6480E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52" y="178358"/>
            <a:ext cx="11012994" cy="650128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قصاص (قتل کی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۱۔ قتل عمد (قصداً قتل) کی صورت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مجرم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قصاص کے مطابق موت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صرف مقتول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اہل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خانہ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اختیار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معافی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ایسا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اختیار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اس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ختم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۲۔ قتل خطا (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غلطی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 قتل) کی صورت </a:t>
            </a:r>
            <a:r>
              <a:rPr lang="ar-SA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endParaRPr lang="ar-S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قتل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بدلے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خون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بہا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) ادا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۱،۰۰۰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دینار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برابر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تقریباً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۳۷۵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تولہ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۴.۳۷۵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کلو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گرام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سونے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برابر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۱۰،۰۰۰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درہم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برابر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جو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تقریباً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۲،۶۲۵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تولہ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۳۰.۶۱۸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کلو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گرام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چاندی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برابر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تاہم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مقتول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اہل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خانہ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مجرم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باہمی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رضامندی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اور مقدار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متفق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، تو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جائز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تعزیرات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(ان جرائم کی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جو مخصوص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جرائم جن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شریعت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خاص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مقرر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کی، ان کی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قاضی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اختیار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حالات کے مطابق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سزا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ایسی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ہونی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جو مستقبل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جرم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روکنے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مددگار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 ثابت </a:t>
            </a:r>
            <a:r>
              <a:rPr lang="ar-S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8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07" y="452176"/>
            <a:ext cx="9654060" cy="640582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مساوات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فرق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ترجیح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غیر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فوقیت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لوگو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مرد اور عورت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پیدا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قوموں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قبیلوں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تقسیم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دوسرے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پہچانو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زیادہ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عزت والا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زیادہ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پرہیزگار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کچھ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جاننے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والا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باخبر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(الحجرات - 13)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۳۔ اخوت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نبی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اکرم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مدینہ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پہنچتے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مہاجرین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انصار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چارہ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قائم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’’مومن تو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آپس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پس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صلح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ڈرتے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رحم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(الحجرات - 10)</a:t>
            </a:r>
          </a:p>
          <a:p>
            <a:pPr marL="0" indent="0" algn="r" rtl="1"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دوسرے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ظلم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(اس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شیطان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کے نفس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حوالے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برائی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طرف مائل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)۔ جو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ضرورت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ضرورت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تکلیف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اس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تکلیف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اور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مسلمان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کمزوری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چھپائے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اس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کمزوری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چھپائے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- 2442)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261" y="490245"/>
            <a:ext cx="8915400" cy="6111521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۴۔ مرد و زن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یکساں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اہمیت</a:t>
            </a:r>
            <a:endParaRPr lang="ar-S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مرد اور عورت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لازمی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حصے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نزدیک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برابر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اہمیت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لحاظ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مساوی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۵۔ فلاح و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بہبود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فروغ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اجتماعی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طور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پورا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عائد کی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’’تم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بہترین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امت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انسانوں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نکالی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نیکی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دیتے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برائی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روکتے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ایمان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۔‘‘ (آلِ عمران - 110)</a:t>
            </a:r>
          </a:p>
          <a:p>
            <a:pPr marL="0" indent="0" algn="r" rtl="1">
              <a:buNone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’’اور 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جماعت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ایسی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ضرور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ہونی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چاہیے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بھلائی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کی طرف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بلائے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نیکی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برائی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روکے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یہی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لوگ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کامیاب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۔‘‘ (آلِ عمران - 104)</a:t>
            </a:r>
          </a:p>
          <a:p>
            <a:pPr marL="0" indent="0" algn="r" rtl="1">
              <a:buNone/>
            </a:pPr>
            <a:endParaRPr lang="ar-SA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۶۔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داری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تصور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مسلمان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فرد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سمجھے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’’تم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کی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رعیت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لوگوں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حاکم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مرد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والوں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عورت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شوہر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گھر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اس کی اولاد کی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ان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خادم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آقا کے مال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اس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 سن لو! تم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دار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اس کی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رعیت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بارے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پوچھا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جائے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گا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۔‘‘ (ابو </a:t>
            </a:r>
            <a:r>
              <a:rPr lang="ar-SA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داؤد</a:t>
            </a:r>
            <a:r>
              <a:rPr lang="ar-SA" sz="1900" dirty="0">
                <a:latin typeface="Calibri" panose="020F0502020204030204" pitchFamily="34" charset="0"/>
                <a:cs typeface="Calibri" panose="020F0502020204030204" pitchFamily="34" charset="0"/>
              </a:rPr>
              <a:t> - 2928)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 startAt="7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5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261" y="270933"/>
            <a:ext cx="8915400" cy="658706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۷۔ احتساب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تصور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پچھلی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حدیث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بالکل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واضح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ذمہ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داریوں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مزید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یومِ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سامنے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جواب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تصور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مجبور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دنیا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محاسبہ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قیامت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دن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رسوائی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سکیں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نبی کریم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کے دور کے دو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سماجی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نظاموں</a:t>
            </a:r>
            <a:r>
              <a:rPr lang="ar-SA" b="1" u="sng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مثالیں</a:t>
            </a:r>
            <a:endParaRPr lang="ar-SA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۱۔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مؤثر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تعلیمی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خود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معلم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تعلیم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فروغ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اقدامات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براہِ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حصہ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نمبر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ملاحظہ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کریں)۔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۲۔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مؤثر صحت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نظام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تقریباً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تمام جامع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کتبِ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حدیث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طبِ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نبوی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عنوان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ابواب موجود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صحابہ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صحت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اچھی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دیکھ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تلقین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فرمائی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بلکہ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علاج 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معالجے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تراکیب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بتائیں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 startAt="7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1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95459"/>
            <a:ext cx="8915400" cy="569246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کی ساخت</a:t>
            </a:r>
          </a:p>
          <a:p>
            <a:pPr marL="0" indent="0" algn="r" rtl="1">
              <a:buNone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بنیادی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اکائی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خاندان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خاندانوں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مجموعے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تشکیل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پاتا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جتنا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مضبوط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خاندانی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اتنا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مضبوط اور متحد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ہوگا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اسلام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خاندانی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رشتوں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قائم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زور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خصوصاً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رشتوں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جو خون کے تعلق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جڑے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لہٰذا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مضبوط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اسلامی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مضبوط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خاندانی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نظام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ضروری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6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178" y="338667"/>
            <a:ext cx="9856434" cy="6373632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میاں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بیوی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معاشرے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ترقی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اہم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نبی کریم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تمام ازواج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بہترین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اخلاق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مظاہرہ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’’اور اس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نشانیوں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کہ اس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جنس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جوڑے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پیدا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تاکہ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تم ان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سکون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حاصل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درمیان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محبت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رحمت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ڈال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اس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غور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لیے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نشانیاں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(الروم - 21)</a:t>
            </a:r>
          </a:p>
          <a:p>
            <a:pPr marL="0" indent="0" algn="r" rtl="1"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نوجوانو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! تم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جو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نکاح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استطاعت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رکھتا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نکاح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لے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- 5066)</a:t>
            </a:r>
          </a:p>
          <a:p>
            <a:pPr marL="0" indent="0" algn="r" rtl="1"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عورتوں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نکاح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)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خوشبو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محبوب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چیزوں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شامل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میری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آنکھوں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ٹھنڈک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نماز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رکھی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نسائی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- 3940)</a:t>
            </a:r>
          </a:p>
          <a:p>
            <a:pPr marL="0" indent="0" algn="r" rtl="1">
              <a:buNone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اچھا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سلوک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سخت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حکم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rtl="1"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تیرے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رب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فیصلہ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کہ تم اس کے سوا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عبادت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اچھا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سلوک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اگر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میں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کوئی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دونوں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تمہارے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سامنے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بڑھاپے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پہنچ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جائیں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تو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اُف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تک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کہو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جھڑکو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بلکہ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احترام کے ساتھ بات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بنی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اسرائیل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- 23)</a:t>
            </a:r>
          </a:p>
          <a:p>
            <a:pPr marL="0" indent="0" algn="r" rtl="1">
              <a:buNone/>
            </a:pP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’’اور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انسان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والدین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کے ساتھ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بھلائی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تاکید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۔‘‘ (الاحقاف - 15)</a:t>
            </a:r>
          </a:p>
          <a:p>
            <a:pPr marL="0" indent="0" algn="r" rtl="1">
              <a:buNone/>
            </a:pP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ایک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شخص رسول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پاس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آیا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رسول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میرے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حسنِ صحبت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سب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زیادہ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حقدار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کون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؟ نبی کریم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تیری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ماں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۔ اس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کون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تیری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ماں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۔ اس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کون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تیری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ماں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۔ اس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چوتھی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بار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کہا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پھر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کون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آپ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نے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فرمایا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تیرا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باپ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بخاری</a:t>
            </a:r>
            <a:r>
              <a:rPr lang="ar-SA" sz="2100" dirty="0">
                <a:latin typeface="Calibri" panose="020F0502020204030204" pitchFamily="34" charset="0"/>
                <a:cs typeface="Calibri" panose="020F0502020204030204" pitchFamily="34" charset="0"/>
              </a:rPr>
              <a:t> - 5971)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95458"/>
            <a:ext cx="8915400" cy="6162541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اولاد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مسلمانوں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ہدایت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اولاد کے ساتھ حسنِ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سلوک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کریں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اچھے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طریقے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تربیت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تعالیٰ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پرورش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ترغیب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اولاد کی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وجہ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غربت کے خوف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انتہاپسند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قدم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منع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کرتا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اولاد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مفلسی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ڈر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قتل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نہ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انہیں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رزق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تمہیں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بھی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شک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قتل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کرنا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بہت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بڑا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گناہ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بنی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اسرائیل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- 31)</a:t>
            </a:r>
          </a:p>
          <a:p>
            <a:pPr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نبی کریم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سیدہ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فاطمہ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رضی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عنہا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اور ان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بیٹوں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کے ساتھ طرزِ عمل۔</a:t>
            </a:r>
          </a:p>
          <a:p>
            <a:pPr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محرم </a:t>
            </a:r>
            <a:r>
              <a:rPr lang="ar-SA" b="1" dirty="0" err="1">
                <a:latin typeface="Calibri" panose="020F0502020204030204" pitchFamily="34" charset="0"/>
                <a:cs typeface="Calibri" panose="020F0502020204030204" pitchFamily="34" charset="0"/>
              </a:rPr>
              <a:t>رشتہ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دار</a:t>
            </a:r>
          </a:p>
          <a:p>
            <a:pPr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زکوٰۃ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دیتے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وقت ان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ترجیح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گئی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</a:t>
            </a:r>
          </a:p>
          <a:p>
            <a:pPr marL="0" indent="0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’’عمر!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یاد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رکھنا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کہ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کسی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شخص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کا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چچا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اس کے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باپ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طرح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(مسلم - 983)</a:t>
            </a:r>
          </a:p>
          <a:p>
            <a:pPr marL="0" indent="0" algn="r" defTabSz="914400" rtl="1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’’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خالہ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ماں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کی طرح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ہے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۔‘‘ (ابو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داؤد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- 2278)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49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14542</TotalTime>
  <Words>6214</Words>
  <Application>Microsoft Macintosh PowerPoint</Application>
  <PresentationFormat>Widescreen</PresentationFormat>
  <Paragraphs>398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Franklin Gothic Book</vt:lpstr>
      <vt:lpstr>Wingdings</vt:lpstr>
      <vt:lpstr>Crop</vt:lpstr>
      <vt:lpstr>۷۔ اسلام، ایک مکمل ضابطہ حیات</vt:lpstr>
      <vt:lpstr>تعارف - اسے آپ کے تعارف کے پہلے پیراگراف کے طور پر استعمال کیا جا سکتا ہے۔</vt:lpstr>
      <vt:lpstr>سماجی نظام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سیاسی نظام</vt:lpstr>
      <vt:lpstr>PowerPoint Presentation</vt:lpstr>
      <vt:lpstr>PowerPoint Presentation</vt:lpstr>
      <vt:lpstr>PowerPoint Presentation</vt:lpstr>
      <vt:lpstr>اسلام کا سیاسی نظام ۔ خصوصیات</vt:lpstr>
      <vt:lpstr>PowerPoint Presentation</vt:lpstr>
      <vt:lpstr>PowerPoint Presentation</vt:lpstr>
      <vt:lpstr>PowerPoint Presentation</vt:lpstr>
      <vt:lpstr>PowerPoint Presentation</vt:lpstr>
      <vt:lpstr>معاشی نظام</vt:lpstr>
      <vt:lpstr>PowerPoint Presentation</vt:lpstr>
      <vt:lpstr>اسلامی معاشی نظام کی خصوصیات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عدالتی نظام</vt:lpstr>
      <vt:lpstr>PowerPoint Presentation</vt:lpstr>
      <vt:lpstr>PowerPoint Presentation</vt:lpstr>
      <vt:lpstr>اسلامی نظامِ عدل کی خصوصیات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Abubakr</dc:creator>
  <cp:lastModifiedBy>Abubakar Ilyas</cp:lastModifiedBy>
  <cp:revision>53</cp:revision>
  <dcterms:created xsi:type="dcterms:W3CDTF">2021-03-03T10:48:06Z</dcterms:created>
  <dcterms:modified xsi:type="dcterms:W3CDTF">2025-09-30T10:11:19Z</dcterms:modified>
</cp:coreProperties>
</file>