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1"/>
  </p:notesMasterIdLst>
  <p:sldIdLst>
    <p:sldId id="256" r:id="rId2"/>
    <p:sldId id="257" r:id="rId3"/>
    <p:sldId id="262" r:id="rId4"/>
    <p:sldId id="259" r:id="rId5"/>
    <p:sldId id="266" r:id="rId6"/>
    <p:sldId id="267" r:id="rId7"/>
    <p:sldId id="268" r:id="rId8"/>
    <p:sldId id="260"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C607E1-12DA-411D-8A62-26BE1DD73DA9}" type="datetimeFigureOut">
              <a:rPr lang="en-US" smtClean="0"/>
              <a:t>8/24/2023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6BF8CF-98A2-422B-9B74-10D3433D95D1}" type="slidenum">
              <a:rPr lang="en-US" smtClean="0"/>
              <a:t>‹#›</a:t>
            </a:fld>
            <a:endParaRPr lang="en-US"/>
          </a:p>
        </p:txBody>
      </p:sp>
    </p:spTree>
    <p:extLst>
      <p:ext uri="{BB962C8B-B14F-4D97-AF65-F5344CB8AC3E}">
        <p14:creationId xmlns:p14="http://schemas.microsoft.com/office/powerpoint/2010/main" val="2378410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35CEEA83-27DB-45C6-869D-083937CFDDC9}" type="datetime1">
              <a:rPr lang="en-US" smtClean="0"/>
              <a:t>8/24/2023</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BED268-D7E1-44FD-B7FA-781EA208B781}" type="datetime1">
              <a:rPr lang="en-US" smtClean="0"/>
              <a:t>8/24/2023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C0595431-2201-4E33-A1E6-3E29D33DB719}" type="datetime1">
              <a:rPr lang="en-US" smtClean="0"/>
              <a:t>8/24/2023</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3261F9-298E-48A0-B988-ED148A5DEF3B}" type="datetime1">
              <a:rPr lang="en-US" smtClean="0"/>
              <a:t>8/24/2023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39F20739-34D0-4A82-B04D-59C028CD77D5}" type="datetime1">
              <a:rPr lang="en-US" smtClean="0"/>
              <a:t>8/24/2023</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74060-E5C4-422C-B3B1-B08DFD0F9FB7}" type="datetime1">
              <a:rPr lang="en-US" smtClean="0"/>
              <a:t>8/24/2023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DB7F02-2581-456D-994F-49F34866DA36}" type="datetime1">
              <a:rPr lang="en-US" smtClean="0"/>
              <a:t>8/24/2023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9682231-1068-458B-A688-6E62BF2797ED}" type="datetime1">
              <a:rPr lang="en-US" smtClean="0"/>
              <a:t>8/24/2023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9FF3A-9924-4597-8A29-ADA47E299922}" type="datetime1">
              <a:rPr lang="en-US" smtClean="0"/>
              <a:t>8/24/2023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5478594-AD28-4B68-808E-89DA83AA4D30}" type="datetime1">
              <a:rPr lang="en-US" smtClean="0"/>
              <a:t>8/24/2023</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FE9904C-DE94-4ABD-9018-D7F87A336D99}" type="datetime1">
              <a:rPr lang="en-US" smtClean="0"/>
              <a:t>8/24/2023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4ECFA4E0-BB8F-48AA-825A-FCF253FB1C74}" type="datetime1">
              <a:rPr lang="en-US" smtClean="0"/>
              <a:t>8/24/2023</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ASTEROIDs</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3478790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Mostly rocky and metallic in nature</a:t>
            </a:r>
          </a:p>
          <a:p>
            <a:r>
              <a:rPr lang="en-US" dirty="0" smtClean="0"/>
              <a:t>Metals may include Iron, </a:t>
            </a:r>
            <a:r>
              <a:rPr lang="en-US" dirty="0" err="1"/>
              <a:t>N</a:t>
            </a:r>
            <a:r>
              <a:rPr lang="en-US" dirty="0" err="1" smtClean="0"/>
              <a:t>ickle</a:t>
            </a:r>
            <a:r>
              <a:rPr lang="en-US" dirty="0" smtClean="0"/>
              <a:t>, Gold, Platinum, Clay, Silicate etc.</a:t>
            </a:r>
          </a:p>
          <a:p>
            <a:r>
              <a:rPr lang="en-US" dirty="0" smtClean="0"/>
              <a:t>In size they can range from the size of a pebble to bodies as large as dwarf planets</a:t>
            </a:r>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4283800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they were formed?</a:t>
            </a:r>
            <a:endParaRPr lang="en-US" dirty="0"/>
          </a:p>
        </p:txBody>
      </p:sp>
      <p:sp>
        <p:nvSpPr>
          <p:cNvPr id="3" name="Content Placeholder 2"/>
          <p:cNvSpPr>
            <a:spLocks noGrp="1"/>
          </p:cNvSpPr>
          <p:nvPr>
            <p:ph sz="half" idx="1"/>
          </p:nvPr>
        </p:nvSpPr>
        <p:spPr/>
        <p:txBody>
          <a:bodyPr/>
          <a:lstStyle/>
          <a:p>
            <a:pPr marL="0" indent="0">
              <a:buNone/>
            </a:pPr>
            <a:r>
              <a:rPr lang="en-US" dirty="0" smtClean="0"/>
              <a:t>			</a:t>
            </a:r>
            <a:r>
              <a:rPr lang="en-US" b="1" u="sng" dirty="0" smtClean="0"/>
              <a:t>Theory No:1</a:t>
            </a:r>
          </a:p>
          <a:p>
            <a:r>
              <a:rPr lang="en-US" dirty="0" smtClean="0"/>
              <a:t>In the early chaotic solar system, large </a:t>
            </a:r>
            <a:r>
              <a:rPr lang="en-US" dirty="0" err="1" smtClean="0"/>
              <a:t>planetismals</a:t>
            </a:r>
            <a:r>
              <a:rPr lang="en-US" dirty="0" smtClean="0"/>
              <a:t> collided with one another and rocky chunks  broke off, forming asteroids</a:t>
            </a:r>
            <a:endParaRPr lang="en-US" dirty="0"/>
          </a:p>
        </p:txBody>
      </p:sp>
      <p:sp>
        <p:nvSpPr>
          <p:cNvPr id="4" name="Content Placeholder 3"/>
          <p:cNvSpPr>
            <a:spLocks noGrp="1"/>
          </p:cNvSpPr>
          <p:nvPr>
            <p:ph sz="half" idx="2"/>
          </p:nvPr>
        </p:nvSpPr>
        <p:spPr/>
        <p:txBody>
          <a:bodyPr/>
          <a:lstStyle/>
          <a:p>
            <a:pPr marL="324000" lvl="1" indent="0">
              <a:buNone/>
            </a:pPr>
            <a:r>
              <a:rPr lang="en-US" sz="1800" b="1" dirty="0" smtClean="0"/>
              <a:t>				</a:t>
            </a:r>
            <a:r>
              <a:rPr lang="en-US" sz="1800" b="1" u="sng" dirty="0" smtClean="0"/>
              <a:t>Theory No: 2</a:t>
            </a:r>
          </a:p>
          <a:p>
            <a:r>
              <a:rPr lang="en-US" dirty="0" smtClean="0"/>
              <a:t>In the early solar system, some debris never came together to form planets and dwarf planets. They remained out of the reach of gravity and are free floating since in the form rocky asteroids</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3979735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a:t>
            </a:r>
            <a:endParaRPr lang="en-US" dirty="0"/>
          </a:p>
        </p:txBody>
      </p:sp>
      <p:sp>
        <p:nvSpPr>
          <p:cNvPr id="3" name="Content Placeholder 2"/>
          <p:cNvSpPr>
            <a:spLocks noGrp="1"/>
          </p:cNvSpPr>
          <p:nvPr>
            <p:ph idx="1"/>
          </p:nvPr>
        </p:nvSpPr>
        <p:spPr/>
        <p:txBody>
          <a:bodyPr/>
          <a:lstStyle/>
          <a:p>
            <a:r>
              <a:rPr lang="en-US" dirty="0" smtClean="0"/>
              <a:t>Asteroids belt</a:t>
            </a:r>
          </a:p>
          <a:p>
            <a:r>
              <a:rPr lang="en-US" dirty="0" smtClean="0"/>
              <a:t>Trojans</a:t>
            </a:r>
          </a:p>
          <a:p>
            <a:r>
              <a:rPr lang="en-US" dirty="0" smtClean="0"/>
              <a:t>Near earth objects</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4204418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Asteroid belt</a:t>
            </a:r>
            <a:endParaRPr lang="en-US" dirty="0"/>
          </a:p>
        </p:txBody>
      </p:sp>
      <p:sp>
        <p:nvSpPr>
          <p:cNvPr id="3" name="Content Placeholder 2"/>
          <p:cNvSpPr>
            <a:spLocks noGrp="1"/>
          </p:cNvSpPr>
          <p:nvPr>
            <p:ph sz="half" idx="1"/>
          </p:nvPr>
        </p:nvSpPr>
        <p:spPr/>
        <p:txBody>
          <a:bodyPr/>
          <a:lstStyle/>
          <a:p>
            <a:r>
              <a:rPr lang="en-US" dirty="0" smtClean="0"/>
              <a:t>This belt is between Mars and Jupiter</a:t>
            </a:r>
          </a:p>
          <a:p>
            <a:r>
              <a:rPr lang="en-US" dirty="0" smtClean="0"/>
              <a:t>It carries an estimated 1.9 million asteroids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5</a:t>
            </a:fld>
            <a:endParaRPr lang="en-US" dirty="0"/>
          </a:p>
        </p:txBody>
      </p:sp>
      <p:pic>
        <p:nvPicPr>
          <p:cNvPr id="1026"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440735" y="2227263"/>
            <a:ext cx="4917580" cy="3633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0258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trojans</a:t>
            </a:r>
            <a:endParaRPr lang="en-US" dirty="0"/>
          </a:p>
        </p:txBody>
      </p:sp>
      <p:sp>
        <p:nvSpPr>
          <p:cNvPr id="3" name="Content Placeholder 2"/>
          <p:cNvSpPr>
            <a:spLocks noGrp="1"/>
          </p:cNvSpPr>
          <p:nvPr>
            <p:ph sz="half" idx="1"/>
          </p:nvPr>
        </p:nvSpPr>
        <p:spPr/>
        <p:txBody>
          <a:bodyPr/>
          <a:lstStyle/>
          <a:p>
            <a:r>
              <a:rPr lang="en-US" dirty="0" smtClean="0"/>
              <a:t>Any asteroid sharing its orbit with a larger planet is called a Trojan. </a:t>
            </a:r>
          </a:p>
          <a:p>
            <a:pPr marL="0" indent="0">
              <a:buNone/>
            </a:pP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6</a:t>
            </a:fld>
            <a:endParaRPr lang="en-US" dirty="0"/>
          </a:p>
        </p:txBody>
      </p:sp>
      <p:pic>
        <p:nvPicPr>
          <p:cNvPr id="2050"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082018" y="1963024"/>
            <a:ext cx="5251509" cy="3942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80272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Near Earth objects!</a:t>
            </a:r>
            <a:endParaRPr lang="en-US" dirty="0"/>
          </a:p>
        </p:txBody>
      </p:sp>
      <p:sp>
        <p:nvSpPr>
          <p:cNvPr id="3" name="Content Placeholder 2"/>
          <p:cNvSpPr>
            <a:spLocks noGrp="1"/>
          </p:cNvSpPr>
          <p:nvPr>
            <p:ph sz="half" idx="1"/>
          </p:nvPr>
        </p:nvSpPr>
        <p:spPr/>
        <p:txBody>
          <a:bodyPr/>
          <a:lstStyle/>
          <a:p>
            <a:r>
              <a:rPr lang="en-US" dirty="0" smtClean="0"/>
              <a:t>Any celestial body whose closet approach to sun (perihelion) is less than 1.3 AU (Amore, </a:t>
            </a:r>
            <a:r>
              <a:rPr lang="en-US" dirty="0" err="1"/>
              <a:t>A</a:t>
            </a:r>
            <a:r>
              <a:rPr lang="en-US" dirty="0" err="1" smtClean="0"/>
              <a:t>ppollos</a:t>
            </a:r>
            <a:r>
              <a:rPr lang="en-US" dirty="0" smtClean="0"/>
              <a:t>, </a:t>
            </a:r>
            <a:r>
              <a:rPr lang="en-US" dirty="0"/>
              <a:t>F</a:t>
            </a:r>
            <a:r>
              <a:rPr lang="en-US" dirty="0" smtClean="0"/>
              <a:t>lorence etc.)</a:t>
            </a:r>
          </a:p>
          <a:p>
            <a:r>
              <a:rPr lang="en-US" dirty="0" smtClean="0"/>
              <a:t>When these near Earth object cross Earth’s orbit during their revolutionary course, they are called </a:t>
            </a:r>
            <a:r>
              <a:rPr lang="en-US" dirty="0"/>
              <a:t>E</a:t>
            </a:r>
            <a:r>
              <a:rPr lang="en-US" dirty="0" smtClean="0"/>
              <a:t>arth Crossers</a:t>
            </a:r>
          </a:p>
          <a:p>
            <a:r>
              <a:rPr lang="en-US" dirty="0" smtClean="0"/>
              <a:t>It is called a Potentially Hazardous Object (PHO), when its size is bigger than 140 meters and is at a distance of less than 0.05 AU</a:t>
            </a:r>
          </a:p>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7</a:t>
            </a:fld>
            <a:endParaRPr lang="en-US" dirty="0"/>
          </a:p>
        </p:txBody>
      </p:sp>
      <p:pic>
        <p:nvPicPr>
          <p:cNvPr id="3074"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687736" y="1904301"/>
            <a:ext cx="5931017" cy="452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3289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asteroids!</a:t>
            </a:r>
            <a:endParaRPr lang="en-US" dirty="0"/>
          </a:p>
        </p:txBody>
      </p:sp>
      <p:sp>
        <p:nvSpPr>
          <p:cNvPr id="3" name="Content Placeholder 2"/>
          <p:cNvSpPr>
            <a:spLocks noGrp="1"/>
          </p:cNvSpPr>
          <p:nvPr>
            <p:ph idx="1"/>
          </p:nvPr>
        </p:nvSpPr>
        <p:spPr/>
        <p:txBody>
          <a:bodyPr/>
          <a:lstStyle/>
          <a:p>
            <a:r>
              <a:rPr lang="en-US" dirty="0" smtClean="0"/>
              <a:t>Pieces of asteroids breakdown and can be seen as a meteor shower (phenomenon called shooting star)</a:t>
            </a:r>
          </a:p>
          <a:p>
            <a:r>
              <a:rPr lang="en-US" dirty="0" smtClean="0"/>
              <a:t>Sometimes, they collide with Earth wrecking a havoc</a:t>
            </a:r>
          </a:p>
          <a:p>
            <a:pPr marL="0" indent="0">
              <a:buNone/>
            </a:pPr>
            <a:r>
              <a:rPr lang="en-US" b="1" dirty="0" smtClean="0"/>
              <a:t>	</a:t>
            </a:r>
            <a:r>
              <a:rPr lang="en-US" b="1" u="sng" dirty="0" smtClean="0"/>
              <a:t>Examples:  </a:t>
            </a:r>
          </a:p>
          <a:p>
            <a:r>
              <a:rPr lang="en-US" dirty="0" smtClean="0"/>
              <a:t>Arizona USA Meteor Crater</a:t>
            </a:r>
          </a:p>
          <a:p>
            <a:r>
              <a:rPr lang="en-US" dirty="0" smtClean="0"/>
              <a:t>South </a:t>
            </a:r>
            <a:r>
              <a:rPr lang="en-US" dirty="0"/>
              <a:t>A</a:t>
            </a:r>
            <a:r>
              <a:rPr lang="en-US" dirty="0" smtClean="0"/>
              <a:t>frica’s  </a:t>
            </a:r>
            <a:r>
              <a:rPr lang="en-US" dirty="0" err="1" smtClean="0"/>
              <a:t>Vredefort</a:t>
            </a:r>
            <a:r>
              <a:rPr lang="en-US" dirty="0" smtClean="0"/>
              <a:t> Crater </a:t>
            </a:r>
          </a:p>
          <a:p>
            <a:r>
              <a:rPr lang="en-US" dirty="0" smtClean="0"/>
              <a:t>Tunguska Incidence - The most scariest asteroid crash ever witnessed in Siberia 1908</a:t>
            </a:r>
          </a:p>
          <a:p>
            <a:r>
              <a:rPr lang="en-US" dirty="0" smtClean="0"/>
              <a:t>Chelyabinsk incidence in Ukraine 2013</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799280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202" y="2911155"/>
            <a:ext cx="11029616" cy="988332"/>
          </a:xfrm>
        </p:spPr>
        <p:txBody>
          <a:bodyPr/>
          <a:lstStyle/>
          <a:p>
            <a:pPr algn="ctr"/>
            <a:r>
              <a:rPr lang="en-US" dirty="0" smtClean="0">
                <a:solidFill>
                  <a:schemeClr val="tx1"/>
                </a:solidFill>
                <a:latin typeface="Arial Black" panose="020B0A04020102020204" pitchFamily="34" charset="0"/>
              </a:rPr>
              <a:t>THANK YOU!</a:t>
            </a:r>
            <a:endParaRPr lang="en-US" dirty="0">
              <a:solidFill>
                <a:schemeClr val="tx1"/>
              </a:solidFill>
              <a:latin typeface="Arial Black" panose="020B0A04020102020204" pitchFamily="34" charset="0"/>
            </a:endParaRPr>
          </a:p>
        </p:txBody>
      </p:sp>
      <p:sp>
        <p:nvSpPr>
          <p:cNvPr id="3" name="Slide Number Placeholder 2"/>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1039897793"/>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122</TotalTime>
  <Words>202</Words>
  <Application>Microsoft Office PowerPoint</Application>
  <PresentationFormat>Widescreen</PresentationFormat>
  <Paragraphs>41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 Black</vt:lpstr>
      <vt:lpstr>Calibri</vt:lpstr>
      <vt:lpstr>Gill Sans MT</vt:lpstr>
      <vt:lpstr>Wingdings 2</vt:lpstr>
      <vt:lpstr>Dividend</vt:lpstr>
      <vt:lpstr>ASTEROIDs</vt:lpstr>
      <vt:lpstr>introduction</vt:lpstr>
      <vt:lpstr>How they were formed?</vt:lpstr>
      <vt:lpstr>Examples </vt:lpstr>
      <vt:lpstr>Asteroid belt</vt:lpstr>
      <vt:lpstr>trojans</vt:lpstr>
      <vt:lpstr>Near Earth objects!</vt:lpstr>
      <vt:lpstr>Importance of asteroids!</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Majida</dc:creator>
  <cp:lastModifiedBy>LENOVO</cp:lastModifiedBy>
  <cp:revision>12</cp:revision>
  <dcterms:created xsi:type="dcterms:W3CDTF">2022-04-04T12:05:26Z</dcterms:created>
  <dcterms:modified xsi:type="dcterms:W3CDTF">2023-08-23T19:31:55Z</dcterms:modified>
</cp:coreProperties>
</file>