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g7DxV/soZUFBmIGT6xvgaptDCJ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5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25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5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5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25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5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5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25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15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United Nations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646111" y="31624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Introduction (Pre-Basics)</a:t>
            </a:r>
            <a:endParaRPr/>
          </a:p>
        </p:txBody>
      </p:sp>
      <p:sp>
        <p:nvSpPr>
          <p:cNvPr id="153" name="Google Shape;153;p2"/>
          <p:cNvSpPr txBox="1"/>
          <p:nvPr>
            <p:ph idx="1" type="body"/>
          </p:nvPr>
        </p:nvSpPr>
        <p:spPr>
          <a:xfrm>
            <a:off x="1342463" y="2504049"/>
            <a:ext cx="8946541" cy="214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General mandate of UN.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League of Nations 1920-1946 </a:t>
            </a:r>
            <a:r>
              <a:rPr b="1" lang="en-US"/>
              <a:t>( Historic Development)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Organizational Structure</a:t>
            </a:r>
            <a:endParaRPr/>
          </a:p>
        </p:txBody>
      </p:sp>
      <p:grpSp>
        <p:nvGrpSpPr>
          <p:cNvPr id="159" name="Google Shape;159;p3"/>
          <p:cNvGrpSpPr/>
          <p:nvPr/>
        </p:nvGrpSpPr>
        <p:grpSpPr>
          <a:xfrm>
            <a:off x="3869893" y="2802900"/>
            <a:ext cx="4452211" cy="989380"/>
            <a:chOff x="543" y="24383"/>
            <a:chExt cx="4452211" cy="989380"/>
          </a:xfrm>
        </p:grpSpPr>
        <p:sp>
          <p:nvSpPr>
            <p:cNvPr id="160" name="Google Shape;160;p3"/>
            <p:cNvSpPr/>
            <p:nvPr/>
          </p:nvSpPr>
          <p:spPr>
            <a:xfrm>
              <a:off x="543" y="24383"/>
              <a:ext cx="1978760" cy="98938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29521" y="53361"/>
              <a:ext cx="1920804" cy="93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Economic and Social Council</a:t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473994" y="24383"/>
              <a:ext cx="1978760" cy="98938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2502972" y="53361"/>
              <a:ext cx="1920804" cy="93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Trusteeship Council</a:t>
              </a:r>
              <a:endParaRPr/>
            </a:p>
          </p:txBody>
        </p:sp>
      </p:grpSp>
      <p:sp>
        <p:nvSpPr>
          <p:cNvPr id="164" name="Google Shape;164;p3"/>
          <p:cNvSpPr/>
          <p:nvPr/>
        </p:nvSpPr>
        <p:spPr>
          <a:xfrm>
            <a:off x="6235231" y="1377987"/>
            <a:ext cx="2599010" cy="431071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Main Organs</a:t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3440671" y="1377987"/>
            <a:ext cx="2599010" cy="431071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Charter of UN</a:t>
            </a:r>
            <a:endParaRPr/>
          </a:p>
        </p:txBody>
      </p:sp>
      <p:grpSp>
        <p:nvGrpSpPr>
          <p:cNvPr id="166" name="Google Shape;166;p3"/>
          <p:cNvGrpSpPr/>
          <p:nvPr/>
        </p:nvGrpSpPr>
        <p:grpSpPr>
          <a:xfrm>
            <a:off x="3932280" y="4513457"/>
            <a:ext cx="4327439" cy="961653"/>
            <a:chOff x="528" y="334847"/>
            <a:chExt cx="4327439" cy="961653"/>
          </a:xfrm>
        </p:grpSpPr>
        <p:sp>
          <p:nvSpPr>
            <p:cNvPr id="167" name="Google Shape;167;p3"/>
            <p:cNvSpPr/>
            <p:nvPr/>
          </p:nvSpPr>
          <p:spPr>
            <a:xfrm>
              <a:off x="528" y="334847"/>
              <a:ext cx="1923306" cy="961653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28694" y="363013"/>
              <a:ext cx="1866974" cy="905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International Court of Justice</a:t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404661" y="334847"/>
              <a:ext cx="1923306" cy="961653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2432827" y="363013"/>
              <a:ext cx="1866974" cy="905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Secretariat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Organizational Structure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2383809" y="1394949"/>
            <a:ext cx="7424382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Assembly</a:t>
            </a:r>
            <a:endParaRPr/>
          </a:p>
        </p:txBody>
      </p:sp>
      <p:grpSp>
        <p:nvGrpSpPr>
          <p:cNvPr id="178" name="Google Shape;178;p4"/>
          <p:cNvGrpSpPr/>
          <p:nvPr/>
        </p:nvGrpSpPr>
        <p:grpSpPr>
          <a:xfrm>
            <a:off x="765544" y="3076839"/>
            <a:ext cx="10397055" cy="1488373"/>
            <a:chOff x="1269" y="1833490"/>
            <a:chExt cx="10397055" cy="1488373"/>
          </a:xfrm>
        </p:grpSpPr>
        <p:sp>
          <p:nvSpPr>
            <p:cNvPr id="179" name="Google Shape;179;p4"/>
            <p:cNvSpPr/>
            <p:nvPr/>
          </p:nvSpPr>
          <p:spPr>
            <a:xfrm>
              <a:off x="1269" y="1833490"/>
              <a:ext cx="4620913" cy="1488373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44862" y="1877083"/>
              <a:ext cx="4533727" cy="1401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62850" spcFirstLastPara="1" rIns="6285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entury Gothic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General Composition and Committees</a:t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777411" y="1833490"/>
              <a:ext cx="4620913" cy="1420052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5819003" y="1875082"/>
              <a:ext cx="4537729" cy="133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62850" spcFirstLastPara="1" rIns="6285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entury Gothic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Forms of Voting in UNGA</a:t>
              </a:r>
              <a:endParaRPr b="0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Organizational Structure</a:t>
            </a:r>
            <a:endParaRPr/>
          </a:p>
        </p:txBody>
      </p:sp>
      <p:sp>
        <p:nvSpPr>
          <p:cNvPr id="188" name="Google Shape;188;p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2383809" y="1394949"/>
            <a:ext cx="7424382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Security Council</a:t>
            </a:r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2143098" y="3720568"/>
            <a:ext cx="7790864" cy="1112980"/>
            <a:chOff x="951" y="1667650"/>
            <a:chExt cx="7790864" cy="1112980"/>
          </a:xfrm>
        </p:grpSpPr>
        <p:sp>
          <p:nvSpPr>
            <p:cNvPr id="191" name="Google Shape;191;p5"/>
            <p:cNvSpPr/>
            <p:nvPr/>
          </p:nvSpPr>
          <p:spPr>
            <a:xfrm>
              <a:off x="951" y="1667650"/>
              <a:ext cx="2225961" cy="111298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33549" y="1700248"/>
              <a:ext cx="2160765" cy="1047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Mandate</a:t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783402" y="1667650"/>
              <a:ext cx="2225961" cy="111298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2816000" y="1700248"/>
              <a:ext cx="2160765" cy="1047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Composition</a:t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65854" y="1667650"/>
              <a:ext cx="2225961" cy="111298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5598452" y="1700248"/>
              <a:ext cx="2160765" cy="1047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Voting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Organizational Structure</a:t>
            </a:r>
            <a:endParaRPr/>
          </a:p>
        </p:txBody>
      </p:sp>
      <p:sp>
        <p:nvSpPr>
          <p:cNvPr id="202" name="Google Shape;202;p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2383809" y="1394949"/>
            <a:ext cx="7765266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Shortcomings/ Issues of UN</a:t>
            </a:r>
            <a:endParaRPr/>
          </a:p>
        </p:txBody>
      </p:sp>
      <p:grpSp>
        <p:nvGrpSpPr>
          <p:cNvPr id="204" name="Google Shape;204;p6"/>
          <p:cNvGrpSpPr/>
          <p:nvPr/>
        </p:nvGrpSpPr>
        <p:grpSpPr>
          <a:xfrm>
            <a:off x="2383809" y="3681440"/>
            <a:ext cx="2775045" cy="1668482"/>
            <a:chOff x="951" y="1667650"/>
            <a:chExt cx="2225961" cy="1112980"/>
          </a:xfrm>
        </p:grpSpPr>
        <p:sp>
          <p:nvSpPr>
            <p:cNvPr id="205" name="Google Shape;205;p6"/>
            <p:cNvSpPr/>
            <p:nvPr/>
          </p:nvSpPr>
          <p:spPr>
            <a:xfrm>
              <a:off x="951" y="1667650"/>
              <a:ext cx="2225961" cy="111298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3549" y="1700248"/>
              <a:ext cx="2160765" cy="1047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General Assembly Decision Making Power</a:t>
              </a:r>
              <a:endPara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7" name="Google Shape;207;p6"/>
          <p:cNvGrpSpPr/>
          <p:nvPr/>
        </p:nvGrpSpPr>
        <p:grpSpPr>
          <a:xfrm>
            <a:off x="6439351" y="3681440"/>
            <a:ext cx="2775045" cy="1668482"/>
            <a:chOff x="951" y="1667650"/>
            <a:chExt cx="2225961" cy="1112980"/>
          </a:xfrm>
        </p:grpSpPr>
        <p:sp>
          <p:nvSpPr>
            <p:cNvPr id="208" name="Google Shape;208;p6"/>
            <p:cNvSpPr/>
            <p:nvPr/>
          </p:nvSpPr>
          <p:spPr>
            <a:xfrm>
              <a:off x="951" y="1667650"/>
              <a:ext cx="2225961" cy="1112980"/>
            </a:xfrm>
            <a:prstGeom prst="roundRect">
              <a:avLst>
                <a:gd fmla="val 10000" name="adj"/>
              </a:avLst>
            </a:prstGeom>
            <a:solidFill>
              <a:srgbClr val="1B5155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3549" y="1700248"/>
              <a:ext cx="2160765" cy="1047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Security Council and VETO</a:t>
              </a:r>
              <a:endPara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Organizational Structure</a:t>
            </a:r>
            <a:endParaRPr/>
          </a:p>
        </p:txBody>
      </p:sp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2383809" y="1394949"/>
            <a:ext cx="7765266" cy="832513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Security Council</a:t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646111" y="4303619"/>
            <a:ext cx="4471916" cy="524480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Structural Reforms</a:t>
            </a:r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7475683" y="4303619"/>
            <a:ext cx="4471916" cy="483997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VETO Reforms</a:t>
            </a:r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4218296" y="2595171"/>
            <a:ext cx="3755408" cy="996286"/>
          </a:xfrm>
          <a:prstGeom prst="rect">
            <a:avLst/>
          </a:prstGeom>
          <a:solidFill>
            <a:schemeClr val="dk2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Proposed Reforms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UN (Failed or Successful) </a:t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3234567" y="2038721"/>
            <a:ext cx="4471916" cy="524480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Unresolved Conflicts</a:t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3234567" y="3093798"/>
            <a:ext cx="4471916" cy="524480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Failed Peace-Keeping Mission</a:t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3234567" y="4148875"/>
            <a:ext cx="4471916" cy="524480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Stagnant structural Reforms</a:t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3234567" y="5155608"/>
            <a:ext cx="4471916" cy="524480"/>
          </a:xfrm>
          <a:prstGeom prst="rect">
            <a:avLst/>
          </a:prstGeom>
          <a:solidFill>
            <a:schemeClr val="accent5"/>
          </a:solidFill>
          <a:ln cap="rnd" cmpd="sng" w="19050">
            <a:solidFill>
              <a:srgbClr val="3D6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Failures?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234" name="Google Shape;23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47123"/>
            <a:ext cx="8947150" cy="3653419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848" y="141688"/>
            <a:ext cx="8401050" cy="30099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2021-06-16T17:36:44Z</dcterms:created>
  <dc:creator>Shahroze</dc:creator>
</cp:coreProperties>
</file>