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61" r:id="rId6"/>
    <p:sldId id="266" r:id="rId7"/>
    <p:sldId id="271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57" d="100"/>
          <a:sy n="57" d="100"/>
        </p:scale>
        <p:origin x="196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C607E1-12DA-411D-8A62-26BE1DD73DA9}" type="datetimeFigureOut">
              <a:rPr lang="en-US" smtClean="0"/>
              <a:t>8/23/2023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BF8CF-98A2-422B-9B74-10D3433D95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4109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5CEEA83-27DB-45C6-869D-083937CFDDC9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ED268-D7E1-44FD-B7FA-781EA208B781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C0595431-2201-4E33-A1E6-3E29D33DB719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3261F9-298E-48A0-B988-ED148A5DEF3B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39F20739-34D0-4A82-B04D-59C028CD77D5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74060-E5C4-422C-B3B1-B08DFD0F9FB7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B7F02-2581-456D-994F-49F34866DA36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682231-1068-458B-A688-6E62BF2797ED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9FF3A-9924-4597-8A29-ADA47E299922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5478594-AD28-4B68-808E-89DA83AA4D30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9904C-DE94-4ABD-9018-D7F87A336D99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4ECFA4E0-BB8F-48AA-825A-FCF253FB1C74}" type="datetime1">
              <a:rPr lang="en-US" smtClean="0"/>
              <a:t>8/23/2023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Meteoroid, meteor &amp; meteorite!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8790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meteoroid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fragments of an asteroid or a comet break off and float freely in the space, they are called meteoroids</a:t>
            </a:r>
          </a:p>
          <a:p>
            <a:r>
              <a:rPr lang="en-US" dirty="0" smtClean="0"/>
              <a:t>Some meteoroids are also believed to have come from Mars or moon</a:t>
            </a:r>
          </a:p>
          <a:p>
            <a:r>
              <a:rPr lang="en-US" dirty="0" smtClean="0"/>
              <a:t>Meteoroids could be large enough tens of meters across or could be as small as pebbles</a:t>
            </a:r>
          </a:p>
          <a:p>
            <a:r>
              <a:rPr lang="en-US" dirty="0" smtClean="0"/>
              <a:t>Most of the meteoroids are attracted by Earth’s gravitational influence</a:t>
            </a:r>
          </a:p>
          <a:p>
            <a:r>
              <a:rPr lang="en-US" dirty="0" smtClean="0"/>
              <a:t>As long as this fragment is floating freely in space and does not enter the Earth’s atmosphere, it is called a meteoroid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8008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a meteoroid (of whatever origin, comet or asteroid) enters Earth’s atmosphere, it is called a meteor</a:t>
            </a:r>
          </a:p>
          <a:p>
            <a:r>
              <a:rPr lang="en-US" dirty="0" smtClean="0"/>
              <a:t>It interacts with Earth’s atmosphere, and lights up due to friction - phenomenon called shooting star </a:t>
            </a:r>
          </a:p>
          <a:p>
            <a:pPr marL="0" indent="0">
              <a:buNone/>
            </a:pPr>
            <a:endParaRPr lang="en-US" b="1" u="sng" dirty="0" smtClean="0"/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			</a:t>
            </a:r>
            <a:r>
              <a:rPr lang="en-US" b="1" u="sng" dirty="0" smtClean="0"/>
              <a:t>Why do meteors light up after entering Earth’s Atmosphere?</a:t>
            </a:r>
          </a:p>
          <a:p>
            <a:pPr marL="0" indent="0">
              <a:buNone/>
            </a:pPr>
            <a:endParaRPr lang="en-US" b="1" u="sng" dirty="0" smtClean="0"/>
          </a:p>
          <a:p>
            <a:r>
              <a:rPr lang="en-US" dirty="0" smtClean="0"/>
              <a:t>Meteors travel at very high speeds often reaching 20 Km/s or 72000miles/hour which is almost twice the speed of a bullet leaving its barrel.  A meteor with this velocity, cutting through the atmosphere, creates frictional heating resulting in luminosity and hence, the shooting star!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0110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meteors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Chelyabinsk Meteor Incident</a:t>
            </a:r>
          </a:p>
          <a:p>
            <a:r>
              <a:rPr lang="en-US" dirty="0" smtClean="0"/>
              <a:t>Meteor showers from Comets</a:t>
            </a:r>
          </a:p>
          <a:p>
            <a:r>
              <a:rPr lang="en-US" dirty="0" smtClean="0"/>
              <a:t>Recent meteor spotted in the skies of Chile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92800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Meteorite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Meteors light upon entering Earth’s atmosphere and most of the times their mass is consumed before it can reach Earth’s surface</a:t>
            </a:r>
          </a:p>
          <a:p>
            <a:r>
              <a:rPr lang="en-US" dirty="0" smtClean="0"/>
              <a:t>Sometimes the mass is not consumed fast enough and the meteor ends up hitting Earth. </a:t>
            </a:r>
            <a:r>
              <a:rPr lang="en-US" dirty="0"/>
              <a:t> </a:t>
            </a:r>
            <a:r>
              <a:rPr lang="en-US" dirty="0" smtClean="0"/>
              <a:t>As soon as a meteor hits the ground, it is called a meteorite</a:t>
            </a:r>
          </a:p>
          <a:p>
            <a:r>
              <a:rPr lang="en-US" dirty="0" smtClean="0"/>
              <a:t>A small meteorite goes unnoticed, but a large one can be disastrous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7630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Famous examples of meteorites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Arizona USA Meteor Crater</a:t>
            </a:r>
          </a:p>
          <a:p>
            <a:r>
              <a:rPr lang="en-US" dirty="0"/>
              <a:t>South Africa’s  </a:t>
            </a:r>
            <a:r>
              <a:rPr lang="en-US" dirty="0" err="1"/>
              <a:t>Vredefort</a:t>
            </a:r>
            <a:r>
              <a:rPr lang="en-US" dirty="0"/>
              <a:t> Crater </a:t>
            </a:r>
          </a:p>
          <a:p>
            <a:r>
              <a:rPr lang="en-US" dirty="0"/>
              <a:t>Tunguska Incidence - The most scariest asteroid crash ever witnessed in Siberia 1908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827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Theory about earth’s oceans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It </a:t>
            </a:r>
            <a:r>
              <a:rPr lang="en-US" dirty="0"/>
              <a:t>was long thought that Earth’s water did not originate from the </a:t>
            </a:r>
            <a:r>
              <a:rPr lang="en-US" dirty="0" smtClean="0"/>
              <a:t>planet’s</a:t>
            </a:r>
          </a:p>
          <a:p>
            <a:r>
              <a:rPr lang="en-US" dirty="0"/>
              <a:t> </a:t>
            </a:r>
            <a:r>
              <a:rPr lang="en-US" dirty="0" smtClean="0"/>
              <a:t>There </a:t>
            </a:r>
            <a:r>
              <a:rPr lang="en-US" dirty="0"/>
              <a:t>is also evidence that water was delivered to Earth by impacts from icy </a:t>
            </a:r>
            <a:r>
              <a:rPr lang="en-US" dirty="0" err="1" smtClean="0"/>
              <a:t>planetesimals</a:t>
            </a:r>
            <a:r>
              <a:rPr lang="en-US" dirty="0" smtClean="0"/>
              <a:t> /comets which hit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>the Earth as meteorites and water was stored in the craters taking the shape of oceans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076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202" y="2911155"/>
            <a:ext cx="11029616" cy="988332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THANK YOU!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897793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4D1434"/>
      </a:accent1>
      <a:accent2>
        <a:srgbClr val="903163"/>
      </a:accent2>
      <a:accent3>
        <a:srgbClr val="B2324B"/>
      </a:accent3>
      <a:accent4>
        <a:srgbClr val="969FA7"/>
      </a:accent4>
      <a:accent5>
        <a:srgbClr val="66B1CE"/>
      </a:accent5>
      <a:accent6>
        <a:srgbClr val="40619D"/>
      </a:accent6>
      <a:hlink>
        <a:srgbClr val="828282"/>
      </a:hlink>
      <a:folHlink>
        <a:srgbClr val="A5A5A5"/>
      </a:folHlink>
    </a:clrScheme>
    <a:fontScheme name="Dividend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C21699FF-00E4-43C8-BBCC-D7E5536C371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TM03457464[[fn=Dividend]]</Template>
  <TotalTime>737</TotalTime>
  <Words>286</Words>
  <Application>Microsoft Office PowerPoint</Application>
  <PresentationFormat>Widescreen</PresentationFormat>
  <Paragraphs>40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 Black</vt:lpstr>
      <vt:lpstr>Calibri</vt:lpstr>
      <vt:lpstr>Gill Sans MT</vt:lpstr>
      <vt:lpstr>Wingdings 2</vt:lpstr>
      <vt:lpstr>Dividend</vt:lpstr>
      <vt:lpstr>Meteoroid, meteor &amp; meteorite!</vt:lpstr>
      <vt:lpstr>meteoroid</vt:lpstr>
      <vt:lpstr>meteor</vt:lpstr>
      <vt:lpstr>Examples of meteors </vt:lpstr>
      <vt:lpstr>Meteorite</vt:lpstr>
      <vt:lpstr>Famous examples of meteorites</vt:lpstr>
      <vt:lpstr>Theory about earth’s oceans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Majida</dc:creator>
  <cp:lastModifiedBy>Waleed</cp:lastModifiedBy>
  <cp:revision>27</cp:revision>
  <dcterms:created xsi:type="dcterms:W3CDTF">2022-04-04T12:05:26Z</dcterms:created>
  <dcterms:modified xsi:type="dcterms:W3CDTF">2023-08-23T16:11:50Z</dcterms:modified>
</cp:coreProperties>
</file>