
<file path=[Content_Types].xml><?xml version="1.0" encoding="utf-8"?>
<Types xmlns="http://schemas.openxmlformats.org/package/2006/content-types">
  <Default ContentType="application/x-fontdata" Extension="fntdata"/>
  <Default ContentType="application/xml" Extension="xml"/>
  <Default ContentType="application/vnd.openxmlformats-package.relationships+xml" Extension="rels"/>
  <Override ContentType="application/vnd.openxmlformats-officedocument.presentationml.notesSlide+xml" PartName="/ppt/notesSlides/notesSlide37.xml"/>
  <Override ContentType="application/vnd.openxmlformats-officedocument.presentationml.notesSlide+xml" PartName="/ppt/notesSlides/notesSlide29.xml"/>
  <Override ContentType="application/vnd.openxmlformats-officedocument.presentationml.notesSlide+xml" PartName="/ppt/notesSlides/notesSlide32.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28.xml"/>
  <Override ContentType="application/vnd.openxmlformats-officedocument.presentationml.notesSlide+xml" PartName="/ppt/notesSlides/notesSlide33.xml"/>
  <Override ContentType="application/vnd.openxmlformats-officedocument.presentationml.notesSlide+xml" PartName="/ppt/notesSlides/notesSlide41.xml"/>
  <Override ContentType="application/vnd.openxmlformats-officedocument.presentationml.notesSlide+xml" PartName="/ppt/notesSlides/notesSlide15.xml"/>
  <Override ContentType="application/vnd.openxmlformats-officedocument.presentationml.notesSlide+xml" PartName="/ppt/notesSlides/notesSlide11.xml"/>
  <Override ContentType="application/vnd.openxmlformats-officedocument.presentationml.notesSlide+xml" PartName="/ppt/notesSlides/notesSlide24.xml"/>
  <Override ContentType="application/vnd.openxmlformats-officedocument.presentationml.notesSlide+xml" PartName="/ppt/notesSlides/notesSlide12.xml"/>
  <Override ContentType="application/vnd.openxmlformats-officedocument.presentationml.notesSlide+xml" PartName="/ppt/notesSlides/notesSlide20.xml"/>
  <Override ContentType="application/vnd.openxmlformats-officedocument.presentationml.notesSlide+xml" PartName="/ppt/notesSlides/notesSlide17.xml"/>
  <Override ContentType="application/vnd.openxmlformats-officedocument.presentationml.notesSlide+xml" PartName="/ppt/notesSlides/notesSlide42.xml"/>
  <Override ContentType="application/vnd.openxmlformats-officedocument.presentationml.notesSlide+xml" PartName="/ppt/notesSlides/notesSlide16.xml"/>
  <Override ContentType="application/vnd.openxmlformats-officedocument.presentationml.notesSlide+xml" PartName="/ppt/notesSlides/notesSlide21.xml"/>
  <Override ContentType="application/vnd.openxmlformats-officedocument.presentationml.notesSlide+xml" PartName="/ppt/notesSlides/notesSlide8.xml"/>
  <Override ContentType="application/vnd.openxmlformats-officedocument.presentationml.notesSlide+xml" PartName="/ppt/notesSlides/notesSlide34.xml"/>
  <Override ContentType="application/vnd.openxmlformats-officedocument.presentationml.notesSlide+xml" PartName="/ppt/notesSlides/notesSlide38.xml"/>
  <Override ContentType="application/vnd.openxmlformats-officedocument.presentationml.notesSlide+xml" PartName="/ppt/notesSlides/notesSlide4.xml"/>
  <Override ContentType="application/vnd.openxmlformats-officedocument.presentationml.notesSlide+xml" PartName="/ppt/notesSlides/notesSlide25.xml"/>
  <Override ContentType="application/vnd.openxmlformats-officedocument.presentationml.notesSlide+xml" PartName="/ppt/notesSlides/notesSlide18.xml"/>
  <Override ContentType="application/vnd.openxmlformats-officedocument.presentationml.notesSlide+xml" PartName="/ppt/notesSlides/notesSlide43.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0.xml"/>
  <Override ContentType="application/vnd.openxmlformats-officedocument.presentationml.notesSlide+xml" PartName="/ppt/notesSlides/notesSlide22.xml"/>
  <Override ContentType="application/vnd.openxmlformats-officedocument.presentationml.notesSlide+xml" PartName="/ppt/notesSlides/notesSlide7.xml"/>
  <Override ContentType="application/vnd.openxmlformats-officedocument.presentationml.notesSlide+xml" PartName="/ppt/notesSlides/notesSlide26.xml"/>
  <Override ContentType="application/vnd.openxmlformats-officedocument.presentationml.notesSlide+xml" PartName="/ppt/notesSlides/notesSlide35.xml"/>
  <Override ContentType="application/vnd.openxmlformats-officedocument.presentationml.notesSlide+xml" PartName="/ppt/notesSlides/notesSlide5.xml"/>
  <Override ContentType="application/vnd.openxmlformats-officedocument.presentationml.notesSlide+xml" PartName="/ppt/notesSlides/notesSlide39.xml"/>
  <Override ContentType="application/vnd.openxmlformats-officedocument.presentationml.notesSlide+xml" PartName="/ppt/notesSlides/notesSlide31.xml"/>
  <Override ContentType="application/vnd.openxmlformats-officedocument.presentationml.notesSlide+xml" PartName="/ppt/notesSlides/notesSlide36.xml"/>
  <Override ContentType="application/vnd.openxmlformats-officedocument.presentationml.notesSlide+xml" PartName="/ppt/notesSlides/notesSlide19.xml"/>
  <Override ContentType="application/vnd.openxmlformats-officedocument.presentationml.notesSlide+xml" PartName="/ppt/notesSlides/notesSlide27.xml"/>
  <Override ContentType="application/vnd.openxmlformats-officedocument.presentationml.notesSlide+xml" PartName="/ppt/notesSlides/notesSlide40.xml"/>
  <Override ContentType="application/vnd.openxmlformats-officedocument.presentationml.notesSlide+xml" PartName="/ppt/notesSlides/notesSlide14.xml"/>
  <Override ContentType="application/vnd.openxmlformats-officedocument.presentationml.notesSlide+xml" PartName="/ppt/notesSlides/notesSlide23.xml"/>
  <Override ContentType="application/vnd.openxmlformats-officedocument.presentationml.notesSlide+xml" PartName="/ppt/notesSlides/notesSlide2.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5.xml"/>
  <Override ContentType="application/vnd.openxmlformats-officedocument.presentationml.slideLayout+xml" PartName="/ppt/slideLayouts/slideLayout11.xml"/>
  <Override ContentType="application/vnd.openxmlformats-officedocument.presentationml.slideLayout+xml" PartName="/ppt/slideLayouts/slideLayout13.xml"/>
  <Override ContentType="application/vnd.openxmlformats-officedocument.presentationml.slideLayout+xml" PartName="/ppt/slideLayouts/slideLayout1.xml"/>
  <Override ContentType="application/vnd.openxmlformats-officedocument.presentationml.slideLayout+xml" PartName="/ppt/slideLayouts/slideLayout7.xml"/>
  <Override ContentType="application/vnd.openxmlformats-officedocument.presentationml.slideLayout+xml" PartName="/ppt/slideLayouts/slideLayout16.xml"/>
  <Override ContentType="application/vnd.openxmlformats-officedocument.presentationml.slideLayout+xml" PartName="/ppt/slideLayouts/slideLayout9.xml"/>
  <Override ContentType="application/vnd.openxmlformats-officedocument.presentationml.slideLayout+xml" PartName="/ppt/slideLayouts/slideLayout4.xml"/>
  <Override ContentType="application/vnd.openxmlformats-officedocument.presentationml.slideLayout+xml" PartName="/ppt/slideLayouts/slideLayout14.xml"/>
  <Override ContentType="application/vnd.openxmlformats-officedocument.presentationml.slideLayout+xml" PartName="/ppt/slideLayouts/slideLayout2.xml"/>
  <Override ContentType="application/vnd.openxmlformats-officedocument.presentationml.slideLayout+xml" PartName="/ppt/slideLayouts/slideLayout12.xml"/>
  <Override ContentType="application/vnd.openxmlformats-officedocument.presentationml.slideLayout+xml" PartName="/ppt/slideLayouts/slideLayout10.xml"/>
  <Override ContentType="application/vnd.openxmlformats-officedocument.presentationml.slideLayout+xml" PartName="/ppt/slideLayouts/slideLayout15.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43.xml"/>
  <Override ContentType="application/vnd.openxmlformats-officedocument.presentationml.slide+xml" PartName="/ppt/slides/slide30.xml"/>
  <Override ContentType="application/vnd.openxmlformats-officedocument.presentationml.slide+xml" PartName="/ppt/slides/slide22.xml"/>
  <Override ContentType="application/vnd.openxmlformats-officedocument.presentationml.slide+xml" PartName="/ppt/slides/slide35.xml"/>
  <Override ContentType="application/vnd.openxmlformats-officedocument.presentationml.slide+xml" PartName="/ppt/slides/slide26.xml"/>
  <Override ContentType="application/vnd.openxmlformats-officedocument.presentationml.slide+xml" PartName="/ppt/slides/slide19.xml"/>
  <Override ContentType="application/vnd.openxmlformats-officedocument.presentationml.slide+xml" PartName="/ppt/slides/slide39.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42.xml"/>
  <Override ContentType="application/vnd.openxmlformats-officedocument.presentationml.slide+xml" PartName="/ppt/slides/slide25.xml"/>
  <Override ContentType="application/vnd.openxmlformats-officedocument.presentationml.slide+xml" PartName="/ppt/slides/slide34.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33.xml"/>
  <Override ContentType="application/vnd.openxmlformats-officedocument.presentationml.slide+xml" PartName="/ppt/slides/slide38.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29.xml"/>
  <Override ContentType="application/vnd.openxmlformats-officedocument.presentationml.slide+xml" PartName="/ppt/slides/slide24.xml"/>
  <Override ContentType="application/vnd.openxmlformats-officedocument.presentationml.slide+xml" PartName="/ppt/slides/slide11.xml"/>
  <Override ContentType="application/vnd.openxmlformats-officedocument.presentationml.slide+xml" PartName="/ppt/slides/slide32.xml"/>
  <Override ContentType="application/vnd.openxmlformats-officedocument.presentationml.slide+xml" PartName="/ppt/slides/slide37.xml"/>
  <Override ContentType="application/vnd.openxmlformats-officedocument.presentationml.slide+xml" PartName="/ppt/slides/slide1.xml"/>
  <Override ContentType="application/vnd.openxmlformats-officedocument.presentationml.slide+xml" PartName="/ppt/slides/slide28.xml"/>
  <Override ContentType="application/vnd.openxmlformats-officedocument.presentationml.slide+xml" PartName="/ppt/slides/slide41.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36.xml"/>
  <Override ContentType="application/vnd.openxmlformats-officedocument.presentationml.slide+xml" PartName="/ppt/slides/slide31.xml"/>
  <Override ContentType="application/vnd.openxmlformats-officedocument.presentationml.slide+xml" PartName="/ppt/slides/slide23.xml"/>
  <Override ContentType="application/vnd.openxmlformats-officedocument.presentationml.slide+xml" PartName="/ppt/slides/slide27.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4.xml"/>
  <Override ContentType="application/vnd.openxmlformats-officedocument.presentationml.slide+xml" PartName="/ppt/slides/slide40.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48" r:id="rId3"/>
  </p:sldMasterIdLst>
  <p:notesMasterIdLst>
    <p:notesMasterId r:id="rId4"/>
  </p:notesMasterIdLst>
  <p:sldIdLst>
    <p:sldId id="256" r:id="rId5"/>
    <p:sldId id="257" r:id="rId6"/>
    <p:sldId id="258" r:id="rId7"/>
    <p:sldId id="259" r:id="rId8"/>
    <p:sldId id="260" r:id="rId9"/>
    <p:sldId id="261" r:id="rId10"/>
    <p:sldId id="262" r:id="rId11"/>
    <p:sldId id="263" r:id="rId12"/>
    <p:sldId id="264" r:id="rId13"/>
    <p:sldId id="265" r:id="rId14"/>
    <p:sldId id="266" r:id="rId15"/>
    <p:sldId id="267" r:id="rId16"/>
    <p:sldId id="268" r:id="rId17"/>
    <p:sldId id="269" r:id="rId18"/>
    <p:sldId id="270" r:id="rId19"/>
    <p:sldId id="271" r:id="rId20"/>
    <p:sldId id="272" r:id="rId21"/>
    <p:sldId id="273" r:id="rId22"/>
    <p:sldId id="274" r:id="rId23"/>
    <p:sldId id="275" r:id="rId24"/>
    <p:sldId id="276" r:id="rId25"/>
    <p:sldId id="277" r:id="rId26"/>
    <p:sldId id="278" r:id="rId27"/>
    <p:sldId id="279" r:id="rId28"/>
    <p:sldId id="280" r:id="rId29"/>
    <p:sldId id="281" r:id="rId30"/>
    <p:sldId id="282" r:id="rId31"/>
    <p:sldId id="283" r:id="rId32"/>
    <p:sldId id="284" r:id="rId33"/>
    <p:sldId id="285" r:id="rId34"/>
    <p:sldId id="286" r:id="rId35"/>
    <p:sldId id="287" r:id="rId36"/>
    <p:sldId id="288" r:id="rId37"/>
    <p:sldId id="289" r:id="rId38"/>
    <p:sldId id="290" r:id="rId39"/>
    <p:sldId id="291" r:id="rId40"/>
    <p:sldId id="292" r:id="rId41"/>
    <p:sldId id="293" r:id="rId42"/>
    <p:sldId id="294" r:id="rId43"/>
    <p:sldId id="295" r:id="rId44"/>
    <p:sldId id="296" r:id="rId45"/>
    <p:sldId id="297" r:id="rId46"/>
    <p:sldId id="298" r:id="rId47"/>
  </p:sldIdLst>
  <p:sldSz cy="6858000" cx="12192000"/>
  <p:notesSz cx="6858000" cy="9144000"/>
  <p:embeddedFontLst>
    <p:embeddedFont>
      <p:font typeface="Century Gothic"/>
      <p:regular r:id="rId48"/>
      <p:bold r:id="rId49"/>
      <p:italic r:id="rId50"/>
      <p:boldItalic r:id="rId51"/>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GoogleSlidesCustomDataVersion2">
      <go:slidesCustomData xmlns:go="http://customooxmlschemas.google.com/" r:id="rId52" roundtripDataSignature="AMtx7mjreHKkUGRnhRkTKjMSQTB0YUBAdA=="/>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_rels/presentation.xml.rels><?xml version="1.0" encoding="UTF-8" standalone="yes"?><Relationships xmlns="http://schemas.openxmlformats.org/package/2006/relationships"><Relationship Id="rId40" Type="http://schemas.openxmlformats.org/officeDocument/2006/relationships/slide" Target="slides/slide36.xml"/><Relationship Id="rId42" Type="http://schemas.openxmlformats.org/officeDocument/2006/relationships/slide" Target="slides/slide38.xml"/><Relationship Id="rId41" Type="http://schemas.openxmlformats.org/officeDocument/2006/relationships/slide" Target="slides/slide37.xml"/><Relationship Id="rId44" Type="http://schemas.openxmlformats.org/officeDocument/2006/relationships/slide" Target="slides/slide40.xml"/><Relationship Id="rId43" Type="http://schemas.openxmlformats.org/officeDocument/2006/relationships/slide" Target="slides/slide39.xml"/><Relationship Id="rId46" Type="http://schemas.openxmlformats.org/officeDocument/2006/relationships/slide" Target="slides/slide42.xml"/><Relationship Id="rId45" Type="http://schemas.openxmlformats.org/officeDocument/2006/relationships/slide" Target="slides/slide41.xml"/><Relationship Id="rId1" Type="http://schemas.openxmlformats.org/officeDocument/2006/relationships/theme" Target="theme/theme1.xml"/><Relationship Id="rId2" Type="http://schemas.openxmlformats.org/officeDocument/2006/relationships/presProps" Target="presProps.xml"/><Relationship Id="rId3" Type="http://schemas.openxmlformats.org/officeDocument/2006/relationships/slideMaster" Target="slideMasters/slideMaster1.xml"/><Relationship Id="rId4" Type="http://schemas.openxmlformats.org/officeDocument/2006/relationships/notesMaster" Target="notesMasters/notesMaster1.xml"/><Relationship Id="rId9" Type="http://schemas.openxmlformats.org/officeDocument/2006/relationships/slide" Target="slides/slide5.xml"/><Relationship Id="rId48" Type="http://schemas.openxmlformats.org/officeDocument/2006/relationships/font" Target="fonts/CenturyGothic-regular.fntdata"/><Relationship Id="rId47" Type="http://schemas.openxmlformats.org/officeDocument/2006/relationships/slide" Target="slides/slide43.xml"/><Relationship Id="rId49" Type="http://schemas.openxmlformats.org/officeDocument/2006/relationships/font" Target="fonts/CenturyGothic-bold.fntdata"/><Relationship Id="rId5" Type="http://schemas.openxmlformats.org/officeDocument/2006/relationships/slide" Target="slides/slide1.xml"/><Relationship Id="rId6" Type="http://schemas.openxmlformats.org/officeDocument/2006/relationships/slide" Target="slides/slide2.xml"/><Relationship Id="rId7" Type="http://schemas.openxmlformats.org/officeDocument/2006/relationships/slide" Target="slides/slide3.xml"/><Relationship Id="rId8" Type="http://schemas.openxmlformats.org/officeDocument/2006/relationships/slide" Target="slides/slide4.xml"/><Relationship Id="rId31" Type="http://schemas.openxmlformats.org/officeDocument/2006/relationships/slide" Target="slides/slide27.xml"/><Relationship Id="rId30" Type="http://schemas.openxmlformats.org/officeDocument/2006/relationships/slide" Target="slides/slide26.xml"/><Relationship Id="rId33" Type="http://schemas.openxmlformats.org/officeDocument/2006/relationships/slide" Target="slides/slide29.xml"/><Relationship Id="rId32" Type="http://schemas.openxmlformats.org/officeDocument/2006/relationships/slide" Target="slides/slide28.xml"/><Relationship Id="rId35" Type="http://schemas.openxmlformats.org/officeDocument/2006/relationships/slide" Target="slides/slide31.xml"/><Relationship Id="rId34" Type="http://schemas.openxmlformats.org/officeDocument/2006/relationships/slide" Target="slides/slide30.xml"/><Relationship Id="rId37" Type="http://schemas.openxmlformats.org/officeDocument/2006/relationships/slide" Target="slides/slide33.xml"/><Relationship Id="rId36" Type="http://schemas.openxmlformats.org/officeDocument/2006/relationships/slide" Target="slides/slide32.xml"/><Relationship Id="rId39" Type="http://schemas.openxmlformats.org/officeDocument/2006/relationships/slide" Target="slides/slide35.xml"/><Relationship Id="rId38" Type="http://schemas.openxmlformats.org/officeDocument/2006/relationships/slide" Target="slides/slide34.xml"/><Relationship Id="rId20" Type="http://schemas.openxmlformats.org/officeDocument/2006/relationships/slide" Target="slides/slide16.xml"/><Relationship Id="rId22" Type="http://schemas.openxmlformats.org/officeDocument/2006/relationships/slide" Target="slides/slide18.xml"/><Relationship Id="rId21" Type="http://schemas.openxmlformats.org/officeDocument/2006/relationships/slide" Target="slides/slide17.xml"/><Relationship Id="rId24" Type="http://schemas.openxmlformats.org/officeDocument/2006/relationships/slide" Target="slides/slide20.xml"/><Relationship Id="rId23" Type="http://schemas.openxmlformats.org/officeDocument/2006/relationships/slide" Target="slides/slide19.xml"/><Relationship Id="rId26" Type="http://schemas.openxmlformats.org/officeDocument/2006/relationships/slide" Target="slides/slide22.xml"/><Relationship Id="rId25" Type="http://schemas.openxmlformats.org/officeDocument/2006/relationships/slide" Target="slides/slide21.xml"/><Relationship Id="rId28" Type="http://schemas.openxmlformats.org/officeDocument/2006/relationships/slide" Target="slides/slide24.xml"/><Relationship Id="rId27" Type="http://schemas.openxmlformats.org/officeDocument/2006/relationships/slide" Target="slides/slide23.xml"/><Relationship Id="rId29" Type="http://schemas.openxmlformats.org/officeDocument/2006/relationships/slide" Target="slides/slide25.xml"/><Relationship Id="rId51" Type="http://schemas.openxmlformats.org/officeDocument/2006/relationships/font" Target="fonts/CenturyGothic-boldItalic.fntdata"/><Relationship Id="rId50" Type="http://schemas.openxmlformats.org/officeDocument/2006/relationships/font" Target="fonts/CenturyGothic-italic.fntdata"/><Relationship Id="rId52" Type="http://customschemas.google.com/relationships/presentationmetadata" Target="metadata"/><Relationship Id="rId11" Type="http://schemas.openxmlformats.org/officeDocument/2006/relationships/slide" Target="slides/slide7.xml"/><Relationship Id="rId10" Type="http://schemas.openxmlformats.org/officeDocument/2006/relationships/slide" Target="slides/slide6.xml"/><Relationship Id="rId13" Type="http://schemas.openxmlformats.org/officeDocument/2006/relationships/slide" Target="slides/slide9.xml"/><Relationship Id="rId12" Type="http://schemas.openxmlformats.org/officeDocument/2006/relationships/slide" Target="slides/slide8.xml"/><Relationship Id="rId15" Type="http://schemas.openxmlformats.org/officeDocument/2006/relationships/slide" Target="slides/slide11.xml"/><Relationship Id="rId14" Type="http://schemas.openxmlformats.org/officeDocument/2006/relationships/slide" Target="slides/slide10.xml"/><Relationship Id="rId17" Type="http://schemas.openxmlformats.org/officeDocument/2006/relationships/slide" Target="slides/slide13.xml"/><Relationship Id="rId16" Type="http://schemas.openxmlformats.org/officeDocument/2006/relationships/slide" Target="slides/slide12.xml"/><Relationship Id="rId19" Type="http://schemas.openxmlformats.org/officeDocument/2006/relationships/slide" Target="slides/slide15.xml"/><Relationship Id="rId18"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0" name="Shape 160"/>
        <p:cNvGrpSpPr/>
        <p:nvPr/>
      </p:nvGrpSpPr>
      <p:grpSpPr>
        <a:xfrm>
          <a:off x="0" y="0"/>
          <a:ext cx="0" cy="0"/>
          <a:chOff x="0" y="0"/>
          <a:chExt cx="0" cy="0"/>
        </a:xfrm>
      </p:grpSpPr>
      <p:sp>
        <p:nvSpPr>
          <p:cNvPr id="161" name="Google Shape;161;p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62" name="Google Shape;162;p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0" name="Shape 210"/>
        <p:cNvGrpSpPr/>
        <p:nvPr/>
      </p:nvGrpSpPr>
      <p:grpSpPr>
        <a:xfrm>
          <a:off x="0" y="0"/>
          <a:ext cx="0" cy="0"/>
          <a:chOff x="0" y="0"/>
          <a:chExt cx="0" cy="0"/>
        </a:xfrm>
      </p:grpSpPr>
      <p:sp>
        <p:nvSpPr>
          <p:cNvPr id="211" name="Google Shape;211;p1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12" name="Google Shape;212;p10: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6" name="Shape 216"/>
        <p:cNvGrpSpPr/>
        <p:nvPr/>
      </p:nvGrpSpPr>
      <p:grpSpPr>
        <a:xfrm>
          <a:off x="0" y="0"/>
          <a:ext cx="0" cy="0"/>
          <a:chOff x="0" y="0"/>
          <a:chExt cx="0" cy="0"/>
        </a:xfrm>
      </p:grpSpPr>
      <p:sp>
        <p:nvSpPr>
          <p:cNvPr id="217" name="Google Shape;217;p1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18" name="Google Shape;218;p1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1" name="Shape 221"/>
        <p:cNvGrpSpPr/>
        <p:nvPr/>
      </p:nvGrpSpPr>
      <p:grpSpPr>
        <a:xfrm>
          <a:off x="0" y="0"/>
          <a:ext cx="0" cy="0"/>
          <a:chOff x="0" y="0"/>
          <a:chExt cx="0" cy="0"/>
        </a:xfrm>
      </p:grpSpPr>
      <p:sp>
        <p:nvSpPr>
          <p:cNvPr id="222" name="Google Shape;222;p1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23" name="Google Shape;223;p12: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6" name="Shape 226"/>
        <p:cNvGrpSpPr/>
        <p:nvPr/>
      </p:nvGrpSpPr>
      <p:grpSpPr>
        <a:xfrm>
          <a:off x="0" y="0"/>
          <a:ext cx="0" cy="0"/>
          <a:chOff x="0" y="0"/>
          <a:chExt cx="0" cy="0"/>
        </a:xfrm>
      </p:grpSpPr>
      <p:sp>
        <p:nvSpPr>
          <p:cNvPr id="227" name="Google Shape;227;p1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28" name="Google Shape;228;p13: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31" name="Shape 231"/>
        <p:cNvGrpSpPr/>
        <p:nvPr/>
      </p:nvGrpSpPr>
      <p:grpSpPr>
        <a:xfrm>
          <a:off x="0" y="0"/>
          <a:ext cx="0" cy="0"/>
          <a:chOff x="0" y="0"/>
          <a:chExt cx="0" cy="0"/>
        </a:xfrm>
      </p:grpSpPr>
      <p:sp>
        <p:nvSpPr>
          <p:cNvPr id="232" name="Google Shape;232;p1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33" name="Google Shape;233;p14: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37" name="Shape 237"/>
        <p:cNvGrpSpPr/>
        <p:nvPr/>
      </p:nvGrpSpPr>
      <p:grpSpPr>
        <a:xfrm>
          <a:off x="0" y="0"/>
          <a:ext cx="0" cy="0"/>
          <a:chOff x="0" y="0"/>
          <a:chExt cx="0" cy="0"/>
        </a:xfrm>
      </p:grpSpPr>
      <p:sp>
        <p:nvSpPr>
          <p:cNvPr id="238" name="Google Shape;238;p1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39" name="Google Shape;239;p15: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42" name="Shape 242"/>
        <p:cNvGrpSpPr/>
        <p:nvPr/>
      </p:nvGrpSpPr>
      <p:grpSpPr>
        <a:xfrm>
          <a:off x="0" y="0"/>
          <a:ext cx="0" cy="0"/>
          <a:chOff x="0" y="0"/>
          <a:chExt cx="0" cy="0"/>
        </a:xfrm>
      </p:grpSpPr>
      <p:sp>
        <p:nvSpPr>
          <p:cNvPr id="243" name="Google Shape;243;p1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44" name="Google Shape;244;p16: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48" name="Shape 248"/>
        <p:cNvGrpSpPr/>
        <p:nvPr/>
      </p:nvGrpSpPr>
      <p:grpSpPr>
        <a:xfrm>
          <a:off x="0" y="0"/>
          <a:ext cx="0" cy="0"/>
          <a:chOff x="0" y="0"/>
          <a:chExt cx="0" cy="0"/>
        </a:xfrm>
      </p:grpSpPr>
      <p:sp>
        <p:nvSpPr>
          <p:cNvPr id="249" name="Google Shape;249;p1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50" name="Google Shape;250;p17: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53" name="Shape 253"/>
        <p:cNvGrpSpPr/>
        <p:nvPr/>
      </p:nvGrpSpPr>
      <p:grpSpPr>
        <a:xfrm>
          <a:off x="0" y="0"/>
          <a:ext cx="0" cy="0"/>
          <a:chOff x="0" y="0"/>
          <a:chExt cx="0" cy="0"/>
        </a:xfrm>
      </p:grpSpPr>
      <p:sp>
        <p:nvSpPr>
          <p:cNvPr id="254" name="Google Shape;254;p1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55" name="Google Shape;255;p18: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58" name="Shape 258"/>
        <p:cNvGrpSpPr/>
        <p:nvPr/>
      </p:nvGrpSpPr>
      <p:grpSpPr>
        <a:xfrm>
          <a:off x="0" y="0"/>
          <a:ext cx="0" cy="0"/>
          <a:chOff x="0" y="0"/>
          <a:chExt cx="0" cy="0"/>
        </a:xfrm>
      </p:grpSpPr>
      <p:sp>
        <p:nvSpPr>
          <p:cNvPr id="259" name="Google Shape;259;p1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60" name="Google Shape;260;p19: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6" name="Shape 166"/>
        <p:cNvGrpSpPr/>
        <p:nvPr/>
      </p:nvGrpSpPr>
      <p:grpSpPr>
        <a:xfrm>
          <a:off x="0" y="0"/>
          <a:ext cx="0" cy="0"/>
          <a:chOff x="0" y="0"/>
          <a:chExt cx="0" cy="0"/>
        </a:xfrm>
      </p:grpSpPr>
      <p:sp>
        <p:nvSpPr>
          <p:cNvPr id="167" name="Google Shape;167;p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68" name="Google Shape;168;p2: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63" name="Shape 263"/>
        <p:cNvGrpSpPr/>
        <p:nvPr/>
      </p:nvGrpSpPr>
      <p:grpSpPr>
        <a:xfrm>
          <a:off x="0" y="0"/>
          <a:ext cx="0" cy="0"/>
          <a:chOff x="0" y="0"/>
          <a:chExt cx="0" cy="0"/>
        </a:xfrm>
      </p:grpSpPr>
      <p:sp>
        <p:nvSpPr>
          <p:cNvPr id="264" name="Google Shape;264;p2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65" name="Google Shape;265;p20: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69" name="Shape 269"/>
        <p:cNvGrpSpPr/>
        <p:nvPr/>
      </p:nvGrpSpPr>
      <p:grpSpPr>
        <a:xfrm>
          <a:off x="0" y="0"/>
          <a:ext cx="0" cy="0"/>
          <a:chOff x="0" y="0"/>
          <a:chExt cx="0" cy="0"/>
        </a:xfrm>
      </p:grpSpPr>
      <p:sp>
        <p:nvSpPr>
          <p:cNvPr id="270" name="Google Shape;270;p2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71" name="Google Shape;271;p2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75" name="Shape 275"/>
        <p:cNvGrpSpPr/>
        <p:nvPr/>
      </p:nvGrpSpPr>
      <p:grpSpPr>
        <a:xfrm>
          <a:off x="0" y="0"/>
          <a:ext cx="0" cy="0"/>
          <a:chOff x="0" y="0"/>
          <a:chExt cx="0" cy="0"/>
        </a:xfrm>
      </p:grpSpPr>
      <p:sp>
        <p:nvSpPr>
          <p:cNvPr id="276" name="Google Shape;276;p2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77" name="Google Shape;277;p22: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80" name="Shape 280"/>
        <p:cNvGrpSpPr/>
        <p:nvPr/>
      </p:nvGrpSpPr>
      <p:grpSpPr>
        <a:xfrm>
          <a:off x="0" y="0"/>
          <a:ext cx="0" cy="0"/>
          <a:chOff x="0" y="0"/>
          <a:chExt cx="0" cy="0"/>
        </a:xfrm>
      </p:grpSpPr>
      <p:sp>
        <p:nvSpPr>
          <p:cNvPr id="281" name="Google Shape;281;p2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82" name="Google Shape;282;p23: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86" name="Shape 286"/>
        <p:cNvGrpSpPr/>
        <p:nvPr/>
      </p:nvGrpSpPr>
      <p:grpSpPr>
        <a:xfrm>
          <a:off x="0" y="0"/>
          <a:ext cx="0" cy="0"/>
          <a:chOff x="0" y="0"/>
          <a:chExt cx="0" cy="0"/>
        </a:xfrm>
      </p:grpSpPr>
      <p:sp>
        <p:nvSpPr>
          <p:cNvPr id="287" name="Google Shape;287;p2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88" name="Google Shape;288;p24: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92" name="Shape 292"/>
        <p:cNvGrpSpPr/>
        <p:nvPr/>
      </p:nvGrpSpPr>
      <p:grpSpPr>
        <a:xfrm>
          <a:off x="0" y="0"/>
          <a:ext cx="0" cy="0"/>
          <a:chOff x="0" y="0"/>
          <a:chExt cx="0" cy="0"/>
        </a:xfrm>
      </p:grpSpPr>
      <p:sp>
        <p:nvSpPr>
          <p:cNvPr id="293" name="Google Shape;293;p2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94" name="Google Shape;294;p25: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98" name="Shape 298"/>
        <p:cNvGrpSpPr/>
        <p:nvPr/>
      </p:nvGrpSpPr>
      <p:grpSpPr>
        <a:xfrm>
          <a:off x="0" y="0"/>
          <a:ext cx="0" cy="0"/>
          <a:chOff x="0" y="0"/>
          <a:chExt cx="0" cy="0"/>
        </a:xfrm>
      </p:grpSpPr>
      <p:sp>
        <p:nvSpPr>
          <p:cNvPr id="299" name="Google Shape;299;p2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300" name="Google Shape;300;p26: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03" name="Shape 303"/>
        <p:cNvGrpSpPr/>
        <p:nvPr/>
      </p:nvGrpSpPr>
      <p:grpSpPr>
        <a:xfrm>
          <a:off x="0" y="0"/>
          <a:ext cx="0" cy="0"/>
          <a:chOff x="0" y="0"/>
          <a:chExt cx="0" cy="0"/>
        </a:xfrm>
      </p:grpSpPr>
      <p:sp>
        <p:nvSpPr>
          <p:cNvPr id="304" name="Google Shape;304;p2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305" name="Google Shape;305;p27: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09" name="Shape 309"/>
        <p:cNvGrpSpPr/>
        <p:nvPr/>
      </p:nvGrpSpPr>
      <p:grpSpPr>
        <a:xfrm>
          <a:off x="0" y="0"/>
          <a:ext cx="0" cy="0"/>
          <a:chOff x="0" y="0"/>
          <a:chExt cx="0" cy="0"/>
        </a:xfrm>
      </p:grpSpPr>
      <p:sp>
        <p:nvSpPr>
          <p:cNvPr id="310" name="Google Shape;310;p2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311" name="Google Shape;311;p28: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14" name="Shape 314"/>
        <p:cNvGrpSpPr/>
        <p:nvPr/>
      </p:nvGrpSpPr>
      <p:grpSpPr>
        <a:xfrm>
          <a:off x="0" y="0"/>
          <a:ext cx="0" cy="0"/>
          <a:chOff x="0" y="0"/>
          <a:chExt cx="0" cy="0"/>
        </a:xfrm>
      </p:grpSpPr>
      <p:sp>
        <p:nvSpPr>
          <p:cNvPr id="315" name="Google Shape;315;p2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316" name="Google Shape;316;p29: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2" name="Shape 172"/>
        <p:cNvGrpSpPr/>
        <p:nvPr/>
      </p:nvGrpSpPr>
      <p:grpSpPr>
        <a:xfrm>
          <a:off x="0" y="0"/>
          <a:ext cx="0" cy="0"/>
          <a:chOff x="0" y="0"/>
          <a:chExt cx="0" cy="0"/>
        </a:xfrm>
      </p:grpSpPr>
      <p:sp>
        <p:nvSpPr>
          <p:cNvPr id="173" name="Google Shape;173;p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74" name="Google Shape;174;p3: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19" name="Shape 319"/>
        <p:cNvGrpSpPr/>
        <p:nvPr/>
      </p:nvGrpSpPr>
      <p:grpSpPr>
        <a:xfrm>
          <a:off x="0" y="0"/>
          <a:ext cx="0" cy="0"/>
          <a:chOff x="0" y="0"/>
          <a:chExt cx="0" cy="0"/>
        </a:xfrm>
      </p:grpSpPr>
      <p:sp>
        <p:nvSpPr>
          <p:cNvPr id="320" name="Google Shape;320;p3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321" name="Google Shape;321;p30: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25" name="Shape 325"/>
        <p:cNvGrpSpPr/>
        <p:nvPr/>
      </p:nvGrpSpPr>
      <p:grpSpPr>
        <a:xfrm>
          <a:off x="0" y="0"/>
          <a:ext cx="0" cy="0"/>
          <a:chOff x="0" y="0"/>
          <a:chExt cx="0" cy="0"/>
        </a:xfrm>
      </p:grpSpPr>
      <p:sp>
        <p:nvSpPr>
          <p:cNvPr id="326" name="Google Shape;326;p3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327" name="Google Shape;327;p3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31" name="Shape 331"/>
        <p:cNvGrpSpPr/>
        <p:nvPr/>
      </p:nvGrpSpPr>
      <p:grpSpPr>
        <a:xfrm>
          <a:off x="0" y="0"/>
          <a:ext cx="0" cy="0"/>
          <a:chOff x="0" y="0"/>
          <a:chExt cx="0" cy="0"/>
        </a:xfrm>
      </p:grpSpPr>
      <p:sp>
        <p:nvSpPr>
          <p:cNvPr id="332" name="Google Shape;332;p3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333" name="Google Shape;333;p32: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37" name="Shape 337"/>
        <p:cNvGrpSpPr/>
        <p:nvPr/>
      </p:nvGrpSpPr>
      <p:grpSpPr>
        <a:xfrm>
          <a:off x="0" y="0"/>
          <a:ext cx="0" cy="0"/>
          <a:chOff x="0" y="0"/>
          <a:chExt cx="0" cy="0"/>
        </a:xfrm>
      </p:grpSpPr>
      <p:sp>
        <p:nvSpPr>
          <p:cNvPr id="338" name="Google Shape;338;p3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339" name="Google Shape;339;p33: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42" name="Shape 342"/>
        <p:cNvGrpSpPr/>
        <p:nvPr/>
      </p:nvGrpSpPr>
      <p:grpSpPr>
        <a:xfrm>
          <a:off x="0" y="0"/>
          <a:ext cx="0" cy="0"/>
          <a:chOff x="0" y="0"/>
          <a:chExt cx="0" cy="0"/>
        </a:xfrm>
      </p:grpSpPr>
      <p:sp>
        <p:nvSpPr>
          <p:cNvPr id="343" name="Google Shape;343;p3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344" name="Google Shape;344;p34: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47" name="Shape 347"/>
        <p:cNvGrpSpPr/>
        <p:nvPr/>
      </p:nvGrpSpPr>
      <p:grpSpPr>
        <a:xfrm>
          <a:off x="0" y="0"/>
          <a:ext cx="0" cy="0"/>
          <a:chOff x="0" y="0"/>
          <a:chExt cx="0" cy="0"/>
        </a:xfrm>
      </p:grpSpPr>
      <p:sp>
        <p:nvSpPr>
          <p:cNvPr id="348" name="Google Shape;348;p3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349" name="Google Shape;349;p35: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52" name="Shape 352"/>
        <p:cNvGrpSpPr/>
        <p:nvPr/>
      </p:nvGrpSpPr>
      <p:grpSpPr>
        <a:xfrm>
          <a:off x="0" y="0"/>
          <a:ext cx="0" cy="0"/>
          <a:chOff x="0" y="0"/>
          <a:chExt cx="0" cy="0"/>
        </a:xfrm>
      </p:grpSpPr>
      <p:sp>
        <p:nvSpPr>
          <p:cNvPr id="353" name="Google Shape;353;p3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354" name="Google Shape;354;p36: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58" name="Shape 358"/>
        <p:cNvGrpSpPr/>
        <p:nvPr/>
      </p:nvGrpSpPr>
      <p:grpSpPr>
        <a:xfrm>
          <a:off x="0" y="0"/>
          <a:ext cx="0" cy="0"/>
          <a:chOff x="0" y="0"/>
          <a:chExt cx="0" cy="0"/>
        </a:xfrm>
      </p:grpSpPr>
      <p:sp>
        <p:nvSpPr>
          <p:cNvPr id="359" name="Google Shape;359;p3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360" name="Google Shape;360;p37: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64" name="Shape 364"/>
        <p:cNvGrpSpPr/>
        <p:nvPr/>
      </p:nvGrpSpPr>
      <p:grpSpPr>
        <a:xfrm>
          <a:off x="0" y="0"/>
          <a:ext cx="0" cy="0"/>
          <a:chOff x="0" y="0"/>
          <a:chExt cx="0" cy="0"/>
        </a:xfrm>
      </p:grpSpPr>
      <p:sp>
        <p:nvSpPr>
          <p:cNvPr id="365" name="Google Shape;365;p3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366" name="Google Shape;366;p38: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69" name="Shape 369"/>
        <p:cNvGrpSpPr/>
        <p:nvPr/>
      </p:nvGrpSpPr>
      <p:grpSpPr>
        <a:xfrm>
          <a:off x="0" y="0"/>
          <a:ext cx="0" cy="0"/>
          <a:chOff x="0" y="0"/>
          <a:chExt cx="0" cy="0"/>
        </a:xfrm>
      </p:grpSpPr>
      <p:sp>
        <p:nvSpPr>
          <p:cNvPr id="370" name="Google Shape;370;p3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371" name="Google Shape;371;p39: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8" name="Shape 178"/>
        <p:cNvGrpSpPr/>
        <p:nvPr/>
      </p:nvGrpSpPr>
      <p:grpSpPr>
        <a:xfrm>
          <a:off x="0" y="0"/>
          <a:ext cx="0" cy="0"/>
          <a:chOff x="0" y="0"/>
          <a:chExt cx="0" cy="0"/>
        </a:xfrm>
      </p:grpSpPr>
      <p:sp>
        <p:nvSpPr>
          <p:cNvPr id="179" name="Google Shape;179;p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80" name="Google Shape;180;p4: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74" name="Shape 374"/>
        <p:cNvGrpSpPr/>
        <p:nvPr/>
      </p:nvGrpSpPr>
      <p:grpSpPr>
        <a:xfrm>
          <a:off x="0" y="0"/>
          <a:ext cx="0" cy="0"/>
          <a:chOff x="0" y="0"/>
          <a:chExt cx="0" cy="0"/>
        </a:xfrm>
      </p:grpSpPr>
      <p:sp>
        <p:nvSpPr>
          <p:cNvPr id="375" name="Google Shape;375;p4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376" name="Google Shape;376;p40: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80" name="Shape 380"/>
        <p:cNvGrpSpPr/>
        <p:nvPr/>
      </p:nvGrpSpPr>
      <p:grpSpPr>
        <a:xfrm>
          <a:off x="0" y="0"/>
          <a:ext cx="0" cy="0"/>
          <a:chOff x="0" y="0"/>
          <a:chExt cx="0" cy="0"/>
        </a:xfrm>
      </p:grpSpPr>
      <p:sp>
        <p:nvSpPr>
          <p:cNvPr id="381" name="Google Shape;381;p4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382" name="Google Shape;382;p4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86" name="Shape 386"/>
        <p:cNvGrpSpPr/>
        <p:nvPr/>
      </p:nvGrpSpPr>
      <p:grpSpPr>
        <a:xfrm>
          <a:off x="0" y="0"/>
          <a:ext cx="0" cy="0"/>
          <a:chOff x="0" y="0"/>
          <a:chExt cx="0" cy="0"/>
        </a:xfrm>
      </p:grpSpPr>
      <p:sp>
        <p:nvSpPr>
          <p:cNvPr id="387" name="Google Shape;387;p4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388" name="Google Shape;388;p42: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91" name="Shape 391"/>
        <p:cNvGrpSpPr/>
        <p:nvPr/>
      </p:nvGrpSpPr>
      <p:grpSpPr>
        <a:xfrm>
          <a:off x="0" y="0"/>
          <a:ext cx="0" cy="0"/>
          <a:chOff x="0" y="0"/>
          <a:chExt cx="0" cy="0"/>
        </a:xfrm>
      </p:grpSpPr>
      <p:sp>
        <p:nvSpPr>
          <p:cNvPr id="392" name="Google Shape;392;p4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393" name="Google Shape;393;p43: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3" name="Shape 183"/>
        <p:cNvGrpSpPr/>
        <p:nvPr/>
      </p:nvGrpSpPr>
      <p:grpSpPr>
        <a:xfrm>
          <a:off x="0" y="0"/>
          <a:ext cx="0" cy="0"/>
          <a:chOff x="0" y="0"/>
          <a:chExt cx="0" cy="0"/>
        </a:xfrm>
      </p:grpSpPr>
      <p:sp>
        <p:nvSpPr>
          <p:cNvPr id="184" name="Google Shape;184;p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85" name="Google Shape;185;p5: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9" name="Shape 189"/>
        <p:cNvGrpSpPr/>
        <p:nvPr/>
      </p:nvGrpSpPr>
      <p:grpSpPr>
        <a:xfrm>
          <a:off x="0" y="0"/>
          <a:ext cx="0" cy="0"/>
          <a:chOff x="0" y="0"/>
          <a:chExt cx="0" cy="0"/>
        </a:xfrm>
      </p:grpSpPr>
      <p:sp>
        <p:nvSpPr>
          <p:cNvPr id="190" name="Google Shape;190;p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91" name="Google Shape;191;p6: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4" name="Shape 194"/>
        <p:cNvGrpSpPr/>
        <p:nvPr/>
      </p:nvGrpSpPr>
      <p:grpSpPr>
        <a:xfrm>
          <a:off x="0" y="0"/>
          <a:ext cx="0" cy="0"/>
          <a:chOff x="0" y="0"/>
          <a:chExt cx="0" cy="0"/>
        </a:xfrm>
      </p:grpSpPr>
      <p:sp>
        <p:nvSpPr>
          <p:cNvPr id="195" name="Google Shape;195;p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96" name="Google Shape;196;p7: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0" name="Shape 200"/>
        <p:cNvGrpSpPr/>
        <p:nvPr/>
      </p:nvGrpSpPr>
      <p:grpSpPr>
        <a:xfrm>
          <a:off x="0" y="0"/>
          <a:ext cx="0" cy="0"/>
          <a:chOff x="0" y="0"/>
          <a:chExt cx="0" cy="0"/>
        </a:xfrm>
      </p:grpSpPr>
      <p:sp>
        <p:nvSpPr>
          <p:cNvPr id="201" name="Google Shape;201;p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02" name="Google Shape;202;p8: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5" name="Shape 205"/>
        <p:cNvGrpSpPr/>
        <p:nvPr/>
      </p:nvGrpSpPr>
      <p:grpSpPr>
        <a:xfrm>
          <a:off x="0" y="0"/>
          <a:ext cx="0" cy="0"/>
          <a:chOff x="0" y="0"/>
          <a:chExt cx="0" cy="0"/>
        </a:xfrm>
      </p:grpSpPr>
      <p:sp>
        <p:nvSpPr>
          <p:cNvPr id="206" name="Google Shape;206;p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07" name="Google Shape;207;p9: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38" name="Shape 38"/>
        <p:cNvGrpSpPr/>
        <p:nvPr/>
      </p:nvGrpSpPr>
      <p:grpSpPr>
        <a:xfrm>
          <a:off x="0" y="0"/>
          <a:ext cx="0" cy="0"/>
          <a:chOff x="0" y="0"/>
          <a:chExt cx="0" cy="0"/>
        </a:xfrm>
      </p:grpSpPr>
      <p:sp>
        <p:nvSpPr>
          <p:cNvPr id="39" name="Google Shape;39;p45"/>
          <p:cNvSpPr txBox="1"/>
          <p:nvPr>
            <p:ph type="ctrTitle"/>
          </p:nvPr>
        </p:nvSpPr>
        <p:spPr>
          <a:xfrm>
            <a:off x="2589213" y="2514600"/>
            <a:ext cx="8915399" cy="2262781"/>
          </a:xfrm>
          <a:prstGeom prst="rect">
            <a:avLst/>
          </a:prstGeom>
          <a:noFill/>
          <a:ln>
            <a:noFill/>
          </a:ln>
        </p:spPr>
        <p:txBody>
          <a:bodyPr anchorCtr="0" anchor="b" bIns="45700" lIns="91425" spcFirstLastPara="1" rIns="91425" wrap="square" tIns="45700">
            <a:normAutofit/>
          </a:bodyPr>
          <a:lstStyle>
            <a:lvl1pPr lvl="0" algn="l">
              <a:spcBef>
                <a:spcPts val="0"/>
              </a:spcBef>
              <a:spcAft>
                <a:spcPts val="0"/>
              </a:spcAft>
              <a:buClr>
                <a:srgbClr val="262626"/>
              </a:buClr>
              <a:buSzPts val="5400"/>
              <a:buFont typeface="Century Gothic"/>
              <a:buNone/>
              <a:defRPr sz="5400"/>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0" name="Google Shape;40;p45"/>
          <p:cNvSpPr txBox="1"/>
          <p:nvPr>
            <p:ph idx="1" type="subTitle"/>
          </p:nvPr>
        </p:nvSpPr>
        <p:spPr>
          <a:xfrm>
            <a:off x="2589213" y="4777379"/>
            <a:ext cx="8915399" cy="1126283"/>
          </a:xfrm>
          <a:prstGeom prst="rect">
            <a:avLst/>
          </a:prstGeom>
          <a:noFill/>
          <a:ln>
            <a:noFill/>
          </a:ln>
        </p:spPr>
        <p:txBody>
          <a:bodyPr anchorCtr="0" anchor="t" bIns="45700" lIns="91425" spcFirstLastPara="1" rIns="91425" wrap="square" tIns="45700">
            <a:normAutofit/>
          </a:bodyPr>
          <a:lstStyle>
            <a:lvl1pPr lvl="0" algn="l">
              <a:spcBef>
                <a:spcPts val="1000"/>
              </a:spcBef>
              <a:spcAft>
                <a:spcPts val="0"/>
              </a:spcAft>
              <a:buSzPts val="1800"/>
              <a:buNone/>
              <a:defRPr>
                <a:solidFill>
                  <a:srgbClr val="595959"/>
                </a:solidFill>
              </a:defRPr>
            </a:lvl1pPr>
            <a:lvl2pPr lvl="1" algn="ctr">
              <a:spcBef>
                <a:spcPts val="1000"/>
              </a:spcBef>
              <a:spcAft>
                <a:spcPts val="0"/>
              </a:spcAft>
              <a:buSzPts val="1600"/>
              <a:buNone/>
              <a:defRPr>
                <a:solidFill>
                  <a:srgbClr val="888888"/>
                </a:solidFill>
              </a:defRPr>
            </a:lvl2pPr>
            <a:lvl3pPr lvl="2" algn="ctr">
              <a:spcBef>
                <a:spcPts val="1000"/>
              </a:spcBef>
              <a:spcAft>
                <a:spcPts val="0"/>
              </a:spcAft>
              <a:buSzPts val="1400"/>
              <a:buNone/>
              <a:defRPr>
                <a:solidFill>
                  <a:srgbClr val="888888"/>
                </a:solidFill>
              </a:defRPr>
            </a:lvl3pPr>
            <a:lvl4pPr lvl="3" algn="ctr">
              <a:spcBef>
                <a:spcPts val="1000"/>
              </a:spcBef>
              <a:spcAft>
                <a:spcPts val="0"/>
              </a:spcAft>
              <a:buSzPts val="1200"/>
              <a:buNone/>
              <a:defRPr>
                <a:solidFill>
                  <a:srgbClr val="888888"/>
                </a:solidFill>
              </a:defRPr>
            </a:lvl4pPr>
            <a:lvl5pPr lvl="4" algn="ctr">
              <a:spcBef>
                <a:spcPts val="1000"/>
              </a:spcBef>
              <a:spcAft>
                <a:spcPts val="0"/>
              </a:spcAft>
              <a:buSzPts val="1200"/>
              <a:buNone/>
              <a:defRPr>
                <a:solidFill>
                  <a:srgbClr val="888888"/>
                </a:solidFill>
              </a:defRPr>
            </a:lvl5pPr>
            <a:lvl6pPr lvl="5" algn="ctr">
              <a:spcBef>
                <a:spcPts val="1000"/>
              </a:spcBef>
              <a:spcAft>
                <a:spcPts val="0"/>
              </a:spcAft>
              <a:buSzPts val="1200"/>
              <a:buNone/>
              <a:defRPr>
                <a:solidFill>
                  <a:srgbClr val="888888"/>
                </a:solidFill>
              </a:defRPr>
            </a:lvl6pPr>
            <a:lvl7pPr lvl="6" algn="ctr">
              <a:spcBef>
                <a:spcPts val="1000"/>
              </a:spcBef>
              <a:spcAft>
                <a:spcPts val="0"/>
              </a:spcAft>
              <a:buSzPts val="1200"/>
              <a:buNone/>
              <a:defRPr>
                <a:solidFill>
                  <a:srgbClr val="888888"/>
                </a:solidFill>
              </a:defRPr>
            </a:lvl7pPr>
            <a:lvl8pPr lvl="7" algn="ctr">
              <a:spcBef>
                <a:spcPts val="1000"/>
              </a:spcBef>
              <a:spcAft>
                <a:spcPts val="0"/>
              </a:spcAft>
              <a:buSzPts val="1200"/>
              <a:buNone/>
              <a:defRPr>
                <a:solidFill>
                  <a:srgbClr val="888888"/>
                </a:solidFill>
              </a:defRPr>
            </a:lvl8pPr>
            <a:lvl9pPr lvl="8" algn="ctr">
              <a:spcBef>
                <a:spcPts val="1000"/>
              </a:spcBef>
              <a:spcAft>
                <a:spcPts val="0"/>
              </a:spcAft>
              <a:buSzPts val="1200"/>
              <a:buNone/>
              <a:defRPr>
                <a:solidFill>
                  <a:srgbClr val="888888"/>
                </a:solidFill>
              </a:defRPr>
            </a:lvl9pPr>
          </a:lstStyle>
          <a:p/>
        </p:txBody>
      </p:sp>
      <p:sp>
        <p:nvSpPr>
          <p:cNvPr id="41" name="Google Shape;41;p45"/>
          <p:cNvSpPr txBox="1"/>
          <p:nvPr>
            <p:ph idx="10" type="dt"/>
          </p:nvPr>
        </p:nvSpPr>
        <p:spPr>
          <a:xfrm>
            <a:off x="10361612" y="6130437"/>
            <a:ext cx="1146283" cy="370396"/>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2" name="Google Shape;42;p45"/>
          <p:cNvSpPr txBox="1"/>
          <p:nvPr>
            <p:ph idx="11" type="ftr"/>
          </p:nvPr>
        </p:nvSpPr>
        <p:spPr>
          <a:xfrm>
            <a:off x="2589212" y="6135808"/>
            <a:ext cx="7619999"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3" name="Google Shape;43;p45"/>
          <p:cNvSpPr/>
          <p:nvPr/>
        </p:nvSpPr>
        <p:spPr>
          <a:xfrm>
            <a:off x="0" y="4323810"/>
            <a:ext cx="1744652" cy="778589"/>
          </a:xfrm>
          <a:custGeom>
            <a:rect b="b" l="l" r="r" t="t"/>
            <a:pathLst>
              <a:path extrusionOk="0" h="166" w="372">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4" name="Google Shape;44;p45"/>
          <p:cNvSpPr txBox="1"/>
          <p:nvPr>
            <p:ph idx="12" type="sldNum"/>
          </p:nvPr>
        </p:nvSpPr>
        <p:spPr>
          <a:xfrm>
            <a:off x="531812" y="4529540"/>
            <a:ext cx="779767"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aption">
  <p:cSld name="Title and Caption">
    <p:spTree>
      <p:nvGrpSpPr>
        <p:cNvPr id="104" name="Shape 104"/>
        <p:cNvGrpSpPr/>
        <p:nvPr/>
      </p:nvGrpSpPr>
      <p:grpSpPr>
        <a:xfrm>
          <a:off x="0" y="0"/>
          <a:ext cx="0" cy="0"/>
          <a:chOff x="0" y="0"/>
          <a:chExt cx="0" cy="0"/>
        </a:xfrm>
      </p:grpSpPr>
      <p:sp>
        <p:nvSpPr>
          <p:cNvPr id="105" name="Google Shape;105;p54"/>
          <p:cNvSpPr txBox="1"/>
          <p:nvPr>
            <p:ph type="title"/>
          </p:nvPr>
        </p:nvSpPr>
        <p:spPr>
          <a:xfrm>
            <a:off x="2589212" y="609600"/>
            <a:ext cx="8915399" cy="3117040"/>
          </a:xfrm>
          <a:prstGeom prst="rect">
            <a:avLst/>
          </a:prstGeom>
          <a:noFill/>
          <a:ln>
            <a:noFill/>
          </a:ln>
        </p:spPr>
        <p:txBody>
          <a:bodyPr anchorCtr="0" anchor="ctr" bIns="45700" lIns="91425" spcFirstLastPara="1" rIns="91425" wrap="square" tIns="45700">
            <a:normAutofit/>
          </a:bodyPr>
          <a:lstStyle>
            <a:lvl1pPr lvl="0" algn="l">
              <a:spcBef>
                <a:spcPts val="0"/>
              </a:spcBef>
              <a:spcAft>
                <a:spcPts val="0"/>
              </a:spcAft>
              <a:buClr>
                <a:srgbClr val="262626"/>
              </a:buClr>
              <a:buSzPts val="4800"/>
              <a:buFont typeface="Century Gothic"/>
              <a:buNone/>
              <a:defRPr b="0" sz="4800" cap="none"/>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06" name="Google Shape;106;p54"/>
          <p:cNvSpPr txBox="1"/>
          <p:nvPr>
            <p:ph idx="1" type="body"/>
          </p:nvPr>
        </p:nvSpPr>
        <p:spPr>
          <a:xfrm>
            <a:off x="2589212" y="4354046"/>
            <a:ext cx="8915399" cy="1555864"/>
          </a:xfrm>
          <a:prstGeom prst="rect">
            <a:avLst/>
          </a:prstGeom>
          <a:noFill/>
          <a:ln>
            <a:noFill/>
          </a:ln>
        </p:spPr>
        <p:txBody>
          <a:bodyPr anchorCtr="0" anchor="ctr" bIns="45700" lIns="91425" spcFirstLastPara="1" rIns="91425" wrap="square" tIns="45700">
            <a:normAutofit/>
          </a:bodyPr>
          <a:lstStyle>
            <a:lvl1pPr indent="-228600" lvl="0" marL="457200" algn="l">
              <a:spcBef>
                <a:spcPts val="1000"/>
              </a:spcBef>
              <a:spcAft>
                <a:spcPts val="0"/>
              </a:spcAft>
              <a:buSzPts val="1800"/>
              <a:buNone/>
              <a:defRPr sz="1800">
                <a:solidFill>
                  <a:srgbClr val="595959"/>
                </a:solidFill>
              </a:defRPr>
            </a:lvl1pPr>
            <a:lvl2pPr indent="-228600" lvl="1" marL="914400" algn="l">
              <a:spcBef>
                <a:spcPts val="1000"/>
              </a:spcBef>
              <a:spcAft>
                <a:spcPts val="0"/>
              </a:spcAft>
              <a:buSzPts val="1800"/>
              <a:buNone/>
              <a:defRPr sz="1800">
                <a:solidFill>
                  <a:srgbClr val="888888"/>
                </a:solidFill>
              </a:defRPr>
            </a:lvl2pPr>
            <a:lvl3pPr indent="-228600" lvl="2" marL="1371600" algn="l">
              <a:spcBef>
                <a:spcPts val="1000"/>
              </a:spcBef>
              <a:spcAft>
                <a:spcPts val="0"/>
              </a:spcAft>
              <a:buSzPts val="1600"/>
              <a:buNone/>
              <a:defRPr sz="1600">
                <a:solidFill>
                  <a:srgbClr val="888888"/>
                </a:solidFill>
              </a:defRPr>
            </a:lvl3pPr>
            <a:lvl4pPr indent="-228600" lvl="3" marL="1828800" algn="l">
              <a:spcBef>
                <a:spcPts val="1000"/>
              </a:spcBef>
              <a:spcAft>
                <a:spcPts val="0"/>
              </a:spcAft>
              <a:buSzPts val="1400"/>
              <a:buNone/>
              <a:defRPr sz="1400">
                <a:solidFill>
                  <a:srgbClr val="888888"/>
                </a:solidFill>
              </a:defRPr>
            </a:lvl4pPr>
            <a:lvl5pPr indent="-228600" lvl="4" marL="2286000" algn="l">
              <a:spcBef>
                <a:spcPts val="1000"/>
              </a:spcBef>
              <a:spcAft>
                <a:spcPts val="0"/>
              </a:spcAft>
              <a:buSzPts val="1400"/>
              <a:buNone/>
              <a:defRPr sz="1400">
                <a:solidFill>
                  <a:srgbClr val="888888"/>
                </a:solidFill>
              </a:defRPr>
            </a:lvl5pPr>
            <a:lvl6pPr indent="-228600" lvl="5" marL="2743200" algn="l">
              <a:spcBef>
                <a:spcPts val="1000"/>
              </a:spcBef>
              <a:spcAft>
                <a:spcPts val="0"/>
              </a:spcAft>
              <a:buSzPts val="1400"/>
              <a:buNone/>
              <a:defRPr sz="1400">
                <a:solidFill>
                  <a:srgbClr val="888888"/>
                </a:solidFill>
              </a:defRPr>
            </a:lvl6pPr>
            <a:lvl7pPr indent="-228600" lvl="6" marL="3200400" algn="l">
              <a:spcBef>
                <a:spcPts val="1000"/>
              </a:spcBef>
              <a:spcAft>
                <a:spcPts val="0"/>
              </a:spcAft>
              <a:buSzPts val="1400"/>
              <a:buNone/>
              <a:defRPr sz="1400">
                <a:solidFill>
                  <a:srgbClr val="888888"/>
                </a:solidFill>
              </a:defRPr>
            </a:lvl7pPr>
            <a:lvl8pPr indent="-228600" lvl="7" marL="3657600" algn="l">
              <a:spcBef>
                <a:spcPts val="1000"/>
              </a:spcBef>
              <a:spcAft>
                <a:spcPts val="0"/>
              </a:spcAft>
              <a:buSzPts val="1400"/>
              <a:buNone/>
              <a:defRPr sz="1400">
                <a:solidFill>
                  <a:srgbClr val="888888"/>
                </a:solidFill>
              </a:defRPr>
            </a:lvl8pPr>
            <a:lvl9pPr indent="-228600" lvl="8" marL="4114800" algn="l">
              <a:spcBef>
                <a:spcPts val="1000"/>
              </a:spcBef>
              <a:spcAft>
                <a:spcPts val="0"/>
              </a:spcAft>
              <a:buSzPts val="1400"/>
              <a:buNone/>
              <a:defRPr sz="1400">
                <a:solidFill>
                  <a:srgbClr val="888888"/>
                </a:solidFill>
              </a:defRPr>
            </a:lvl9pPr>
          </a:lstStyle>
          <a:p/>
        </p:txBody>
      </p:sp>
      <p:sp>
        <p:nvSpPr>
          <p:cNvPr id="107" name="Google Shape;107;p54"/>
          <p:cNvSpPr txBox="1"/>
          <p:nvPr>
            <p:ph idx="10" type="dt"/>
          </p:nvPr>
        </p:nvSpPr>
        <p:spPr>
          <a:xfrm>
            <a:off x="10361612" y="6130437"/>
            <a:ext cx="1146283" cy="370396"/>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08" name="Google Shape;108;p54"/>
          <p:cNvSpPr txBox="1"/>
          <p:nvPr>
            <p:ph idx="11" type="ftr"/>
          </p:nvPr>
        </p:nvSpPr>
        <p:spPr>
          <a:xfrm>
            <a:off x="2589212" y="6135808"/>
            <a:ext cx="7619999"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09" name="Google Shape;109;p54"/>
          <p:cNvSpPr/>
          <p:nvPr/>
        </p:nvSpPr>
        <p:spPr>
          <a:xfrm flipH="1" rot="10800000">
            <a:off x="-4189" y="3178175"/>
            <a:ext cx="1588527" cy="507297"/>
          </a:xfrm>
          <a:custGeom>
            <a:rect b="b" l="l" r="r" t="t"/>
            <a:pathLst>
              <a:path extrusionOk="0" h="10000" w="9248">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0" name="Google Shape;110;p54"/>
          <p:cNvSpPr txBox="1"/>
          <p:nvPr>
            <p:ph idx="12" type="sldNum"/>
          </p:nvPr>
        </p:nvSpPr>
        <p:spPr>
          <a:xfrm>
            <a:off x="531812" y="3244139"/>
            <a:ext cx="779767"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Quote with Caption">
  <p:cSld name="Quote with Caption">
    <p:spTree>
      <p:nvGrpSpPr>
        <p:cNvPr id="111" name="Shape 111"/>
        <p:cNvGrpSpPr/>
        <p:nvPr/>
      </p:nvGrpSpPr>
      <p:grpSpPr>
        <a:xfrm>
          <a:off x="0" y="0"/>
          <a:ext cx="0" cy="0"/>
          <a:chOff x="0" y="0"/>
          <a:chExt cx="0" cy="0"/>
        </a:xfrm>
      </p:grpSpPr>
      <p:sp>
        <p:nvSpPr>
          <p:cNvPr id="112" name="Google Shape;112;p55"/>
          <p:cNvSpPr txBox="1"/>
          <p:nvPr>
            <p:ph type="title"/>
          </p:nvPr>
        </p:nvSpPr>
        <p:spPr>
          <a:xfrm>
            <a:off x="2849949" y="609600"/>
            <a:ext cx="8393926" cy="2895600"/>
          </a:xfrm>
          <a:prstGeom prst="rect">
            <a:avLst/>
          </a:prstGeom>
          <a:noFill/>
          <a:ln>
            <a:noFill/>
          </a:ln>
        </p:spPr>
        <p:txBody>
          <a:bodyPr anchorCtr="0" anchor="ctr" bIns="45700" lIns="91425" spcFirstLastPara="1" rIns="91425" wrap="square" tIns="45700">
            <a:normAutofit/>
          </a:bodyPr>
          <a:lstStyle>
            <a:lvl1pPr lvl="0" algn="l">
              <a:spcBef>
                <a:spcPts val="0"/>
              </a:spcBef>
              <a:spcAft>
                <a:spcPts val="0"/>
              </a:spcAft>
              <a:buClr>
                <a:srgbClr val="262626"/>
              </a:buClr>
              <a:buSzPts val="4800"/>
              <a:buFont typeface="Century Gothic"/>
              <a:buNone/>
              <a:defRPr b="0" sz="4800" cap="none"/>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13" name="Google Shape;113;p55"/>
          <p:cNvSpPr txBox="1"/>
          <p:nvPr>
            <p:ph idx="1" type="body"/>
          </p:nvPr>
        </p:nvSpPr>
        <p:spPr>
          <a:xfrm>
            <a:off x="3275012" y="3505200"/>
            <a:ext cx="7536554" cy="381000"/>
          </a:xfrm>
          <a:prstGeom prst="rect">
            <a:avLst/>
          </a:prstGeom>
          <a:noFill/>
          <a:ln>
            <a:noFill/>
          </a:ln>
        </p:spPr>
        <p:txBody>
          <a:bodyPr anchorCtr="0" anchor="ctr" bIns="45700" lIns="91425" spcFirstLastPara="1" rIns="91425" wrap="square" tIns="45700">
            <a:noAutofit/>
          </a:bodyPr>
          <a:lstStyle>
            <a:lvl1pPr indent="-228600" lvl="0" marL="457200" algn="l">
              <a:spcBef>
                <a:spcPts val="1000"/>
              </a:spcBef>
              <a:spcAft>
                <a:spcPts val="0"/>
              </a:spcAft>
              <a:buSzPts val="1600"/>
              <a:buFont typeface="Century Gothic"/>
              <a:buNone/>
              <a:defRPr sz="1600">
                <a:solidFill>
                  <a:srgbClr val="7F7F7F"/>
                </a:solidFill>
              </a:defRPr>
            </a:lvl1pPr>
            <a:lvl2pPr indent="-228600" lvl="1" marL="914400" algn="l">
              <a:spcBef>
                <a:spcPts val="1000"/>
              </a:spcBef>
              <a:spcAft>
                <a:spcPts val="0"/>
              </a:spcAft>
              <a:buSzPts val="1600"/>
              <a:buFont typeface="Century Gothic"/>
              <a:buNone/>
              <a:defRPr/>
            </a:lvl2pPr>
            <a:lvl3pPr indent="-228600" lvl="2" marL="1371600" algn="l">
              <a:spcBef>
                <a:spcPts val="1000"/>
              </a:spcBef>
              <a:spcAft>
                <a:spcPts val="0"/>
              </a:spcAft>
              <a:buSzPts val="1400"/>
              <a:buFont typeface="Century Gothic"/>
              <a:buNone/>
              <a:defRPr/>
            </a:lvl3pPr>
            <a:lvl4pPr indent="-228600" lvl="3" marL="1828800" algn="l">
              <a:spcBef>
                <a:spcPts val="1000"/>
              </a:spcBef>
              <a:spcAft>
                <a:spcPts val="0"/>
              </a:spcAft>
              <a:buSzPts val="1200"/>
              <a:buFont typeface="Century Gothic"/>
              <a:buNone/>
              <a:defRPr/>
            </a:lvl4pPr>
            <a:lvl5pPr indent="-228600" lvl="4" marL="2286000" algn="l">
              <a:spcBef>
                <a:spcPts val="1000"/>
              </a:spcBef>
              <a:spcAft>
                <a:spcPts val="0"/>
              </a:spcAft>
              <a:buSzPts val="1200"/>
              <a:buFont typeface="Century Gothic"/>
              <a:buNone/>
              <a:defRPr/>
            </a:lvl5pPr>
            <a:lvl6pPr indent="-342900" lvl="5" marL="2743200" algn="l">
              <a:spcBef>
                <a:spcPts val="1000"/>
              </a:spcBef>
              <a:spcAft>
                <a:spcPts val="0"/>
              </a:spcAft>
              <a:buSzPts val="1800"/>
              <a:buChar char="🠶"/>
              <a:defRPr/>
            </a:lvl6pPr>
            <a:lvl7pPr indent="-342900" lvl="6" marL="3200400" algn="l">
              <a:spcBef>
                <a:spcPts val="1000"/>
              </a:spcBef>
              <a:spcAft>
                <a:spcPts val="0"/>
              </a:spcAft>
              <a:buSzPts val="1800"/>
              <a:buChar char="🠶"/>
              <a:defRPr/>
            </a:lvl7pPr>
            <a:lvl8pPr indent="-342900" lvl="7" marL="3657600" algn="l">
              <a:spcBef>
                <a:spcPts val="1000"/>
              </a:spcBef>
              <a:spcAft>
                <a:spcPts val="0"/>
              </a:spcAft>
              <a:buSzPts val="1800"/>
              <a:buChar char="🠶"/>
              <a:defRPr/>
            </a:lvl8pPr>
            <a:lvl9pPr indent="-342900" lvl="8" marL="4114800" algn="l">
              <a:spcBef>
                <a:spcPts val="1000"/>
              </a:spcBef>
              <a:spcAft>
                <a:spcPts val="0"/>
              </a:spcAft>
              <a:buSzPts val="1800"/>
              <a:buChar char="🠶"/>
              <a:defRPr/>
            </a:lvl9pPr>
          </a:lstStyle>
          <a:p/>
        </p:txBody>
      </p:sp>
      <p:sp>
        <p:nvSpPr>
          <p:cNvPr id="114" name="Google Shape;114;p55"/>
          <p:cNvSpPr txBox="1"/>
          <p:nvPr>
            <p:ph idx="2" type="body"/>
          </p:nvPr>
        </p:nvSpPr>
        <p:spPr>
          <a:xfrm>
            <a:off x="2589212" y="4354046"/>
            <a:ext cx="8915399" cy="1555864"/>
          </a:xfrm>
          <a:prstGeom prst="rect">
            <a:avLst/>
          </a:prstGeom>
          <a:noFill/>
          <a:ln>
            <a:noFill/>
          </a:ln>
        </p:spPr>
        <p:txBody>
          <a:bodyPr anchorCtr="0" anchor="ctr" bIns="45700" lIns="91425" spcFirstLastPara="1" rIns="91425" wrap="square" tIns="45700">
            <a:normAutofit/>
          </a:bodyPr>
          <a:lstStyle>
            <a:lvl1pPr indent="-228600" lvl="0" marL="457200" algn="l">
              <a:spcBef>
                <a:spcPts val="1000"/>
              </a:spcBef>
              <a:spcAft>
                <a:spcPts val="0"/>
              </a:spcAft>
              <a:buSzPts val="1800"/>
              <a:buNone/>
              <a:defRPr sz="1800">
                <a:solidFill>
                  <a:srgbClr val="595959"/>
                </a:solidFill>
              </a:defRPr>
            </a:lvl1pPr>
            <a:lvl2pPr indent="-228600" lvl="1" marL="914400" algn="l">
              <a:spcBef>
                <a:spcPts val="1000"/>
              </a:spcBef>
              <a:spcAft>
                <a:spcPts val="0"/>
              </a:spcAft>
              <a:buSzPts val="1800"/>
              <a:buNone/>
              <a:defRPr sz="1800">
                <a:solidFill>
                  <a:srgbClr val="888888"/>
                </a:solidFill>
              </a:defRPr>
            </a:lvl2pPr>
            <a:lvl3pPr indent="-228600" lvl="2" marL="1371600" algn="l">
              <a:spcBef>
                <a:spcPts val="1000"/>
              </a:spcBef>
              <a:spcAft>
                <a:spcPts val="0"/>
              </a:spcAft>
              <a:buSzPts val="1600"/>
              <a:buNone/>
              <a:defRPr sz="1600">
                <a:solidFill>
                  <a:srgbClr val="888888"/>
                </a:solidFill>
              </a:defRPr>
            </a:lvl3pPr>
            <a:lvl4pPr indent="-228600" lvl="3" marL="1828800" algn="l">
              <a:spcBef>
                <a:spcPts val="1000"/>
              </a:spcBef>
              <a:spcAft>
                <a:spcPts val="0"/>
              </a:spcAft>
              <a:buSzPts val="1400"/>
              <a:buNone/>
              <a:defRPr sz="1400">
                <a:solidFill>
                  <a:srgbClr val="888888"/>
                </a:solidFill>
              </a:defRPr>
            </a:lvl4pPr>
            <a:lvl5pPr indent="-228600" lvl="4" marL="2286000" algn="l">
              <a:spcBef>
                <a:spcPts val="1000"/>
              </a:spcBef>
              <a:spcAft>
                <a:spcPts val="0"/>
              </a:spcAft>
              <a:buSzPts val="1400"/>
              <a:buNone/>
              <a:defRPr sz="1400">
                <a:solidFill>
                  <a:srgbClr val="888888"/>
                </a:solidFill>
              </a:defRPr>
            </a:lvl5pPr>
            <a:lvl6pPr indent="-228600" lvl="5" marL="2743200" algn="l">
              <a:spcBef>
                <a:spcPts val="1000"/>
              </a:spcBef>
              <a:spcAft>
                <a:spcPts val="0"/>
              </a:spcAft>
              <a:buSzPts val="1400"/>
              <a:buNone/>
              <a:defRPr sz="1400">
                <a:solidFill>
                  <a:srgbClr val="888888"/>
                </a:solidFill>
              </a:defRPr>
            </a:lvl6pPr>
            <a:lvl7pPr indent="-228600" lvl="6" marL="3200400" algn="l">
              <a:spcBef>
                <a:spcPts val="1000"/>
              </a:spcBef>
              <a:spcAft>
                <a:spcPts val="0"/>
              </a:spcAft>
              <a:buSzPts val="1400"/>
              <a:buNone/>
              <a:defRPr sz="1400">
                <a:solidFill>
                  <a:srgbClr val="888888"/>
                </a:solidFill>
              </a:defRPr>
            </a:lvl7pPr>
            <a:lvl8pPr indent="-228600" lvl="7" marL="3657600" algn="l">
              <a:spcBef>
                <a:spcPts val="1000"/>
              </a:spcBef>
              <a:spcAft>
                <a:spcPts val="0"/>
              </a:spcAft>
              <a:buSzPts val="1400"/>
              <a:buNone/>
              <a:defRPr sz="1400">
                <a:solidFill>
                  <a:srgbClr val="888888"/>
                </a:solidFill>
              </a:defRPr>
            </a:lvl8pPr>
            <a:lvl9pPr indent="-228600" lvl="8" marL="4114800" algn="l">
              <a:spcBef>
                <a:spcPts val="1000"/>
              </a:spcBef>
              <a:spcAft>
                <a:spcPts val="0"/>
              </a:spcAft>
              <a:buSzPts val="1400"/>
              <a:buNone/>
              <a:defRPr sz="1400">
                <a:solidFill>
                  <a:srgbClr val="888888"/>
                </a:solidFill>
              </a:defRPr>
            </a:lvl9pPr>
          </a:lstStyle>
          <a:p/>
        </p:txBody>
      </p:sp>
      <p:sp>
        <p:nvSpPr>
          <p:cNvPr id="115" name="Google Shape;115;p55"/>
          <p:cNvSpPr txBox="1"/>
          <p:nvPr>
            <p:ph idx="10" type="dt"/>
          </p:nvPr>
        </p:nvSpPr>
        <p:spPr>
          <a:xfrm>
            <a:off x="10361612" y="6130437"/>
            <a:ext cx="1146283" cy="370396"/>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16" name="Google Shape;116;p55"/>
          <p:cNvSpPr txBox="1"/>
          <p:nvPr>
            <p:ph idx="11" type="ftr"/>
          </p:nvPr>
        </p:nvSpPr>
        <p:spPr>
          <a:xfrm>
            <a:off x="2589212" y="6135808"/>
            <a:ext cx="7619999"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17" name="Google Shape;117;p55"/>
          <p:cNvSpPr/>
          <p:nvPr/>
        </p:nvSpPr>
        <p:spPr>
          <a:xfrm flipH="1" rot="10800000">
            <a:off x="-4189" y="3178175"/>
            <a:ext cx="1588527" cy="507297"/>
          </a:xfrm>
          <a:custGeom>
            <a:rect b="b" l="l" r="r" t="t"/>
            <a:pathLst>
              <a:path extrusionOk="0" h="10000" w="9248">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8" name="Google Shape;118;p55"/>
          <p:cNvSpPr txBox="1"/>
          <p:nvPr>
            <p:ph idx="12" type="sldNum"/>
          </p:nvPr>
        </p:nvSpPr>
        <p:spPr>
          <a:xfrm>
            <a:off x="531812" y="3244139"/>
            <a:ext cx="779767"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
        <p:nvSpPr>
          <p:cNvPr id="119" name="Google Shape;119;p55"/>
          <p:cNvSpPr txBox="1"/>
          <p:nvPr/>
        </p:nvSpPr>
        <p:spPr>
          <a:xfrm>
            <a:off x="2467652" y="648005"/>
            <a:ext cx="609600" cy="584776"/>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rPr b="0" i="0" lang="en-US" sz="8000" u="none" cap="none" strike="noStrike">
                <a:solidFill>
                  <a:schemeClr val="accent1"/>
                </a:solidFill>
                <a:latin typeface="Arial"/>
                <a:ea typeface="Arial"/>
                <a:cs typeface="Arial"/>
                <a:sym typeface="Arial"/>
              </a:rPr>
              <a:t>“</a:t>
            </a:r>
            <a:endParaRPr/>
          </a:p>
        </p:txBody>
      </p:sp>
      <p:sp>
        <p:nvSpPr>
          <p:cNvPr id="120" name="Google Shape;120;p55"/>
          <p:cNvSpPr txBox="1"/>
          <p:nvPr/>
        </p:nvSpPr>
        <p:spPr>
          <a:xfrm>
            <a:off x="11114852" y="2905306"/>
            <a:ext cx="609600" cy="584776"/>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rPr b="0" i="0" lang="en-US" sz="8000" u="none" cap="none" strike="noStrike">
                <a:solidFill>
                  <a:schemeClr val="accent1"/>
                </a:solidFill>
                <a:latin typeface="Arial"/>
                <a:ea typeface="Arial"/>
                <a:cs typeface="Arial"/>
                <a:sym typeface="Arial"/>
              </a:rPr>
              <a:t>”</a:t>
            </a:r>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Name Card">
  <p:cSld name="Name Card">
    <p:spTree>
      <p:nvGrpSpPr>
        <p:cNvPr id="121" name="Shape 121"/>
        <p:cNvGrpSpPr/>
        <p:nvPr/>
      </p:nvGrpSpPr>
      <p:grpSpPr>
        <a:xfrm>
          <a:off x="0" y="0"/>
          <a:ext cx="0" cy="0"/>
          <a:chOff x="0" y="0"/>
          <a:chExt cx="0" cy="0"/>
        </a:xfrm>
      </p:grpSpPr>
      <p:sp>
        <p:nvSpPr>
          <p:cNvPr id="122" name="Google Shape;122;p56"/>
          <p:cNvSpPr txBox="1"/>
          <p:nvPr>
            <p:ph type="title"/>
          </p:nvPr>
        </p:nvSpPr>
        <p:spPr>
          <a:xfrm>
            <a:off x="2589213" y="2438400"/>
            <a:ext cx="8915400" cy="2724845"/>
          </a:xfrm>
          <a:prstGeom prst="rect">
            <a:avLst/>
          </a:prstGeom>
          <a:noFill/>
          <a:ln>
            <a:noFill/>
          </a:ln>
        </p:spPr>
        <p:txBody>
          <a:bodyPr anchorCtr="0" anchor="b" bIns="45700" lIns="91425" spcFirstLastPara="1" rIns="91425" wrap="square" tIns="45700">
            <a:normAutofit/>
          </a:bodyPr>
          <a:lstStyle>
            <a:lvl1pPr lvl="0" algn="l">
              <a:spcBef>
                <a:spcPts val="0"/>
              </a:spcBef>
              <a:spcAft>
                <a:spcPts val="0"/>
              </a:spcAft>
              <a:buClr>
                <a:srgbClr val="262626"/>
              </a:buClr>
              <a:buSzPts val="4800"/>
              <a:buFont typeface="Century Gothic"/>
              <a:buNone/>
              <a:defRPr b="0" sz="4800"/>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23" name="Google Shape;123;p56"/>
          <p:cNvSpPr txBox="1"/>
          <p:nvPr>
            <p:ph idx="1" type="body"/>
          </p:nvPr>
        </p:nvSpPr>
        <p:spPr>
          <a:xfrm>
            <a:off x="2589213" y="5181600"/>
            <a:ext cx="8915400" cy="729622"/>
          </a:xfrm>
          <a:prstGeom prst="rect">
            <a:avLst/>
          </a:prstGeom>
          <a:noFill/>
          <a:ln>
            <a:noFill/>
          </a:ln>
        </p:spPr>
        <p:txBody>
          <a:bodyPr anchorCtr="0" anchor="t" bIns="45700" lIns="91425" spcFirstLastPara="1" rIns="91425" wrap="square" tIns="45700">
            <a:normAutofit/>
          </a:bodyPr>
          <a:lstStyle>
            <a:lvl1pPr indent="-228600" lvl="0" marL="457200" algn="l">
              <a:spcBef>
                <a:spcPts val="1000"/>
              </a:spcBef>
              <a:spcAft>
                <a:spcPts val="0"/>
              </a:spcAft>
              <a:buSzPts val="1800"/>
              <a:buNone/>
              <a:defRPr>
                <a:solidFill>
                  <a:srgbClr val="595959"/>
                </a:solidFill>
              </a:defRPr>
            </a:lvl1pPr>
            <a:lvl2pPr indent="-342900" lvl="1" marL="914400" algn="l">
              <a:spcBef>
                <a:spcPts val="1000"/>
              </a:spcBef>
              <a:spcAft>
                <a:spcPts val="0"/>
              </a:spcAft>
              <a:buSzPts val="1800"/>
              <a:buChar char="🠶"/>
              <a:defRPr/>
            </a:lvl2pPr>
            <a:lvl3pPr indent="-342900" lvl="2" marL="1371600" algn="l">
              <a:spcBef>
                <a:spcPts val="1000"/>
              </a:spcBef>
              <a:spcAft>
                <a:spcPts val="0"/>
              </a:spcAft>
              <a:buSzPts val="1800"/>
              <a:buChar char="🠶"/>
              <a:defRPr/>
            </a:lvl3pPr>
            <a:lvl4pPr indent="-342900" lvl="3" marL="1828800" algn="l">
              <a:spcBef>
                <a:spcPts val="1000"/>
              </a:spcBef>
              <a:spcAft>
                <a:spcPts val="0"/>
              </a:spcAft>
              <a:buSzPts val="1800"/>
              <a:buChar char="🠶"/>
              <a:defRPr/>
            </a:lvl4pPr>
            <a:lvl5pPr indent="-342900" lvl="4" marL="2286000" algn="l">
              <a:spcBef>
                <a:spcPts val="1000"/>
              </a:spcBef>
              <a:spcAft>
                <a:spcPts val="0"/>
              </a:spcAft>
              <a:buSzPts val="1800"/>
              <a:buChar char="🠶"/>
              <a:defRPr/>
            </a:lvl5pPr>
            <a:lvl6pPr indent="-342900" lvl="5" marL="2743200" algn="l">
              <a:spcBef>
                <a:spcPts val="1000"/>
              </a:spcBef>
              <a:spcAft>
                <a:spcPts val="0"/>
              </a:spcAft>
              <a:buSzPts val="1800"/>
              <a:buChar char="🠶"/>
              <a:defRPr/>
            </a:lvl6pPr>
            <a:lvl7pPr indent="-342900" lvl="6" marL="3200400" algn="l">
              <a:spcBef>
                <a:spcPts val="1000"/>
              </a:spcBef>
              <a:spcAft>
                <a:spcPts val="0"/>
              </a:spcAft>
              <a:buSzPts val="1800"/>
              <a:buChar char="🠶"/>
              <a:defRPr/>
            </a:lvl7pPr>
            <a:lvl8pPr indent="-342900" lvl="7" marL="3657600" algn="l">
              <a:spcBef>
                <a:spcPts val="1000"/>
              </a:spcBef>
              <a:spcAft>
                <a:spcPts val="0"/>
              </a:spcAft>
              <a:buSzPts val="1800"/>
              <a:buChar char="🠶"/>
              <a:defRPr/>
            </a:lvl8pPr>
            <a:lvl9pPr indent="-342900" lvl="8" marL="4114800" algn="l">
              <a:spcBef>
                <a:spcPts val="1000"/>
              </a:spcBef>
              <a:spcAft>
                <a:spcPts val="0"/>
              </a:spcAft>
              <a:buSzPts val="1800"/>
              <a:buChar char="🠶"/>
              <a:defRPr/>
            </a:lvl9pPr>
          </a:lstStyle>
          <a:p/>
        </p:txBody>
      </p:sp>
      <p:sp>
        <p:nvSpPr>
          <p:cNvPr id="124" name="Google Shape;124;p56"/>
          <p:cNvSpPr txBox="1"/>
          <p:nvPr>
            <p:ph idx="10" type="dt"/>
          </p:nvPr>
        </p:nvSpPr>
        <p:spPr>
          <a:xfrm>
            <a:off x="10361612" y="6130437"/>
            <a:ext cx="1146283" cy="370396"/>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25" name="Google Shape;125;p56"/>
          <p:cNvSpPr txBox="1"/>
          <p:nvPr>
            <p:ph idx="11" type="ftr"/>
          </p:nvPr>
        </p:nvSpPr>
        <p:spPr>
          <a:xfrm>
            <a:off x="2589212" y="6135808"/>
            <a:ext cx="7619999"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26" name="Google Shape;126;p56"/>
          <p:cNvSpPr/>
          <p:nvPr/>
        </p:nvSpPr>
        <p:spPr>
          <a:xfrm flipH="1" rot="10800000">
            <a:off x="-4189" y="4911725"/>
            <a:ext cx="1588527" cy="507297"/>
          </a:xfrm>
          <a:custGeom>
            <a:rect b="b" l="l" r="r" t="t"/>
            <a:pathLst>
              <a:path extrusionOk="0" h="10000" w="9248">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7" name="Google Shape;127;p56"/>
          <p:cNvSpPr txBox="1"/>
          <p:nvPr>
            <p:ph idx="12" type="sldNum"/>
          </p:nvPr>
        </p:nvSpPr>
        <p:spPr>
          <a:xfrm>
            <a:off x="531812" y="4983087"/>
            <a:ext cx="779767"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Quote Name Card">
  <p:cSld name="Quote Name Card">
    <p:spTree>
      <p:nvGrpSpPr>
        <p:cNvPr id="128" name="Shape 128"/>
        <p:cNvGrpSpPr/>
        <p:nvPr/>
      </p:nvGrpSpPr>
      <p:grpSpPr>
        <a:xfrm>
          <a:off x="0" y="0"/>
          <a:ext cx="0" cy="0"/>
          <a:chOff x="0" y="0"/>
          <a:chExt cx="0" cy="0"/>
        </a:xfrm>
      </p:grpSpPr>
      <p:sp>
        <p:nvSpPr>
          <p:cNvPr id="129" name="Google Shape;129;p57"/>
          <p:cNvSpPr txBox="1"/>
          <p:nvPr>
            <p:ph type="title"/>
          </p:nvPr>
        </p:nvSpPr>
        <p:spPr>
          <a:xfrm>
            <a:off x="2849949" y="609600"/>
            <a:ext cx="8393926" cy="2895600"/>
          </a:xfrm>
          <a:prstGeom prst="rect">
            <a:avLst/>
          </a:prstGeom>
          <a:noFill/>
          <a:ln>
            <a:noFill/>
          </a:ln>
        </p:spPr>
        <p:txBody>
          <a:bodyPr anchorCtr="0" anchor="ctr" bIns="45700" lIns="91425" spcFirstLastPara="1" rIns="91425" wrap="square" tIns="45700">
            <a:normAutofit/>
          </a:bodyPr>
          <a:lstStyle>
            <a:lvl1pPr lvl="0" algn="l">
              <a:spcBef>
                <a:spcPts val="0"/>
              </a:spcBef>
              <a:spcAft>
                <a:spcPts val="0"/>
              </a:spcAft>
              <a:buClr>
                <a:srgbClr val="262626"/>
              </a:buClr>
              <a:buSzPts val="4800"/>
              <a:buFont typeface="Century Gothic"/>
              <a:buNone/>
              <a:defRPr b="0" sz="4800" cap="none"/>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30" name="Google Shape;130;p57"/>
          <p:cNvSpPr txBox="1"/>
          <p:nvPr>
            <p:ph idx="1" type="body"/>
          </p:nvPr>
        </p:nvSpPr>
        <p:spPr>
          <a:xfrm>
            <a:off x="2589212" y="4343400"/>
            <a:ext cx="8915400" cy="838200"/>
          </a:xfrm>
          <a:prstGeom prst="rect">
            <a:avLst/>
          </a:prstGeom>
          <a:noFill/>
          <a:ln>
            <a:noFill/>
          </a:ln>
        </p:spPr>
        <p:txBody>
          <a:bodyPr anchorCtr="0" anchor="b" bIns="45700" lIns="91425" spcFirstLastPara="1" rIns="91425" wrap="square" tIns="45700">
            <a:noAutofit/>
          </a:bodyPr>
          <a:lstStyle>
            <a:lvl1pPr indent="-228600" lvl="0" marL="457200" algn="l">
              <a:spcBef>
                <a:spcPts val="1000"/>
              </a:spcBef>
              <a:spcAft>
                <a:spcPts val="0"/>
              </a:spcAft>
              <a:buSzPts val="2400"/>
              <a:buFont typeface="Century Gothic"/>
              <a:buNone/>
              <a:defRPr sz="2400">
                <a:solidFill>
                  <a:schemeClr val="accent1"/>
                </a:solidFill>
              </a:defRPr>
            </a:lvl1pPr>
            <a:lvl2pPr indent="-228600" lvl="1" marL="914400" algn="l">
              <a:spcBef>
                <a:spcPts val="1000"/>
              </a:spcBef>
              <a:spcAft>
                <a:spcPts val="0"/>
              </a:spcAft>
              <a:buSzPts val="1600"/>
              <a:buFont typeface="Century Gothic"/>
              <a:buNone/>
              <a:defRPr/>
            </a:lvl2pPr>
            <a:lvl3pPr indent="-228600" lvl="2" marL="1371600" algn="l">
              <a:spcBef>
                <a:spcPts val="1000"/>
              </a:spcBef>
              <a:spcAft>
                <a:spcPts val="0"/>
              </a:spcAft>
              <a:buSzPts val="1400"/>
              <a:buFont typeface="Century Gothic"/>
              <a:buNone/>
              <a:defRPr/>
            </a:lvl3pPr>
            <a:lvl4pPr indent="-228600" lvl="3" marL="1828800" algn="l">
              <a:spcBef>
                <a:spcPts val="1000"/>
              </a:spcBef>
              <a:spcAft>
                <a:spcPts val="0"/>
              </a:spcAft>
              <a:buSzPts val="1200"/>
              <a:buFont typeface="Century Gothic"/>
              <a:buNone/>
              <a:defRPr/>
            </a:lvl4pPr>
            <a:lvl5pPr indent="-228600" lvl="4" marL="2286000" algn="l">
              <a:spcBef>
                <a:spcPts val="1000"/>
              </a:spcBef>
              <a:spcAft>
                <a:spcPts val="0"/>
              </a:spcAft>
              <a:buSzPts val="1200"/>
              <a:buFont typeface="Century Gothic"/>
              <a:buNone/>
              <a:defRPr/>
            </a:lvl5pPr>
            <a:lvl6pPr indent="-342900" lvl="5" marL="2743200" algn="l">
              <a:spcBef>
                <a:spcPts val="1000"/>
              </a:spcBef>
              <a:spcAft>
                <a:spcPts val="0"/>
              </a:spcAft>
              <a:buSzPts val="1800"/>
              <a:buChar char="🠶"/>
              <a:defRPr/>
            </a:lvl6pPr>
            <a:lvl7pPr indent="-342900" lvl="6" marL="3200400" algn="l">
              <a:spcBef>
                <a:spcPts val="1000"/>
              </a:spcBef>
              <a:spcAft>
                <a:spcPts val="0"/>
              </a:spcAft>
              <a:buSzPts val="1800"/>
              <a:buChar char="🠶"/>
              <a:defRPr/>
            </a:lvl7pPr>
            <a:lvl8pPr indent="-342900" lvl="7" marL="3657600" algn="l">
              <a:spcBef>
                <a:spcPts val="1000"/>
              </a:spcBef>
              <a:spcAft>
                <a:spcPts val="0"/>
              </a:spcAft>
              <a:buSzPts val="1800"/>
              <a:buChar char="🠶"/>
              <a:defRPr/>
            </a:lvl8pPr>
            <a:lvl9pPr indent="-342900" lvl="8" marL="4114800" algn="l">
              <a:spcBef>
                <a:spcPts val="1000"/>
              </a:spcBef>
              <a:spcAft>
                <a:spcPts val="0"/>
              </a:spcAft>
              <a:buSzPts val="1800"/>
              <a:buChar char="🠶"/>
              <a:defRPr/>
            </a:lvl9pPr>
          </a:lstStyle>
          <a:p/>
        </p:txBody>
      </p:sp>
      <p:sp>
        <p:nvSpPr>
          <p:cNvPr id="131" name="Google Shape;131;p57"/>
          <p:cNvSpPr txBox="1"/>
          <p:nvPr>
            <p:ph idx="2" type="body"/>
          </p:nvPr>
        </p:nvSpPr>
        <p:spPr>
          <a:xfrm>
            <a:off x="2589213" y="5181600"/>
            <a:ext cx="8915400" cy="729622"/>
          </a:xfrm>
          <a:prstGeom prst="rect">
            <a:avLst/>
          </a:prstGeom>
          <a:noFill/>
          <a:ln>
            <a:noFill/>
          </a:ln>
        </p:spPr>
        <p:txBody>
          <a:bodyPr anchorCtr="0" anchor="t" bIns="45700" lIns="91425" spcFirstLastPara="1" rIns="91425" wrap="square" tIns="45700">
            <a:normAutofit/>
          </a:bodyPr>
          <a:lstStyle>
            <a:lvl1pPr indent="-228600" lvl="0" marL="457200" algn="l">
              <a:spcBef>
                <a:spcPts val="1000"/>
              </a:spcBef>
              <a:spcAft>
                <a:spcPts val="0"/>
              </a:spcAft>
              <a:buSzPts val="1800"/>
              <a:buNone/>
              <a:defRPr>
                <a:solidFill>
                  <a:srgbClr val="595959"/>
                </a:solidFill>
              </a:defRPr>
            </a:lvl1pPr>
            <a:lvl2pPr indent="-342900" lvl="1" marL="914400" algn="l">
              <a:spcBef>
                <a:spcPts val="1000"/>
              </a:spcBef>
              <a:spcAft>
                <a:spcPts val="0"/>
              </a:spcAft>
              <a:buSzPts val="1800"/>
              <a:buChar char="🠶"/>
              <a:defRPr/>
            </a:lvl2pPr>
            <a:lvl3pPr indent="-342900" lvl="2" marL="1371600" algn="l">
              <a:spcBef>
                <a:spcPts val="1000"/>
              </a:spcBef>
              <a:spcAft>
                <a:spcPts val="0"/>
              </a:spcAft>
              <a:buSzPts val="1800"/>
              <a:buChar char="🠶"/>
              <a:defRPr/>
            </a:lvl3pPr>
            <a:lvl4pPr indent="-342900" lvl="3" marL="1828800" algn="l">
              <a:spcBef>
                <a:spcPts val="1000"/>
              </a:spcBef>
              <a:spcAft>
                <a:spcPts val="0"/>
              </a:spcAft>
              <a:buSzPts val="1800"/>
              <a:buChar char="🠶"/>
              <a:defRPr/>
            </a:lvl4pPr>
            <a:lvl5pPr indent="-342900" lvl="4" marL="2286000" algn="l">
              <a:spcBef>
                <a:spcPts val="1000"/>
              </a:spcBef>
              <a:spcAft>
                <a:spcPts val="0"/>
              </a:spcAft>
              <a:buSzPts val="1800"/>
              <a:buChar char="🠶"/>
              <a:defRPr/>
            </a:lvl5pPr>
            <a:lvl6pPr indent="-342900" lvl="5" marL="2743200" algn="l">
              <a:spcBef>
                <a:spcPts val="1000"/>
              </a:spcBef>
              <a:spcAft>
                <a:spcPts val="0"/>
              </a:spcAft>
              <a:buSzPts val="1800"/>
              <a:buChar char="🠶"/>
              <a:defRPr/>
            </a:lvl6pPr>
            <a:lvl7pPr indent="-342900" lvl="6" marL="3200400" algn="l">
              <a:spcBef>
                <a:spcPts val="1000"/>
              </a:spcBef>
              <a:spcAft>
                <a:spcPts val="0"/>
              </a:spcAft>
              <a:buSzPts val="1800"/>
              <a:buChar char="🠶"/>
              <a:defRPr/>
            </a:lvl7pPr>
            <a:lvl8pPr indent="-342900" lvl="7" marL="3657600" algn="l">
              <a:spcBef>
                <a:spcPts val="1000"/>
              </a:spcBef>
              <a:spcAft>
                <a:spcPts val="0"/>
              </a:spcAft>
              <a:buSzPts val="1800"/>
              <a:buChar char="🠶"/>
              <a:defRPr/>
            </a:lvl8pPr>
            <a:lvl9pPr indent="-342900" lvl="8" marL="4114800" algn="l">
              <a:spcBef>
                <a:spcPts val="1000"/>
              </a:spcBef>
              <a:spcAft>
                <a:spcPts val="0"/>
              </a:spcAft>
              <a:buSzPts val="1800"/>
              <a:buChar char="🠶"/>
              <a:defRPr/>
            </a:lvl9pPr>
          </a:lstStyle>
          <a:p/>
        </p:txBody>
      </p:sp>
      <p:sp>
        <p:nvSpPr>
          <p:cNvPr id="132" name="Google Shape;132;p57"/>
          <p:cNvSpPr txBox="1"/>
          <p:nvPr>
            <p:ph idx="10" type="dt"/>
          </p:nvPr>
        </p:nvSpPr>
        <p:spPr>
          <a:xfrm>
            <a:off x="10361612" y="6130437"/>
            <a:ext cx="1146283" cy="370396"/>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33" name="Google Shape;133;p57"/>
          <p:cNvSpPr txBox="1"/>
          <p:nvPr>
            <p:ph idx="11" type="ftr"/>
          </p:nvPr>
        </p:nvSpPr>
        <p:spPr>
          <a:xfrm>
            <a:off x="2589212" y="6135808"/>
            <a:ext cx="7619999"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34" name="Google Shape;134;p57"/>
          <p:cNvSpPr/>
          <p:nvPr/>
        </p:nvSpPr>
        <p:spPr>
          <a:xfrm flipH="1" rot="10800000">
            <a:off x="-4189" y="4911725"/>
            <a:ext cx="1588527" cy="507297"/>
          </a:xfrm>
          <a:custGeom>
            <a:rect b="b" l="l" r="r" t="t"/>
            <a:pathLst>
              <a:path extrusionOk="0" h="10000" w="9248">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5" name="Google Shape;135;p57"/>
          <p:cNvSpPr txBox="1"/>
          <p:nvPr>
            <p:ph idx="12" type="sldNum"/>
          </p:nvPr>
        </p:nvSpPr>
        <p:spPr>
          <a:xfrm>
            <a:off x="531812" y="4983087"/>
            <a:ext cx="779767"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
        <p:nvSpPr>
          <p:cNvPr id="136" name="Google Shape;136;p57"/>
          <p:cNvSpPr txBox="1"/>
          <p:nvPr/>
        </p:nvSpPr>
        <p:spPr>
          <a:xfrm>
            <a:off x="2467652" y="648005"/>
            <a:ext cx="609600" cy="584776"/>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rPr b="0" i="0" lang="en-US" sz="8000" u="none" cap="none" strike="noStrike">
                <a:solidFill>
                  <a:schemeClr val="accent1"/>
                </a:solidFill>
                <a:latin typeface="Arial"/>
                <a:ea typeface="Arial"/>
                <a:cs typeface="Arial"/>
                <a:sym typeface="Arial"/>
              </a:rPr>
              <a:t>“</a:t>
            </a:r>
            <a:endParaRPr/>
          </a:p>
        </p:txBody>
      </p:sp>
      <p:sp>
        <p:nvSpPr>
          <p:cNvPr id="137" name="Google Shape;137;p57"/>
          <p:cNvSpPr txBox="1"/>
          <p:nvPr/>
        </p:nvSpPr>
        <p:spPr>
          <a:xfrm>
            <a:off x="11114852" y="2905306"/>
            <a:ext cx="609600" cy="584776"/>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rPr b="0" i="0" lang="en-US" sz="8000" u="none" cap="none" strike="noStrike">
                <a:solidFill>
                  <a:schemeClr val="accent1"/>
                </a:solidFill>
                <a:latin typeface="Arial"/>
                <a:ea typeface="Arial"/>
                <a:cs typeface="Arial"/>
                <a:sym typeface="Arial"/>
              </a:rPr>
              <a:t>”</a:t>
            </a:r>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rue or False">
  <p:cSld name="True or False">
    <p:spTree>
      <p:nvGrpSpPr>
        <p:cNvPr id="138" name="Shape 138"/>
        <p:cNvGrpSpPr/>
        <p:nvPr/>
      </p:nvGrpSpPr>
      <p:grpSpPr>
        <a:xfrm>
          <a:off x="0" y="0"/>
          <a:ext cx="0" cy="0"/>
          <a:chOff x="0" y="0"/>
          <a:chExt cx="0" cy="0"/>
        </a:xfrm>
      </p:grpSpPr>
      <p:sp>
        <p:nvSpPr>
          <p:cNvPr id="139" name="Google Shape;139;p58"/>
          <p:cNvSpPr txBox="1"/>
          <p:nvPr>
            <p:ph type="title"/>
          </p:nvPr>
        </p:nvSpPr>
        <p:spPr>
          <a:xfrm>
            <a:off x="2589212" y="627407"/>
            <a:ext cx="8915399" cy="2880020"/>
          </a:xfrm>
          <a:prstGeom prst="rect">
            <a:avLst/>
          </a:prstGeom>
          <a:noFill/>
          <a:ln>
            <a:noFill/>
          </a:ln>
        </p:spPr>
        <p:txBody>
          <a:bodyPr anchorCtr="0" anchor="ctr" bIns="45700" lIns="91425" spcFirstLastPara="1" rIns="91425" wrap="square" tIns="45700">
            <a:normAutofit/>
          </a:bodyPr>
          <a:lstStyle>
            <a:lvl1pPr lvl="0" algn="l">
              <a:spcBef>
                <a:spcPts val="0"/>
              </a:spcBef>
              <a:spcAft>
                <a:spcPts val="0"/>
              </a:spcAft>
              <a:buClr>
                <a:srgbClr val="262626"/>
              </a:buClr>
              <a:buSzPts val="4800"/>
              <a:buFont typeface="Century Gothic"/>
              <a:buNone/>
              <a:defRPr b="0" sz="4800"/>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40" name="Google Shape;140;p58"/>
          <p:cNvSpPr txBox="1"/>
          <p:nvPr>
            <p:ph idx="1" type="body"/>
          </p:nvPr>
        </p:nvSpPr>
        <p:spPr>
          <a:xfrm>
            <a:off x="2589212" y="4343400"/>
            <a:ext cx="8915400" cy="838200"/>
          </a:xfrm>
          <a:prstGeom prst="rect">
            <a:avLst/>
          </a:prstGeom>
          <a:noFill/>
          <a:ln>
            <a:noFill/>
          </a:ln>
        </p:spPr>
        <p:txBody>
          <a:bodyPr anchorCtr="0" anchor="b" bIns="45700" lIns="91425" spcFirstLastPara="1" rIns="91425" wrap="square" tIns="45700">
            <a:noAutofit/>
          </a:bodyPr>
          <a:lstStyle>
            <a:lvl1pPr indent="-228600" lvl="0" marL="457200" algn="l">
              <a:spcBef>
                <a:spcPts val="1000"/>
              </a:spcBef>
              <a:spcAft>
                <a:spcPts val="0"/>
              </a:spcAft>
              <a:buSzPts val="2400"/>
              <a:buFont typeface="Century Gothic"/>
              <a:buNone/>
              <a:defRPr sz="2400">
                <a:solidFill>
                  <a:schemeClr val="accent1"/>
                </a:solidFill>
              </a:defRPr>
            </a:lvl1pPr>
            <a:lvl2pPr indent="-228600" lvl="1" marL="914400" algn="l">
              <a:spcBef>
                <a:spcPts val="1000"/>
              </a:spcBef>
              <a:spcAft>
                <a:spcPts val="0"/>
              </a:spcAft>
              <a:buSzPts val="1600"/>
              <a:buFont typeface="Century Gothic"/>
              <a:buNone/>
              <a:defRPr/>
            </a:lvl2pPr>
            <a:lvl3pPr indent="-228600" lvl="2" marL="1371600" algn="l">
              <a:spcBef>
                <a:spcPts val="1000"/>
              </a:spcBef>
              <a:spcAft>
                <a:spcPts val="0"/>
              </a:spcAft>
              <a:buSzPts val="1400"/>
              <a:buFont typeface="Century Gothic"/>
              <a:buNone/>
              <a:defRPr/>
            </a:lvl3pPr>
            <a:lvl4pPr indent="-228600" lvl="3" marL="1828800" algn="l">
              <a:spcBef>
                <a:spcPts val="1000"/>
              </a:spcBef>
              <a:spcAft>
                <a:spcPts val="0"/>
              </a:spcAft>
              <a:buSzPts val="1200"/>
              <a:buFont typeface="Century Gothic"/>
              <a:buNone/>
              <a:defRPr/>
            </a:lvl4pPr>
            <a:lvl5pPr indent="-228600" lvl="4" marL="2286000" algn="l">
              <a:spcBef>
                <a:spcPts val="1000"/>
              </a:spcBef>
              <a:spcAft>
                <a:spcPts val="0"/>
              </a:spcAft>
              <a:buSzPts val="1200"/>
              <a:buFont typeface="Century Gothic"/>
              <a:buNone/>
              <a:defRPr/>
            </a:lvl5pPr>
            <a:lvl6pPr indent="-342900" lvl="5" marL="2743200" algn="l">
              <a:spcBef>
                <a:spcPts val="1000"/>
              </a:spcBef>
              <a:spcAft>
                <a:spcPts val="0"/>
              </a:spcAft>
              <a:buSzPts val="1800"/>
              <a:buChar char="🠶"/>
              <a:defRPr/>
            </a:lvl6pPr>
            <a:lvl7pPr indent="-342900" lvl="6" marL="3200400" algn="l">
              <a:spcBef>
                <a:spcPts val="1000"/>
              </a:spcBef>
              <a:spcAft>
                <a:spcPts val="0"/>
              </a:spcAft>
              <a:buSzPts val="1800"/>
              <a:buChar char="🠶"/>
              <a:defRPr/>
            </a:lvl7pPr>
            <a:lvl8pPr indent="-342900" lvl="7" marL="3657600" algn="l">
              <a:spcBef>
                <a:spcPts val="1000"/>
              </a:spcBef>
              <a:spcAft>
                <a:spcPts val="0"/>
              </a:spcAft>
              <a:buSzPts val="1800"/>
              <a:buChar char="🠶"/>
              <a:defRPr/>
            </a:lvl8pPr>
            <a:lvl9pPr indent="-342900" lvl="8" marL="4114800" algn="l">
              <a:spcBef>
                <a:spcPts val="1000"/>
              </a:spcBef>
              <a:spcAft>
                <a:spcPts val="0"/>
              </a:spcAft>
              <a:buSzPts val="1800"/>
              <a:buChar char="🠶"/>
              <a:defRPr/>
            </a:lvl9pPr>
          </a:lstStyle>
          <a:p/>
        </p:txBody>
      </p:sp>
      <p:sp>
        <p:nvSpPr>
          <p:cNvPr id="141" name="Google Shape;141;p58"/>
          <p:cNvSpPr txBox="1"/>
          <p:nvPr>
            <p:ph idx="2" type="body"/>
          </p:nvPr>
        </p:nvSpPr>
        <p:spPr>
          <a:xfrm>
            <a:off x="2589213" y="5181600"/>
            <a:ext cx="8915400" cy="729622"/>
          </a:xfrm>
          <a:prstGeom prst="rect">
            <a:avLst/>
          </a:prstGeom>
          <a:noFill/>
          <a:ln>
            <a:noFill/>
          </a:ln>
        </p:spPr>
        <p:txBody>
          <a:bodyPr anchorCtr="0" anchor="t" bIns="45700" lIns="91425" spcFirstLastPara="1" rIns="91425" wrap="square" tIns="45700">
            <a:normAutofit/>
          </a:bodyPr>
          <a:lstStyle>
            <a:lvl1pPr indent="-228600" lvl="0" marL="457200" algn="l">
              <a:spcBef>
                <a:spcPts val="1000"/>
              </a:spcBef>
              <a:spcAft>
                <a:spcPts val="0"/>
              </a:spcAft>
              <a:buSzPts val="1800"/>
              <a:buNone/>
              <a:defRPr>
                <a:solidFill>
                  <a:srgbClr val="595959"/>
                </a:solidFill>
              </a:defRPr>
            </a:lvl1pPr>
            <a:lvl2pPr indent="-342900" lvl="1" marL="914400" algn="l">
              <a:spcBef>
                <a:spcPts val="1000"/>
              </a:spcBef>
              <a:spcAft>
                <a:spcPts val="0"/>
              </a:spcAft>
              <a:buSzPts val="1800"/>
              <a:buChar char="🠶"/>
              <a:defRPr/>
            </a:lvl2pPr>
            <a:lvl3pPr indent="-342900" lvl="2" marL="1371600" algn="l">
              <a:spcBef>
                <a:spcPts val="1000"/>
              </a:spcBef>
              <a:spcAft>
                <a:spcPts val="0"/>
              </a:spcAft>
              <a:buSzPts val="1800"/>
              <a:buChar char="🠶"/>
              <a:defRPr/>
            </a:lvl3pPr>
            <a:lvl4pPr indent="-342900" lvl="3" marL="1828800" algn="l">
              <a:spcBef>
                <a:spcPts val="1000"/>
              </a:spcBef>
              <a:spcAft>
                <a:spcPts val="0"/>
              </a:spcAft>
              <a:buSzPts val="1800"/>
              <a:buChar char="🠶"/>
              <a:defRPr/>
            </a:lvl4pPr>
            <a:lvl5pPr indent="-342900" lvl="4" marL="2286000" algn="l">
              <a:spcBef>
                <a:spcPts val="1000"/>
              </a:spcBef>
              <a:spcAft>
                <a:spcPts val="0"/>
              </a:spcAft>
              <a:buSzPts val="1800"/>
              <a:buChar char="🠶"/>
              <a:defRPr/>
            </a:lvl5pPr>
            <a:lvl6pPr indent="-342900" lvl="5" marL="2743200" algn="l">
              <a:spcBef>
                <a:spcPts val="1000"/>
              </a:spcBef>
              <a:spcAft>
                <a:spcPts val="0"/>
              </a:spcAft>
              <a:buSzPts val="1800"/>
              <a:buChar char="🠶"/>
              <a:defRPr/>
            </a:lvl6pPr>
            <a:lvl7pPr indent="-342900" lvl="6" marL="3200400" algn="l">
              <a:spcBef>
                <a:spcPts val="1000"/>
              </a:spcBef>
              <a:spcAft>
                <a:spcPts val="0"/>
              </a:spcAft>
              <a:buSzPts val="1800"/>
              <a:buChar char="🠶"/>
              <a:defRPr/>
            </a:lvl7pPr>
            <a:lvl8pPr indent="-342900" lvl="7" marL="3657600" algn="l">
              <a:spcBef>
                <a:spcPts val="1000"/>
              </a:spcBef>
              <a:spcAft>
                <a:spcPts val="0"/>
              </a:spcAft>
              <a:buSzPts val="1800"/>
              <a:buChar char="🠶"/>
              <a:defRPr/>
            </a:lvl8pPr>
            <a:lvl9pPr indent="-342900" lvl="8" marL="4114800" algn="l">
              <a:spcBef>
                <a:spcPts val="1000"/>
              </a:spcBef>
              <a:spcAft>
                <a:spcPts val="0"/>
              </a:spcAft>
              <a:buSzPts val="1800"/>
              <a:buChar char="🠶"/>
              <a:defRPr/>
            </a:lvl9pPr>
          </a:lstStyle>
          <a:p/>
        </p:txBody>
      </p:sp>
      <p:sp>
        <p:nvSpPr>
          <p:cNvPr id="142" name="Google Shape;142;p58"/>
          <p:cNvSpPr txBox="1"/>
          <p:nvPr>
            <p:ph idx="10" type="dt"/>
          </p:nvPr>
        </p:nvSpPr>
        <p:spPr>
          <a:xfrm>
            <a:off x="10361612" y="6130437"/>
            <a:ext cx="1146283" cy="370396"/>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43" name="Google Shape;143;p58"/>
          <p:cNvSpPr txBox="1"/>
          <p:nvPr>
            <p:ph idx="11" type="ftr"/>
          </p:nvPr>
        </p:nvSpPr>
        <p:spPr>
          <a:xfrm>
            <a:off x="2589212" y="6135808"/>
            <a:ext cx="7619999"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44" name="Google Shape;144;p58"/>
          <p:cNvSpPr/>
          <p:nvPr/>
        </p:nvSpPr>
        <p:spPr>
          <a:xfrm flipH="1" rot="10800000">
            <a:off x="-4189" y="4911725"/>
            <a:ext cx="1588527" cy="507297"/>
          </a:xfrm>
          <a:custGeom>
            <a:rect b="b" l="l" r="r" t="t"/>
            <a:pathLst>
              <a:path extrusionOk="0" h="10000" w="9248">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5" name="Google Shape;145;p58"/>
          <p:cNvSpPr txBox="1"/>
          <p:nvPr>
            <p:ph idx="12" type="sldNum"/>
          </p:nvPr>
        </p:nvSpPr>
        <p:spPr>
          <a:xfrm>
            <a:off x="531812" y="4983087"/>
            <a:ext cx="779767"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Vertical Text" type="vertTx">
  <p:cSld name="VERTICAL_TEXT">
    <p:spTree>
      <p:nvGrpSpPr>
        <p:cNvPr id="146" name="Shape 146"/>
        <p:cNvGrpSpPr/>
        <p:nvPr/>
      </p:nvGrpSpPr>
      <p:grpSpPr>
        <a:xfrm>
          <a:off x="0" y="0"/>
          <a:ext cx="0" cy="0"/>
          <a:chOff x="0" y="0"/>
          <a:chExt cx="0" cy="0"/>
        </a:xfrm>
      </p:grpSpPr>
      <p:sp>
        <p:nvSpPr>
          <p:cNvPr id="147" name="Google Shape;147;p59"/>
          <p:cNvSpPr txBox="1"/>
          <p:nvPr>
            <p:ph type="title"/>
          </p:nvPr>
        </p:nvSpPr>
        <p:spPr>
          <a:xfrm>
            <a:off x="2592924" y="624110"/>
            <a:ext cx="8911687" cy="1280890"/>
          </a:xfrm>
          <a:prstGeom prst="rect">
            <a:avLst/>
          </a:prstGeom>
          <a:noFill/>
          <a:ln>
            <a:noFill/>
          </a:ln>
        </p:spPr>
        <p:txBody>
          <a:bodyPr anchorCtr="0" anchor="t" bIns="45700" lIns="91425" spcFirstLastPara="1" rIns="91425" wrap="square" tIns="45700">
            <a:normAutofit/>
          </a:bodyPr>
          <a:lstStyle>
            <a:lvl1pPr lvl="0" algn="l">
              <a:spcBef>
                <a:spcPts val="0"/>
              </a:spcBef>
              <a:spcAft>
                <a:spcPts val="0"/>
              </a:spcAft>
              <a:buClr>
                <a:srgbClr val="262626"/>
              </a:buClr>
              <a:buSzPts val="18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48" name="Google Shape;148;p59"/>
          <p:cNvSpPr txBox="1"/>
          <p:nvPr>
            <p:ph idx="1" type="body"/>
          </p:nvPr>
        </p:nvSpPr>
        <p:spPr>
          <a:xfrm rot="5400000">
            <a:off x="5103812" y="-381000"/>
            <a:ext cx="3886200" cy="8915400"/>
          </a:xfrm>
          <a:prstGeom prst="rect">
            <a:avLst/>
          </a:prstGeom>
          <a:noFill/>
          <a:ln>
            <a:noFill/>
          </a:ln>
        </p:spPr>
        <p:txBody>
          <a:bodyPr anchorCtr="0" anchor="t" bIns="45700" lIns="91425" spcFirstLastPara="1" rIns="91425" wrap="square" tIns="45700">
            <a:normAutofit/>
          </a:bodyPr>
          <a:lstStyle>
            <a:lvl1pPr indent="-342900" lvl="0" marL="457200" algn="l">
              <a:spcBef>
                <a:spcPts val="1000"/>
              </a:spcBef>
              <a:spcAft>
                <a:spcPts val="0"/>
              </a:spcAft>
              <a:buSzPts val="1800"/>
              <a:buChar char="🠶"/>
              <a:defRPr/>
            </a:lvl1pPr>
            <a:lvl2pPr indent="-342900" lvl="1" marL="914400" algn="l">
              <a:spcBef>
                <a:spcPts val="1000"/>
              </a:spcBef>
              <a:spcAft>
                <a:spcPts val="0"/>
              </a:spcAft>
              <a:buSzPts val="1800"/>
              <a:buChar char="🠶"/>
              <a:defRPr/>
            </a:lvl2pPr>
            <a:lvl3pPr indent="-342900" lvl="2" marL="1371600" algn="l">
              <a:spcBef>
                <a:spcPts val="1000"/>
              </a:spcBef>
              <a:spcAft>
                <a:spcPts val="0"/>
              </a:spcAft>
              <a:buSzPts val="1800"/>
              <a:buChar char="🠶"/>
              <a:defRPr/>
            </a:lvl3pPr>
            <a:lvl4pPr indent="-342900" lvl="3" marL="1828800" algn="l">
              <a:spcBef>
                <a:spcPts val="1000"/>
              </a:spcBef>
              <a:spcAft>
                <a:spcPts val="0"/>
              </a:spcAft>
              <a:buSzPts val="1800"/>
              <a:buChar char="🠶"/>
              <a:defRPr/>
            </a:lvl4pPr>
            <a:lvl5pPr indent="-342900" lvl="4" marL="2286000" algn="l">
              <a:spcBef>
                <a:spcPts val="1000"/>
              </a:spcBef>
              <a:spcAft>
                <a:spcPts val="0"/>
              </a:spcAft>
              <a:buSzPts val="1800"/>
              <a:buChar char="🠶"/>
              <a:defRPr/>
            </a:lvl5pPr>
            <a:lvl6pPr indent="-342900" lvl="5" marL="2743200" algn="l">
              <a:spcBef>
                <a:spcPts val="1000"/>
              </a:spcBef>
              <a:spcAft>
                <a:spcPts val="0"/>
              </a:spcAft>
              <a:buSzPts val="1800"/>
              <a:buChar char="🠶"/>
              <a:defRPr/>
            </a:lvl6pPr>
            <a:lvl7pPr indent="-342900" lvl="6" marL="3200400" algn="l">
              <a:spcBef>
                <a:spcPts val="1000"/>
              </a:spcBef>
              <a:spcAft>
                <a:spcPts val="0"/>
              </a:spcAft>
              <a:buSzPts val="1800"/>
              <a:buChar char="🠶"/>
              <a:defRPr/>
            </a:lvl7pPr>
            <a:lvl8pPr indent="-342900" lvl="7" marL="3657600" algn="l">
              <a:spcBef>
                <a:spcPts val="1000"/>
              </a:spcBef>
              <a:spcAft>
                <a:spcPts val="0"/>
              </a:spcAft>
              <a:buSzPts val="1800"/>
              <a:buChar char="🠶"/>
              <a:defRPr/>
            </a:lvl8pPr>
            <a:lvl9pPr indent="-342900" lvl="8" marL="4114800" algn="l">
              <a:spcBef>
                <a:spcPts val="1000"/>
              </a:spcBef>
              <a:spcAft>
                <a:spcPts val="0"/>
              </a:spcAft>
              <a:buSzPts val="1800"/>
              <a:buChar char="🠶"/>
              <a:defRPr/>
            </a:lvl9pPr>
          </a:lstStyle>
          <a:p/>
        </p:txBody>
      </p:sp>
      <p:sp>
        <p:nvSpPr>
          <p:cNvPr id="149" name="Google Shape;149;p59"/>
          <p:cNvSpPr txBox="1"/>
          <p:nvPr>
            <p:ph idx="10" type="dt"/>
          </p:nvPr>
        </p:nvSpPr>
        <p:spPr>
          <a:xfrm>
            <a:off x="10361612" y="6130437"/>
            <a:ext cx="1146283" cy="370396"/>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50" name="Google Shape;150;p59"/>
          <p:cNvSpPr txBox="1"/>
          <p:nvPr>
            <p:ph idx="11" type="ftr"/>
          </p:nvPr>
        </p:nvSpPr>
        <p:spPr>
          <a:xfrm>
            <a:off x="2589212" y="6135808"/>
            <a:ext cx="7619999"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51" name="Google Shape;151;p59"/>
          <p:cNvSpPr/>
          <p:nvPr/>
        </p:nvSpPr>
        <p:spPr>
          <a:xfrm flipH="1" rot="10800000">
            <a:off x="-4189" y="714375"/>
            <a:ext cx="1588527" cy="507297"/>
          </a:xfrm>
          <a:custGeom>
            <a:rect b="b" l="l" r="r" t="t"/>
            <a:pathLst>
              <a:path extrusionOk="0" h="10000" w="9248">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2" name="Google Shape;152;p59"/>
          <p:cNvSpPr txBox="1"/>
          <p:nvPr>
            <p:ph idx="12" type="sldNum"/>
          </p:nvPr>
        </p:nvSpPr>
        <p:spPr>
          <a:xfrm>
            <a:off x="531812" y="787782"/>
            <a:ext cx="779767"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ertical Title and Text" type="vertTitleAndTx">
  <p:cSld name="VERTICAL_TITLE_AND_VERTICAL_TEXT">
    <p:spTree>
      <p:nvGrpSpPr>
        <p:cNvPr id="153" name="Shape 153"/>
        <p:cNvGrpSpPr/>
        <p:nvPr/>
      </p:nvGrpSpPr>
      <p:grpSpPr>
        <a:xfrm>
          <a:off x="0" y="0"/>
          <a:ext cx="0" cy="0"/>
          <a:chOff x="0" y="0"/>
          <a:chExt cx="0" cy="0"/>
        </a:xfrm>
      </p:grpSpPr>
      <p:sp>
        <p:nvSpPr>
          <p:cNvPr id="154" name="Google Shape;154;p60"/>
          <p:cNvSpPr txBox="1"/>
          <p:nvPr>
            <p:ph type="title"/>
          </p:nvPr>
        </p:nvSpPr>
        <p:spPr>
          <a:xfrm rot="5400000">
            <a:off x="7756704" y="2165513"/>
            <a:ext cx="5283817" cy="2207601"/>
          </a:xfrm>
          <a:prstGeom prst="rect">
            <a:avLst/>
          </a:prstGeom>
          <a:noFill/>
          <a:ln>
            <a:noFill/>
          </a:ln>
        </p:spPr>
        <p:txBody>
          <a:bodyPr anchorCtr="0" anchor="ctr" bIns="45700" lIns="91425" spcFirstLastPara="1" rIns="91425" wrap="square" tIns="45700">
            <a:normAutofit/>
          </a:bodyPr>
          <a:lstStyle>
            <a:lvl1pPr lvl="0" algn="l">
              <a:spcBef>
                <a:spcPts val="0"/>
              </a:spcBef>
              <a:spcAft>
                <a:spcPts val="0"/>
              </a:spcAft>
              <a:buClr>
                <a:srgbClr val="262626"/>
              </a:buClr>
              <a:buSzPts val="18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55" name="Google Shape;155;p60"/>
          <p:cNvSpPr txBox="1"/>
          <p:nvPr>
            <p:ph idx="1" type="body"/>
          </p:nvPr>
        </p:nvSpPr>
        <p:spPr>
          <a:xfrm rot="5400000">
            <a:off x="3185803" y="30814"/>
            <a:ext cx="5283817" cy="6477000"/>
          </a:xfrm>
          <a:prstGeom prst="rect">
            <a:avLst/>
          </a:prstGeom>
          <a:noFill/>
          <a:ln>
            <a:noFill/>
          </a:ln>
        </p:spPr>
        <p:txBody>
          <a:bodyPr anchorCtr="0" anchor="t" bIns="45700" lIns="91425" spcFirstLastPara="1" rIns="91425" wrap="square" tIns="45700">
            <a:normAutofit/>
          </a:bodyPr>
          <a:lstStyle>
            <a:lvl1pPr indent="-342900" lvl="0" marL="457200" algn="l">
              <a:spcBef>
                <a:spcPts val="1000"/>
              </a:spcBef>
              <a:spcAft>
                <a:spcPts val="0"/>
              </a:spcAft>
              <a:buSzPts val="1800"/>
              <a:buChar char="🠶"/>
              <a:defRPr/>
            </a:lvl1pPr>
            <a:lvl2pPr indent="-342900" lvl="1" marL="914400" algn="l">
              <a:spcBef>
                <a:spcPts val="1000"/>
              </a:spcBef>
              <a:spcAft>
                <a:spcPts val="0"/>
              </a:spcAft>
              <a:buSzPts val="1800"/>
              <a:buChar char="🠶"/>
              <a:defRPr/>
            </a:lvl2pPr>
            <a:lvl3pPr indent="-342900" lvl="2" marL="1371600" algn="l">
              <a:spcBef>
                <a:spcPts val="1000"/>
              </a:spcBef>
              <a:spcAft>
                <a:spcPts val="0"/>
              </a:spcAft>
              <a:buSzPts val="1800"/>
              <a:buChar char="🠶"/>
              <a:defRPr/>
            </a:lvl3pPr>
            <a:lvl4pPr indent="-342900" lvl="3" marL="1828800" algn="l">
              <a:spcBef>
                <a:spcPts val="1000"/>
              </a:spcBef>
              <a:spcAft>
                <a:spcPts val="0"/>
              </a:spcAft>
              <a:buSzPts val="1800"/>
              <a:buChar char="🠶"/>
              <a:defRPr/>
            </a:lvl4pPr>
            <a:lvl5pPr indent="-342900" lvl="4" marL="2286000" algn="l">
              <a:spcBef>
                <a:spcPts val="1000"/>
              </a:spcBef>
              <a:spcAft>
                <a:spcPts val="0"/>
              </a:spcAft>
              <a:buSzPts val="1800"/>
              <a:buChar char="🠶"/>
              <a:defRPr/>
            </a:lvl5pPr>
            <a:lvl6pPr indent="-342900" lvl="5" marL="2743200" algn="l">
              <a:spcBef>
                <a:spcPts val="1000"/>
              </a:spcBef>
              <a:spcAft>
                <a:spcPts val="0"/>
              </a:spcAft>
              <a:buSzPts val="1800"/>
              <a:buChar char="🠶"/>
              <a:defRPr/>
            </a:lvl6pPr>
            <a:lvl7pPr indent="-342900" lvl="6" marL="3200400" algn="l">
              <a:spcBef>
                <a:spcPts val="1000"/>
              </a:spcBef>
              <a:spcAft>
                <a:spcPts val="0"/>
              </a:spcAft>
              <a:buSzPts val="1800"/>
              <a:buChar char="🠶"/>
              <a:defRPr/>
            </a:lvl7pPr>
            <a:lvl8pPr indent="-342900" lvl="7" marL="3657600" algn="l">
              <a:spcBef>
                <a:spcPts val="1000"/>
              </a:spcBef>
              <a:spcAft>
                <a:spcPts val="0"/>
              </a:spcAft>
              <a:buSzPts val="1800"/>
              <a:buChar char="🠶"/>
              <a:defRPr/>
            </a:lvl8pPr>
            <a:lvl9pPr indent="-342900" lvl="8" marL="4114800" algn="l">
              <a:spcBef>
                <a:spcPts val="1000"/>
              </a:spcBef>
              <a:spcAft>
                <a:spcPts val="0"/>
              </a:spcAft>
              <a:buSzPts val="1800"/>
              <a:buChar char="🠶"/>
              <a:defRPr/>
            </a:lvl9pPr>
          </a:lstStyle>
          <a:p/>
        </p:txBody>
      </p:sp>
      <p:sp>
        <p:nvSpPr>
          <p:cNvPr id="156" name="Google Shape;156;p60"/>
          <p:cNvSpPr txBox="1"/>
          <p:nvPr>
            <p:ph idx="10" type="dt"/>
          </p:nvPr>
        </p:nvSpPr>
        <p:spPr>
          <a:xfrm>
            <a:off x="10361612" y="6130437"/>
            <a:ext cx="1146283" cy="370396"/>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57" name="Google Shape;157;p60"/>
          <p:cNvSpPr txBox="1"/>
          <p:nvPr>
            <p:ph idx="11" type="ftr"/>
          </p:nvPr>
        </p:nvSpPr>
        <p:spPr>
          <a:xfrm>
            <a:off x="2589212" y="6135808"/>
            <a:ext cx="7619999"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58" name="Google Shape;158;p60"/>
          <p:cNvSpPr/>
          <p:nvPr/>
        </p:nvSpPr>
        <p:spPr>
          <a:xfrm flipH="1" rot="10800000">
            <a:off x="-4189" y="714375"/>
            <a:ext cx="1588527" cy="507297"/>
          </a:xfrm>
          <a:custGeom>
            <a:rect b="b" l="l" r="r" t="t"/>
            <a:pathLst>
              <a:path extrusionOk="0" h="10000" w="9248">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9" name="Google Shape;159;p60"/>
          <p:cNvSpPr txBox="1"/>
          <p:nvPr>
            <p:ph idx="12" type="sldNum"/>
          </p:nvPr>
        </p:nvSpPr>
        <p:spPr>
          <a:xfrm>
            <a:off x="531812" y="787782"/>
            <a:ext cx="779767"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45" name="Shape 45"/>
        <p:cNvGrpSpPr/>
        <p:nvPr/>
      </p:nvGrpSpPr>
      <p:grpSpPr>
        <a:xfrm>
          <a:off x="0" y="0"/>
          <a:ext cx="0" cy="0"/>
          <a:chOff x="0" y="0"/>
          <a:chExt cx="0" cy="0"/>
        </a:xfrm>
      </p:grpSpPr>
      <p:sp>
        <p:nvSpPr>
          <p:cNvPr id="46" name="Google Shape;46;p46"/>
          <p:cNvSpPr txBox="1"/>
          <p:nvPr>
            <p:ph type="title"/>
          </p:nvPr>
        </p:nvSpPr>
        <p:spPr>
          <a:xfrm>
            <a:off x="2592925" y="624110"/>
            <a:ext cx="8911687" cy="1280890"/>
          </a:xfrm>
          <a:prstGeom prst="rect">
            <a:avLst/>
          </a:prstGeom>
          <a:noFill/>
          <a:ln>
            <a:noFill/>
          </a:ln>
        </p:spPr>
        <p:txBody>
          <a:bodyPr anchorCtr="0" anchor="t" bIns="45700" lIns="91425" spcFirstLastPara="1" rIns="91425" wrap="square" tIns="45700">
            <a:normAutofit/>
          </a:bodyPr>
          <a:lstStyle>
            <a:lvl1pPr lvl="0" algn="l">
              <a:spcBef>
                <a:spcPts val="0"/>
              </a:spcBef>
              <a:spcAft>
                <a:spcPts val="0"/>
              </a:spcAft>
              <a:buClr>
                <a:srgbClr val="262626"/>
              </a:buClr>
              <a:buSzPts val="18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7" name="Google Shape;47;p46"/>
          <p:cNvSpPr txBox="1"/>
          <p:nvPr>
            <p:ph idx="1" type="body"/>
          </p:nvPr>
        </p:nvSpPr>
        <p:spPr>
          <a:xfrm>
            <a:off x="2589212" y="2133600"/>
            <a:ext cx="8915400" cy="3777622"/>
          </a:xfrm>
          <a:prstGeom prst="rect">
            <a:avLst/>
          </a:prstGeom>
          <a:noFill/>
          <a:ln>
            <a:noFill/>
          </a:ln>
        </p:spPr>
        <p:txBody>
          <a:bodyPr anchorCtr="0" anchor="t" bIns="45700" lIns="91425" spcFirstLastPara="1" rIns="91425" wrap="square" tIns="45700">
            <a:normAutofit/>
          </a:bodyPr>
          <a:lstStyle>
            <a:lvl1pPr indent="-342900" lvl="0" marL="457200" algn="l">
              <a:spcBef>
                <a:spcPts val="1000"/>
              </a:spcBef>
              <a:spcAft>
                <a:spcPts val="0"/>
              </a:spcAft>
              <a:buSzPts val="1800"/>
              <a:buChar char="🠶"/>
              <a:defRPr/>
            </a:lvl1pPr>
            <a:lvl2pPr indent="-342900" lvl="1" marL="914400" algn="l">
              <a:spcBef>
                <a:spcPts val="1000"/>
              </a:spcBef>
              <a:spcAft>
                <a:spcPts val="0"/>
              </a:spcAft>
              <a:buSzPts val="1800"/>
              <a:buChar char="🠶"/>
              <a:defRPr/>
            </a:lvl2pPr>
            <a:lvl3pPr indent="-342900" lvl="2" marL="1371600" algn="l">
              <a:spcBef>
                <a:spcPts val="1000"/>
              </a:spcBef>
              <a:spcAft>
                <a:spcPts val="0"/>
              </a:spcAft>
              <a:buSzPts val="1800"/>
              <a:buChar char="🠶"/>
              <a:defRPr/>
            </a:lvl3pPr>
            <a:lvl4pPr indent="-342900" lvl="3" marL="1828800" algn="l">
              <a:spcBef>
                <a:spcPts val="1000"/>
              </a:spcBef>
              <a:spcAft>
                <a:spcPts val="0"/>
              </a:spcAft>
              <a:buSzPts val="1800"/>
              <a:buChar char="🠶"/>
              <a:defRPr/>
            </a:lvl4pPr>
            <a:lvl5pPr indent="-342900" lvl="4" marL="2286000" algn="l">
              <a:spcBef>
                <a:spcPts val="1000"/>
              </a:spcBef>
              <a:spcAft>
                <a:spcPts val="0"/>
              </a:spcAft>
              <a:buSzPts val="1800"/>
              <a:buChar char="🠶"/>
              <a:defRPr/>
            </a:lvl5pPr>
            <a:lvl6pPr indent="-342900" lvl="5" marL="2743200" algn="l">
              <a:spcBef>
                <a:spcPts val="1000"/>
              </a:spcBef>
              <a:spcAft>
                <a:spcPts val="0"/>
              </a:spcAft>
              <a:buSzPts val="1800"/>
              <a:buChar char="🠶"/>
              <a:defRPr/>
            </a:lvl6pPr>
            <a:lvl7pPr indent="-342900" lvl="6" marL="3200400" algn="l">
              <a:spcBef>
                <a:spcPts val="1000"/>
              </a:spcBef>
              <a:spcAft>
                <a:spcPts val="0"/>
              </a:spcAft>
              <a:buSzPts val="1800"/>
              <a:buChar char="🠶"/>
              <a:defRPr/>
            </a:lvl7pPr>
            <a:lvl8pPr indent="-342900" lvl="7" marL="3657600" algn="l">
              <a:spcBef>
                <a:spcPts val="1000"/>
              </a:spcBef>
              <a:spcAft>
                <a:spcPts val="0"/>
              </a:spcAft>
              <a:buSzPts val="1800"/>
              <a:buChar char="🠶"/>
              <a:defRPr/>
            </a:lvl8pPr>
            <a:lvl9pPr indent="-342900" lvl="8" marL="4114800" algn="l">
              <a:spcBef>
                <a:spcPts val="1000"/>
              </a:spcBef>
              <a:spcAft>
                <a:spcPts val="0"/>
              </a:spcAft>
              <a:buSzPts val="1800"/>
              <a:buChar char="🠶"/>
              <a:defRPr/>
            </a:lvl9pPr>
          </a:lstStyle>
          <a:p/>
        </p:txBody>
      </p:sp>
      <p:sp>
        <p:nvSpPr>
          <p:cNvPr id="48" name="Google Shape;48;p46"/>
          <p:cNvSpPr txBox="1"/>
          <p:nvPr>
            <p:ph idx="10" type="dt"/>
          </p:nvPr>
        </p:nvSpPr>
        <p:spPr>
          <a:xfrm>
            <a:off x="10361612" y="6130437"/>
            <a:ext cx="1146283" cy="370396"/>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9" name="Google Shape;49;p46"/>
          <p:cNvSpPr txBox="1"/>
          <p:nvPr>
            <p:ph idx="11" type="ftr"/>
          </p:nvPr>
        </p:nvSpPr>
        <p:spPr>
          <a:xfrm>
            <a:off x="2589212" y="6135808"/>
            <a:ext cx="7619999"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0" name="Google Shape;50;p46"/>
          <p:cNvSpPr/>
          <p:nvPr/>
        </p:nvSpPr>
        <p:spPr>
          <a:xfrm flipH="1" rot="10800000">
            <a:off x="-4189" y="714375"/>
            <a:ext cx="1588527" cy="507297"/>
          </a:xfrm>
          <a:custGeom>
            <a:rect b="b" l="l" r="r" t="t"/>
            <a:pathLst>
              <a:path extrusionOk="0" h="10000" w="9248">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1" name="Google Shape;51;p46"/>
          <p:cNvSpPr txBox="1"/>
          <p:nvPr>
            <p:ph idx="12" type="sldNum"/>
          </p:nvPr>
        </p:nvSpPr>
        <p:spPr>
          <a:xfrm>
            <a:off x="531812" y="787782"/>
            <a:ext cx="779767"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52" name="Shape 52"/>
        <p:cNvGrpSpPr/>
        <p:nvPr/>
      </p:nvGrpSpPr>
      <p:grpSpPr>
        <a:xfrm>
          <a:off x="0" y="0"/>
          <a:ext cx="0" cy="0"/>
          <a:chOff x="0" y="0"/>
          <a:chExt cx="0" cy="0"/>
        </a:xfrm>
      </p:grpSpPr>
      <p:sp>
        <p:nvSpPr>
          <p:cNvPr id="53" name="Google Shape;53;p47"/>
          <p:cNvSpPr txBox="1"/>
          <p:nvPr>
            <p:ph type="title"/>
          </p:nvPr>
        </p:nvSpPr>
        <p:spPr>
          <a:xfrm>
            <a:off x="2589212" y="2058750"/>
            <a:ext cx="8915399" cy="1468800"/>
          </a:xfrm>
          <a:prstGeom prst="rect">
            <a:avLst/>
          </a:prstGeom>
          <a:noFill/>
          <a:ln>
            <a:noFill/>
          </a:ln>
        </p:spPr>
        <p:txBody>
          <a:bodyPr anchorCtr="0" anchor="b" bIns="45700" lIns="91425" spcFirstLastPara="1" rIns="91425" wrap="square" tIns="45700">
            <a:normAutofit/>
          </a:bodyPr>
          <a:lstStyle>
            <a:lvl1pPr lvl="0" algn="l">
              <a:spcBef>
                <a:spcPts val="0"/>
              </a:spcBef>
              <a:spcAft>
                <a:spcPts val="0"/>
              </a:spcAft>
              <a:buClr>
                <a:srgbClr val="262626"/>
              </a:buClr>
              <a:buSzPts val="4000"/>
              <a:buFont typeface="Century Gothic"/>
              <a:buNone/>
              <a:defRPr b="0" sz="4000" cap="none"/>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4" name="Google Shape;54;p47"/>
          <p:cNvSpPr txBox="1"/>
          <p:nvPr>
            <p:ph idx="1" type="body"/>
          </p:nvPr>
        </p:nvSpPr>
        <p:spPr>
          <a:xfrm>
            <a:off x="2589212" y="3530129"/>
            <a:ext cx="8915399" cy="860400"/>
          </a:xfrm>
          <a:prstGeom prst="rect">
            <a:avLst/>
          </a:prstGeom>
          <a:noFill/>
          <a:ln>
            <a:noFill/>
          </a:ln>
        </p:spPr>
        <p:txBody>
          <a:bodyPr anchorCtr="0" anchor="t" bIns="45700" lIns="91425" spcFirstLastPara="1" rIns="91425" wrap="square" tIns="45700">
            <a:normAutofit/>
          </a:bodyPr>
          <a:lstStyle>
            <a:lvl1pPr indent="-228600" lvl="0" marL="457200" algn="l">
              <a:spcBef>
                <a:spcPts val="1000"/>
              </a:spcBef>
              <a:spcAft>
                <a:spcPts val="0"/>
              </a:spcAft>
              <a:buSzPts val="2000"/>
              <a:buNone/>
              <a:defRPr sz="2000">
                <a:solidFill>
                  <a:srgbClr val="595959"/>
                </a:solidFill>
              </a:defRPr>
            </a:lvl1pPr>
            <a:lvl2pPr indent="-228600" lvl="1" marL="914400" algn="l">
              <a:spcBef>
                <a:spcPts val="1000"/>
              </a:spcBef>
              <a:spcAft>
                <a:spcPts val="0"/>
              </a:spcAft>
              <a:buSzPts val="1800"/>
              <a:buNone/>
              <a:defRPr sz="1800">
                <a:solidFill>
                  <a:srgbClr val="888888"/>
                </a:solidFill>
              </a:defRPr>
            </a:lvl2pPr>
            <a:lvl3pPr indent="-228600" lvl="2" marL="1371600" algn="l">
              <a:spcBef>
                <a:spcPts val="1000"/>
              </a:spcBef>
              <a:spcAft>
                <a:spcPts val="0"/>
              </a:spcAft>
              <a:buSzPts val="1600"/>
              <a:buNone/>
              <a:defRPr sz="1600">
                <a:solidFill>
                  <a:srgbClr val="888888"/>
                </a:solidFill>
              </a:defRPr>
            </a:lvl3pPr>
            <a:lvl4pPr indent="-228600" lvl="3" marL="1828800" algn="l">
              <a:spcBef>
                <a:spcPts val="1000"/>
              </a:spcBef>
              <a:spcAft>
                <a:spcPts val="0"/>
              </a:spcAft>
              <a:buSzPts val="1400"/>
              <a:buNone/>
              <a:defRPr sz="1400">
                <a:solidFill>
                  <a:srgbClr val="888888"/>
                </a:solidFill>
              </a:defRPr>
            </a:lvl4pPr>
            <a:lvl5pPr indent="-228600" lvl="4" marL="2286000" algn="l">
              <a:spcBef>
                <a:spcPts val="1000"/>
              </a:spcBef>
              <a:spcAft>
                <a:spcPts val="0"/>
              </a:spcAft>
              <a:buSzPts val="1400"/>
              <a:buNone/>
              <a:defRPr sz="1400">
                <a:solidFill>
                  <a:srgbClr val="888888"/>
                </a:solidFill>
              </a:defRPr>
            </a:lvl5pPr>
            <a:lvl6pPr indent="-228600" lvl="5" marL="2743200" algn="l">
              <a:spcBef>
                <a:spcPts val="1000"/>
              </a:spcBef>
              <a:spcAft>
                <a:spcPts val="0"/>
              </a:spcAft>
              <a:buSzPts val="1400"/>
              <a:buNone/>
              <a:defRPr sz="1400">
                <a:solidFill>
                  <a:srgbClr val="888888"/>
                </a:solidFill>
              </a:defRPr>
            </a:lvl6pPr>
            <a:lvl7pPr indent="-228600" lvl="6" marL="3200400" algn="l">
              <a:spcBef>
                <a:spcPts val="1000"/>
              </a:spcBef>
              <a:spcAft>
                <a:spcPts val="0"/>
              </a:spcAft>
              <a:buSzPts val="1400"/>
              <a:buNone/>
              <a:defRPr sz="1400">
                <a:solidFill>
                  <a:srgbClr val="888888"/>
                </a:solidFill>
              </a:defRPr>
            </a:lvl7pPr>
            <a:lvl8pPr indent="-228600" lvl="7" marL="3657600" algn="l">
              <a:spcBef>
                <a:spcPts val="1000"/>
              </a:spcBef>
              <a:spcAft>
                <a:spcPts val="0"/>
              </a:spcAft>
              <a:buSzPts val="1400"/>
              <a:buNone/>
              <a:defRPr sz="1400">
                <a:solidFill>
                  <a:srgbClr val="888888"/>
                </a:solidFill>
              </a:defRPr>
            </a:lvl8pPr>
            <a:lvl9pPr indent="-228600" lvl="8" marL="4114800" algn="l">
              <a:spcBef>
                <a:spcPts val="1000"/>
              </a:spcBef>
              <a:spcAft>
                <a:spcPts val="0"/>
              </a:spcAft>
              <a:buSzPts val="1400"/>
              <a:buNone/>
              <a:defRPr sz="1400">
                <a:solidFill>
                  <a:srgbClr val="888888"/>
                </a:solidFill>
              </a:defRPr>
            </a:lvl9pPr>
          </a:lstStyle>
          <a:p/>
        </p:txBody>
      </p:sp>
      <p:sp>
        <p:nvSpPr>
          <p:cNvPr id="55" name="Google Shape;55;p47"/>
          <p:cNvSpPr txBox="1"/>
          <p:nvPr>
            <p:ph idx="10" type="dt"/>
          </p:nvPr>
        </p:nvSpPr>
        <p:spPr>
          <a:xfrm>
            <a:off x="10361612" y="6130437"/>
            <a:ext cx="1146283" cy="370396"/>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6" name="Google Shape;56;p47"/>
          <p:cNvSpPr txBox="1"/>
          <p:nvPr>
            <p:ph idx="11" type="ftr"/>
          </p:nvPr>
        </p:nvSpPr>
        <p:spPr>
          <a:xfrm>
            <a:off x="2589212" y="6135808"/>
            <a:ext cx="7619999"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7" name="Google Shape;57;p47"/>
          <p:cNvSpPr/>
          <p:nvPr/>
        </p:nvSpPr>
        <p:spPr>
          <a:xfrm flipH="1" rot="10800000">
            <a:off x="-4189" y="3178175"/>
            <a:ext cx="1588527" cy="507297"/>
          </a:xfrm>
          <a:custGeom>
            <a:rect b="b" l="l" r="r" t="t"/>
            <a:pathLst>
              <a:path extrusionOk="0" h="10000" w="9248">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8" name="Google Shape;58;p47"/>
          <p:cNvSpPr txBox="1"/>
          <p:nvPr>
            <p:ph idx="12" type="sldNum"/>
          </p:nvPr>
        </p:nvSpPr>
        <p:spPr>
          <a:xfrm>
            <a:off x="531812" y="3244139"/>
            <a:ext cx="779767"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type="twoObj">
  <p:cSld name="TWO_OBJECTS">
    <p:spTree>
      <p:nvGrpSpPr>
        <p:cNvPr id="59" name="Shape 59"/>
        <p:cNvGrpSpPr/>
        <p:nvPr/>
      </p:nvGrpSpPr>
      <p:grpSpPr>
        <a:xfrm>
          <a:off x="0" y="0"/>
          <a:ext cx="0" cy="0"/>
          <a:chOff x="0" y="0"/>
          <a:chExt cx="0" cy="0"/>
        </a:xfrm>
      </p:grpSpPr>
      <p:sp>
        <p:nvSpPr>
          <p:cNvPr id="60" name="Google Shape;60;p48"/>
          <p:cNvSpPr txBox="1"/>
          <p:nvPr>
            <p:ph type="title"/>
          </p:nvPr>
        </p:nvSpPr>
        <p:spPr>
          <a:xfrm>
            <a:off x="2592924" y="624110"/>
            <a:ext cx="8911687" cy="1280890"/>
          </a:xfrm>
          <a:prstGeom prst="rect">
            <a:avLst/>
          </a:prstGeom>
          <a:noFill/>
          <a:ln>
            <a:noFill/>
          </a:ln>
        </p:spPr>
        <p:txBody>
          <a:bodyPr anchorCtr="0" anchor="t" bIns="45700" lIns="91425" spcFirstLastPara="1" rIns="91425" wrap="square" tIns="45700">
            <a:normAutofit/>
          </a:bodyPr>
          <a:lstStyle>
            <a:lvl1pPr lvl="0" algn="l">
              <a:spcBef>
                <a:spcPts val="0"/>
              </a:spcBef>
              <a:spcAft>
                <a:spcPts val="0"/>
              </a:spcAft>
              <a:buClr>
                <a:srgbClr val="262626"/>
              </a:buClr>
              <a:buSzPts val="18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1" name="Google Shape;61;p48"/>
          <p:cNvSpPr txBox="1"/>
          <p:nvPr>
            <p:ph idx="1" type="body"/>
          </p:nvPr>
        </p:nvSpPr>
        <p:spPr>
          <a:xfrm>
            <a:off x="2589212" y="2133600"/>
            <a:ext cx="4313864" cy="3777622"/>
          </a:xfrm>
          <a:prstGeom prst="rect">
            <a:avLst/>
          </a:prstGeom>
          <a:noFill/>
          <a:ln>
            <a:noFill/>
          </a:ln>
        </p:spPr>
        <p:txBody>
          <a:bodyPr anchorCtr="0" anchor="t" bIns="45700" lIns="91425" spcFirstLastPara="1" rIns="91425" wrap="square" tIns="45700">
            <a:normAutofit/>
          </a:bodyPr>
          <a:lstStyle>
            <a:lvl1pPr indent="-342900" lvl="0" marL="457200" algn="l">
              <a:spcBef>
                <a:spcPts val="1000"/>
              </a:spcBef>
              <a:spcAft>
                <a:spcPts val="0"/>
              </a:spcAft>
              <a:buSzPts val="1800"/>
              <a:buChar char="🠶"/>
              <a:defRPr/>
            </a:lvl1pPr>
            <a:lvl2pPr indent="-342900" lvl="1" marL="914400" algn="l">
              <a:spcBef>
                <a:spcPts val="1000"/>
              </a:spcBef>
              <a:spcAft>
                <a:spcPts val="0"/>
              </a:spcAft>
              <a:buSzPts val="1800"/>
              <a:buChar char="🠶"/>
              <a:defRPr/>
            </a:lvl2pPr>
            <a:lvl3pPr indent="-342900" lvl="2" marL="1371600" algn="l">
              <a:spcBef>
                <a:spcPts val="1000"/>
              </a:spcBef>
              <a:spcAft>
                <a:spcPts val="0"/>
              </a:spcAft>
              <a:buSzPts val="1800"/>
              <a:buChar char="🠶"/>
              <a:defRPr/>
            </a:lvl3pPr>
            <a:lvl4pPr indent="-342900" lvl="3" marL="1828800" algn="l">
              <a:spcBef>
                <a:spcPts val="1000"/>
              </a:spcBef>
              <a:spcAft>
                <a:spcPts val="0"/>
              </a:spcAft>
              <a:buSzPts val="1800"/>
              <a:buChar char="🠶"/>
              <a:defRPr/>
            </a:lvl4pPr>
            <a:lvl5pPr indent="-342900" lvl="4" marL="2286000" algn="l">
              <a:spcBef>
                <a:spcPts val="1000"/>
              </a:spcBef>
              <a:spcAft>
                <a:spcPts val="0"/>
              </a:spcAft>
              <a:buSzPts val="1800"/>
              <a:buChar char="🠶"/>
              <a:defRPr/>
            </a:lvl5pPr>
            <a:lvl6pPr indent="-342900" lvl="5" marL="2743200" algn="l">
              <a:spcBef>
                <a:spcPts val="1000"/>
              </a:spcBef>
              <a:spcAft>
                <a:spcPts val="0"/>
              </a:spcAft>
              <a:buSzPts val="1800"/>
              <a:buChar char="🠶"/>
              <a:defRPr/>
            </a:lvl6pPr>
            <a:lvl7pPr indent="-342900" lvl="6" marL="3200400" algn="l">
              <a:spcBef>
                <a:spcPts val="1000"/>
              </a:spcBef>
              <a:spcAft>
                <a:spcPts val="0"/>
              </a:spcAft>
              <a:buSzPts val="1800"/>
              <a:buChar char="🠶"/>
              <a:defRPr/>
            </a:lvl7pPr>
            <a:lvl8pPr indent="-342900" lvl="7" marL="3657600" algn="l">
              <a:spcBef>
                <a:spcPts val="1000"/>
              </a:spcBef>
              <a:spcAft>
                <a:spcPts val="0"/>
              </a:spcAft>
              <a:buSzPts val="1800"/>
              <a:buChar char="🠶"/>
              <a:defRPr/>
            </a:lvl8pPr>
            <a:lvl9pPr indent="-342900" lvl="8" marL="4114800" algn="l">
              <a:spcBef>
                <a:spcPts val="1000"/>
              </a:spcBef>
              <a:spcAft>
                <a:spcPts val="0"/>
              </a:spcAft>
              <a:buSzPts val="1800"/>
              <a:buChar char="🠶"/>
              <a:defRPr/>
            </a:lvl9pPr>
          </a:lstStyle>
          <a:p/>
        </p:txBody>
      </p:sp>
      <p:sp>
        <p:nvSpPr>
          <p:cNvPr id="62" name="Google Shape;62;p48"/>
          <p:cNvSpPr txBox="1"/>
          <p:nvPr>
            <p:ph idx="2" type="body"/>
          </p:nvPr>
        </p:nvSpPr>
        <p:spPr>
          <a:xfrm>
            <a:off x="7190747" y="2126222"/>
            <a:ext cx="4313864" cy="3777622"/>
          </a:xfrm>
          <a:prstGeom prst="rect">
            <a:avLst/>
          </a:prstGeom>
          <a:noFill/>
          <a:ln>
            <a:noFill/>
          </a:ln>
        </p:spPr>
        <p:txBody>
          <a:bodyPr anchorCtr="0" anchor="t" bIns="45700" lIns="91425" spcFirstLastPara="1" rIns="91425" wrap="square" tIns="45700">
            <a:normAutofit/>
          </a:bodyPr>
          <a:lstStyle>
            <a:lvl1pPr indent="-342900" lvl="0" marL="457200" algn="l">
              <a:spcBef>
                <a:spcPts val="1000"/>
              </a:spcBef>
              <a:spcAft>
                <a:spcPts val="0"/>
              </a:spcAft>
              <a:buSzPts val="1800"/>
              <a:buChar char="🠶"/>
              <a:defRPr/>
            </a:lvl1pPr>
            <a:lvl2pPr indent="-342900" lvl="1" marL="914400" algn="l">
              <a:spcBef>
                <a:spcPts val="1000"/>
              </a:spcBef>
              <a:spcAft>
                <a:spcPts val="0"/>
              </a:spcAft>
              <a:buSzPts val="1800"/>
              <a:buChar char="🠶"/>
              <a:defRPr/>
            </a:lvl2pPr>
            <a:lvl3pPr indent="-342900" lvl="2" marL="1371600" algn="l">
              <a:spcBef>
                <a:spcPts val="1000"/>
              </a:spcBef>
              <a:spcAft>
                <a:spcPts val="0"/>
              </a:spcAft>
              <a:buSzPts val="1800"/>
              <a:buChar char="🠶"/>
              <a:defRPr/>
            </a:lvl3pPr>
            <a:lvl4pPr indent="-342900" lvl="3" marL="1828800" algn="l">
              <a:spcBef>
                <a:spcPts val="1000"/>
              </a:spcBef>
              <a:spcAft>
                <a:spcPts val="0"/>
              </a:spcAft>
              <a:buSzPts val="1800"/>
              <a:buChar char="🠶"/>
              <a:defRPr/>
            </a:lvl4pPr>
            <a:lvl5pPr indent="-342900" lvl="4" marL="2286000" algn="l">
              <a:spcBef>
                <a:spcPts val="1000"/>
              </a:spcBef>
              <a:spcAft>
                <a:spcPts val="0"/>
              </a:spcAft>
              <a:buSzPts val="1800"/>
              <a:buChar char="🠶"/>
              <a:defRPr/>
            </a:lvl5pPr>
            <a:lvl6pPr indent="-342900" lvl="5" marL="2743200" algn="l">
              <a:spcBef>
                <a:spcPts val="1000"/>
              </a:spcBef>
              <a:spcAft>
                <a:spcPts val="0"/>
              </a:spcAft>
              <a:buSzPts val="1800"/>
              <a:buChar char="🠶"/>
              <a:defRPr/>
            </a:lvl6pPr>
            <a:lvl7pPr indent="-342900" lvl="6" marL="3200400" algn="l">
              <a:spcBef>
                <a:spcPts val="1000"/>
              </a:spcBef>
              <a:spcAft>
                <a:spcPts val="0"/>
              </a:spcAft>
              <a:buSzPts val="1800"/>
              <a:buChar char="🠶"/>
              <a:defRPr/>
            </a:lvl7pPr>
            <a:lvl8pPr indent="-342900" lvl="7" marL="3657600" algn="l">
              <a:spcBef>
                <a:spcPts val="1000"/>
              </a:spcBef>
              <a:spcAft>
                <a:spcPts val="0"/>
              </a:spcAft>
              <a:buSzPts val="1800"/>
              <a:buChar char="🠶"/>
              <a:defRPr/>
            </a:lvl8pPr>
            <a:lvl9pPr indent="-342900" lvl="8" marL="4114800" algn="l">
              <a:spcBef>
                <a:spcPts val="1000"/>
              </a:spcBef>
              <a:spcAft>
                <a:spcPts val="0"/>
              </a:spcAft>
              <a:buSzPts val="1800"/>
              <a:buChar char="🠶"/>
              <a:defRPr/>
            </a:lvl9pPr>
          </a:lstStyle>
          <a:p/>
        </p:txBody>
      </p:sp>
      <p:sp>
        <p:nvSpPr>
          <p:cNvPr id="63" name="Google Shape;63;p48"/>
          <p:cNvSpPr txBox="1"/>
          <p:nvPr>
            <p:ph idx="10" type="dt"/>
          </p:nvPr>
        </p:nvSpPr>
        <p:spPr>
          <a:xfrm>
            <a:off x="10361612" y="6130437"/>
            <a:ext cx="1146283" cy="370396"/>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4" name="Google Shape;64;p48"/>
          <p:cNvSpPr txBox="1"/>
          <p:nvPr>
            <p:ph idx="11" type="ftr"/>
          </p:nvPr>
        </p:nvSpPr>
        <p:spPr>
          <a:xfrm>
            <a:off x="2589212" y="6135808"/>
            <a:ext cx="7619999"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5" name="Google Shape;65;p48"/>
          <p:cNvSpPr/>
          <p:nvPr/>
        </p:nvSpPr>
        <p:spPr>
          <a:xfrm flipH="1" rot="10800000">
            <a:off x="-4189" y="714375"/>
            <a:ext cx="1588527" cy="507297"/>
          </a:xfrm>
          <a:custGeom>
            <a:rect b="b" l="l" r="r" t="t"/>
            <a:pathLst>
              <a:path extrusionOk="0" h="10000" w="9248">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6" name="Google Shape;66;p48"/>
          <p:cNvSpPr txBox="1"/>
          <p:nvPr>
            <p:ph idx="12" type="sldNum"/>
          </p:nvPr>
        </p:nvSpPr>
        <p:spPr>
          <a:xfrm>
            <a:off x="531812" y="787782"/>
            <a:ext cx="779767"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type="twoTxTwoObj">
  <p:cSld name="TWO_OBJECTS_WITH_TEXT">
    <p:spTree>
      <p:nvGrpSpPr>
        <p:cNvPr id="67" name="Shape 67"/>
        <p:cNvGrpSpPr/>
        <p:nvPr/>
      </p:nvGrpSpPr>
      <p:grpSpPr>
        <a:xfrm>
          <a:off x="0" y="0"/>
          <a:ext cx="0" cy="0"/>
          <a:chOff x="0" y="0"/>
          <a:chExt cx="0" cy="0"/>
        </a:xfrm>
      </p:grpSpPr>
      <p:sp>
        <p:nvSpPr>
          <p:cNvPr id="68" name="Google Shape;68;p49"/>
          <p:cNvSpPr txBox="1"/>
          <p:nvPr>
            <p:ph type="title"/>
          </p:nvPr>
        </p:nvSpPr>
        <p:spPr>
          <a:xfrm>
            <a:off x="2592924" y="624110"/>
            <a:ext cx="8911687" cy="1280890"/>
          </a:xfrm>
          <a:prstGeom prst="rect">
            <a:avLst/>
          </a:prstGeom>
          <a:noFill/>
          <a:ln>
            <a:noFill/>
          </a:ln>
        </p:spPr>
        <p:txBody>
          <a:bodyPr anchorCtr="0" anchor="t" bIns="45700" lIns="91425" spcFirstLastPara="1" rIns="91425" wrap="square" tIns="45700">
            <a:normAutofit/>
          </a:bodyPr>
          <a:lstStyle>
            <a:lvl1pPr lvl="0" algn="l">
              <a:spcBef>
                <a:spcPts val="0"/>
              </a:spcBef>
              <a:spcAft>
                <a:spcPts val="0"/>
              </a:spcAft>
              <a:buClr>
                <a:srgbClr val="262626"/>
              </a:buClr>
              <a:buSzPts val="18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9" name="Google Shape;69;p49"/>
          <p:cNvSpPr txBox="1"/>
          <p:nvPr>
            <p:ph idx="1" type="body"/>
          </p:nvPr>
        </p:nvSpPr>
        <p:spPr>
          <a:xfrm>
            <a:off x="2939373" y="1972703"/>
            <a:ext cx="3992732" cy="576262"/>
          </a:xfrm>
          <a:prstGeom prst="rect">
            <a:avLst/>
          </a:prstGeom>
          <a:noFill/>
          <a:ln>
            <a:noFill/>
          </a:ln>
        </p:spPr>
        <p:txBody>
          <a:bodyPr anchorCtr="0" anchor="b" bIns="45700" lIns="91425" spcFirstLastPara="1" rIns="91425" wrap="square" tIns="45700">
            <a:noAutofit/>
          </a:bodyPr>
          <a:lstStyle>
            <a:lvl1pPr indent="-228600" lvl="0" marL="457200" algn="l">
              <a:spcBef>
                <a:spcPts val="1000"/>
              </a:spcBef>
              <a:spcAft>
                <a:spcPts val="0"/>
              </a:spcAft>
              <a:buSzPts val="2400"/>
              <a:buNone/>
              <a:defRPr b="0" sz="2400"/>
            </a:lvl1pPr>
            <a:lvl2pPr indent="-228600" lvl="1" marL="914400" algn="l">
              <a:spcBef>
                <a:spcPts val="1000"/>
              </a:spcBef>
              <a:spcAft>
                <a:spcPts val="0"/>
              </a:spcAft>
              <a:buSzPts val="2000"/>
              <a:buNone/>
              <a:defRPr b="1" sz="2000"/>
            </a:lvl2pPr>
            <a:lvl3pPr indent="-228600" lvl="2" marL="1371600" algn="l">
              <a:spcBef>
                <a:spcPts val="1000"/>
              </a:spcBef>
              <a:spcAft>
                <a:spcPts val="0"/>
              </a:spcAft>
              <a:buSzPts val="1800"/>
              <a:buNone/>
              <a:defRPr b="1" sz="1800"/>
            </a:lvl3pPr>
            <a:lvl4pPr indent="-228600" lvl="3" marL="1828800" algn="l">
              <a:spcBef>
                <a:spcPts val="1000"/>
              </a:spcBef>
              <a:spcAft>
                <a:spcPts val="0"/>
              </a:spcAft>
              <a:buSzPts val="1600"/>
              <a:buNone/>
              <a:defRPr b="1" sz="1600"/>
            </a:lvl4pPr>
            <a:lvl5pPr indent="-228600" lvl="4" marL="2286000" algn="l">
              <a:spcBef>
                <a:spcPts val="1000"/>
              </a:spcBef>
              <a:spcAft>
                <a:spcPts val="0"/>
              </a:spcAft>
              <a:buSzPts val="1600"/>
              <a:buNone/>
              <a:defRPr b="1" sz="1600"/>
            </a:lvl5pPr>
            <a:lvl6pPr indent="-228600" lvl="5" marL="2743200" algn="l">
              <a:spcBef>
                <a:spcPts val="1000"/>
              </a:spcBef>
              <a:spcAft>
                <a:spcPts val="0"/>
              </a:spcAft>
              <a:buSzPts val="1600"/>
              <a:buNone/>
              <a:defRPr b="1" sz="1600"/>
            </a:lvl6pPr>
            <a:lvl7pPr indent="-228600" lvl="6" marL="3200400" algn="l">
              <a:spcBef>
                <a:spcPts val="1000"/>
              </a:spcBef>
              <a:spcAft>
                <a:spcPts val="0"/>
              </a:spcAft>
              <a:buSzPts val="1600"/>
              <a:buNone/>
              <a:defRPr b="1" sz="1600"/>
            </a:lvl7pPr>
            <a:lvl8pPr indent="-228600" lvl="7" marL="3657600" algn="l">
              <a:spcBef>
                <a:spcPts val="1000"/>
              </a:spcBef>
              <a:spcAft>
                <a:spcPts val="0"/>
              </a:spcAft>
              <a:buSzPts val="1600"/>
              <a:buNone/>
              <a:defRPr b="1" sz="1600"/>
            </a:lvl8pPr>
            <a:lvl9pPr indent="-228600" lvl="8" marL="4114800" algn="l">
              <a:spcBef>
                <a:spcPts val="1000"/>
              </a:spcBef>
              <a:spcAft>
                <a:spcPts val="0"/>
              </a:spcAft>
              <a:buSzPts val="1600"/>
              <a:buNone/>
              <a:defRPr b="1" sz="1600"/>
            </a:lvl9pPr>
          </a:lstStyle>
          <a:p/>
        </p:txBody>
      </p:sp>
      <p:sp>
        <p:nvSpPr>
          <p:cNvPr id="70" name="Google Shape;70;p49"/>
          <p:cNvSpPr txBox="1"/>
          <p:nvPr>
            <p:ph idx="2" type="body"/>
          </p:nvPr>
        </p:nvSpPr>
        <p:spPr>
          <a:xfrm>
            <a:off x="2589212" y="2548966"/>
            <a:ext cx="4342893" cy="3354060"/>
          </a:xfrm>
          <a:prstGeom prst="rect">
            <a:avLst/>
          </a:prstGeom>
          <a:noFill/>
          <a:ln>
            <a:noFill/>
          </a:ln>
        </p:spPr>
        <p:txBody>
          <a:bodyPr anchorCtr="0" anchor="t" bIns="45700" lIns="91425" spcFirstLastPara="1" rIns="91425" wrap="square" tIns="45700">
            <a:normAutofit/>
          </a:bodyPr>
          <a:lstStyle>
            <a:lvl1pPr indent="-342900" lvl="0" marL="457200" algn="l">
              <a:spcBef>
                <a:spcPts val="1000"/>
              </a:spcBef>
              <a:spcAft>
                <a:spcPts val="0"/>
              </a:spcAft>
              <a:buSzPts val="1800"/>
              <a:buChar char="🠶"/>
              <a:defRPr/>
            </a:lvl1pPr>
            <a:lvl2pPr indent="-342900" lvl="1" marL="914400" algn="l">
              <a:spcBef>
                <a:spcPts val="1000"/>
              </a:spcBef>
              <a:spcAft>
                <a:spcPts val="0"/>
              </a:spcAft>
              <a:buSzPts val="1800"/>
              <a:buChar char="🠶"/>
              <a:defRPr/>
            </a:lvl2pPr>
            <a:lvl3pPr indent="-342900" lvl="2" marL="1371600" algn="l">
              <a:spcBef>
                <a:spcPts val="1000"/>
              </a:spcBef>
              <a:spcAft>
                <a:spcPts val="0"/>
              </a:spcAft>
              <a:buSzPts val="1800"/>
              <a:buChar char="🠶"/>
              <a:defRPr/>
            </a:lvl3pPr>
            <a:lvl4pPr indent="-342900" lvl="3" marL="1828800" algn="l">
              <a:spcBef>
                <a:spcPts val="1000"/>
              </a:spcBef>
              <a:spcAft>
                <a:spcPts val="0"/>
              </a:spcAft>
              <a:buSzPts val="1800"/>
              <a:buChar char="🠶"/>
              <a:defRPr/>
            </a:lvl4pPr>
            <a:lvl5pPr indent="-342900" lvl="4" marL="2286000" algn="l">
              <a:spcBef>
                <a:spcPts val="1000"/>
              </a:spcBef>
              <a:spcAft>
                <a:spcPts val="0"/>
              </a:spcAft>
              <a:buSzPts val="1800"/>
              <a:buChar char="🠶"/>
              <a:defRPr/>
            </a:lvl5pPr>
            <a:lvl6pPr indent="-342900" lvl="5" marL="2743200" algn="l">
              <a:spcBef>
                <a:spcPts val="1000"/>
              </a:spcBef>
              <a:spcAft>
                <a:spcPts val="0"/>
              </a:spcAft>
              <a:buSzPts val="1800"/>
              <a:buChar char="🠶"/>
              <a:defRPr/>
            </a:lvl6pPr>
            <a:lvl7pPr indent="-342900" lvl="6" marL="3200400" algn="l">
              <a:spcBef>
                <a:spcPts val="1000"/>
              </a:spcBef>
              <a:spcAft>
                <a:spcPts val="0"/>
              </a:spcAft>
              <a:buSzPts val="1800"/>
              <a:buChar char="🠶"/>
              <a:defRPr/>
            </a:lvl7pPr>
            <a:lvl8pPr indent="-342900" lvl="7" marL="3657600" algn="l">
              <a:spcBef>
                <a:spcPts val="1000"/>
              </a:spcBef>
              <a:spcAft>
                <a:spcPts val="0"/>
              </a:spcAft>
              <a:buSzPts val="1800"/>
              <a:buChar char="🠶"/>
              <a:defRPr/>
            </a:lvl8pPr>
            <a:lvl9pPr indent="-342900" lvl="8" marL="4114800" algn="l">
              <a:spcBef>
                <a:spcPts val="1000"/>
              </a:spcBef>
              <a:spcAft>
                <a:spcPts val="0"/>
              </a:spcAft>
              <a:buSzPts val="1800"/>
              <a:buChar char="🠶"/>
              <a:defRPr/>
            </a:lvl9pPr>
          </a:lstStyle>
          <a:p/>
        </p:txBody>
      </p:sp>
      <p:sp>
        <p:nvSpPr>
          <p:cNvPr id="71" name="Google Shape;71;p49"/>
          <p:cNvSpPr txBox="1"/>
          <p:nvPr>
            <p:ph idx="3" type="body"/>
          </p:nvPr>
        </p:nvSpPr>
        <p:spPr>
          <a:xfrm>
            <a:off x="7506629" y="1969475"/>
            <a:ext cx="3999001" cy="576262"/>
          </a:xfrm>
          <a:prstGeom prst="rect">
            <a:avLst/>
          </a:prstGeom>
          <a:noFill/>
          <a:ln>
            <a:noFill/>
          </a:ln>
        </p:spPr>
        <p:txBody>
          <a:bodyPr anchorCtr="0" anchor="b" bIns="45700" lIns="91425" spcFirstLastPara="1" rIns="91425" wrap="square" tIns="45700">
            <a:noAutofit/>
          </a:bodyPr>
          <a:lstStyle>
            <a:lvl1pPr indent="-228600" lvl="0" marL="457200" algn="l">
              <a:spcBef>
                <a:spcPts val="1000"/>
              </a:spcBef>
              <a:spcAft>
                <a:spcPts val="0"/>
              </a:spcAft>
              <a:buSzPts val="2400"/>
              <a:buNone/>
              <a:defRPr b="0" sz="2400"/>
            </a:lvl1pPr>
            <a:lvl2pPr indent="-228600" lvl="1" marL="914400" algn="l">
              <a:spcBef>
                <a:spcPts val="1000"/>
              </a:spcBef>
              <a:spcAft>
                <a:spcPts val="0"/>
              </a:spcAft>
              <a:buSzPts val="2000"/>
              <a:buNone/>
              <a:defRPr b="1" sz="2000"/>
            </a:lvl2pPr>
            <a:lvl3pPr indent="-228600" lvl="2" marL="1371600" algn="l">
              <a:spcBef>
                <a:spcPts val="1000"/>
              </a:spcBef>
              <a:spcAft>
                <a:spcPts val="0"/>
              </a:spcAft>
              <a:buSzPts val="1800"/>
              <a:buNone/>
              <a:defRPr b="1" sz="1800"/>
            </a:lvl3pPr>
            <a:lvl4pPr indent="-228600" lvl="3" marL="1828800" algn="l">
              <a:spcBef>
                <a:spcPts val="1000"/>
              </a:spcBef>
              <a:spcAft>
                <a:spcPts val="0"/>
              </a:spcAft>
              <a:buSzPts val="1600"/>
              <a:buNone/>
              <a:defRPr b="1" sz="1600"/>
            </a:lvl4pPr>
            <a:lvl5pPr indent="-228600" lvl="4" marL="2286000" algn="l">
              <a:spcBef>
                <a:spcPts val="1000"/>
              </a:spcBef>
              <a:spcAft>
                <a:spcPts val="0"/>
              </a:spcAft>
              <a:buSzPts val="1600"/>
              <a:buNone/>
              <a:defRPr b="1" sz="1600"/>
            </a:lvl5pPr>
            <a:lvl6pPr indent="-228600" lvl="5" marL="2743200" algn="l">
              <a:spcBef>
                <a:spcPts val="1000"/>
              </a:spcBef>
              <a:spcAft>
                <a:spcPts val="0"/>
              </a:spcAft>
              <a:buSzPts val="1600"/>
              <a:buNone/>
              <a:defRPr b="1" sz="1600"/>
            </a:lvl6pPr>
            <a:lvl7pPr indent="-228600" lvl="6" marL="3200400" algn="l">
              <a:spcBef>
                <a:spcPts val="1000"/>
              </a:spcBef>
              <a:spcAft>
                <a:spcPts val="0"/>
              </a:spcAft>
              <a:buSzPts val="1600"/>
              <a:buNone/>
              <a:defRPr b="1" sz="1600"/>
            </a:lvl7pPr>
            <a:lvl8pPr indent="-228600" lvl="7" marL="3657600" algn="l">
              <a:spcBef>
                <a:spcPts val="1000"/>
              </a:spcBef>
              <a:spcAft>
                <a:spcPts val="0"/>
              </a:spcAft>
              <a:buSzPts val="1600"/>
              <a:buNone/>
              <a:defRPr b="1" sz="1600"/>
            </a:lvl8pPr>
            <a:lvl9pPr indent="-228600" lvl="8" marL="4114800" algn="l">
              <a:spcBef>
                <a:spcPts val="1000"/>
              </a:spcBef>
              <a:spcAft>
                <a:spcPts val="0"/>
              </a:spcAft>
              <a:buSzPts val="1600"/>
              <a:buNone/>
              <a:defRPr b="1" sz="1600"/>
            </a:lvl9pPr>
          </a:lstStyle>
          <a:p/>
        </p:txBody>
      </p:sp>
      <p:sp>
        <p:nvSpPr>
          <p:cNvPr id="72" name="Google Shape;72;p49"/>
          <p:cNvSpPr txBox="1"/>
          <p:nvPr>
            <p:ph idx="4" type="body"/>
          </p:nvPr>
        </p:nvSpPr>
        <p:spPr>
          <a:xfrm>
            <a:off x="7166957" y="2545738"/>
            <a:ext cx="4338674" cy="3354060"/>
          </a:xfrm>
          <a:prstGeom prst="rect">
            <a:avLst/>
          </a:prstGeom>
          <a:noFill/>
          <a:ln>
            <a:noFill/>
          </a:ln>
        </p:spPr>
        <p:txBody>
          <a:bodyPr anchorCtr="0" anchor="t" bIns="45700" lIns="91425" spcFirstLastPara="1" rIns="91425" wrap="square" tIns="45700">
            <a:normAutofit/>
          </a:bodyPr>
          <a:lstStyle>
            <a:lvl1pPr indent="-342900" lvl="0" marL="457200" algn="l">
              <a:spcBef>
                <a:spcPts val="1000"/>
              </a:spcBef>
              <a:spcAft>
                <a:spcPts val="0"/>
              </a:spcAft>
              <a:buSzPts val="1800"/>
              <a:buChar char="🠶"/>
              <a:defRPr/>
            </a:lvl1pPr>
            <a:lvl2pPr indent="-342900" lvl="1" marL="914400" algn="l">
              <a:spcBef>
                <a:spcPts val="1000"/>
              </a:spcBef>
              <a:spcAft>
                <a:spcPts val="0"/>
              </a:spcAft>
              <a:buSzPts val="1800"/>
              <a:buChar char="🠶"/>
              <a:defRPr/>
            </a:lvl2pPr>
            <a:lvl3pPr indent="-342900" lvl="2" marL="1371600" algn="l">
              <a:spcBef>
                <a:spcPts val="1000"/>
              </a:spcBef>
              <a:spcAft>
                <a:spcPts val="0"/>
              </a:spcAft>
              <a:buSzPts val="1800"/>
              <a:buChar char="🠶"/>
              <a:defRPr/>
            </a:lvl3pPr>
            <a:lvl4pPr indent="-342900" lvl="3" marL="1828800" algn="l">
              <a:spcBef>
                <a:spcPts val="1000"/>
              </a:spcBef>
              <a:spcAft>
                <a:spcPts val="0"/>
              </a:spcAft>
              <a:buSzPts val="1800"/>
              <a:buChar char="🠶"/>
              <a:defRPr/>
            </a:lvl4pPr>
            <a:lvl5pPr indent="-342900" lvl="4" marL="2286000" algn="l">
              <a:spcBef>
                <a:spcPts val="1000"/>
              </a:spcBef>
              <a:spcAft>
                <a:spcPts val="0"/>
              </a:spcAft>
              <a:buSzPts val="1800"/>
              <a:buChar char="🠶"/>
              <a:defRPr/>
            </a:lvl5pPr>
            <a:lvl6pPr indent="-342900" lvl="5" marL="2743200" algn="l">
              <a:spcBef>
                <a:spcPts val="1000"/>
              </a:spcBef>
              <a:spcAft>
                <a:spcPts val="0"/>
              </a:spcAft>
              <a:buSzPts val="1800"/>
              <a:buChar char="🠶"/>
              <a:defRPr/>
            </a:lvl6pPr>
            <a:lvl7pPr indent="-342900" lvl="6" marL="3200400" algn="l">
              <a:spcBef>
                <a:spcPts val="1000"/>
              </a:spcBef>
              <a:spcAft>
                <a:spcPts val="0"/>
              </a:spcAft>
              <a:buSzPts val="1800"/>
              <a:buChar char="🠶"/>
              <a:defRPr/>
            </a:lvl7pPr>
            <a:lvl8pPr indent="-342900" lvl="7" marL="3657600" algn="l">
              <a:spcBef>
                <a:spcPts val="1000"/>
              </a:spcBef>
              <a:spcAft>
                <a:spcPts val="0"/>
              </a:spcAft>
              <a:buSzPts val="1800"/>
              <a:buChar char="🠶"/>
              <a:defRPr/>
            </a:lvl8pPr>
            <a:lvl9pPr indent="-342900" lvl="8" marL="4114800" algn="l">
              <a:spcBef>
                <a:spcPts val="1000"/>
              </a:spcBef>
              <a:spcAft>
                <a:spcPts val="0"/>
              </a:spcAft>
              <a:buSzPts val="1800"/>
              <a:buChar char="🠶"/>
              <a:defRPr/>
            </a:lvl9pPr>
          </a:lstStyle>
          <a:p/>
        </p:txBody>
      </p:sp>
      <p:sp>
        <p:nvSpPr>
          <p:cNvPr id="73" name="Google Shape;73;p49"/>
          <p:cNvSpPr txBox="1"/>
          <p:nvPr>
            <p:ph idx="10" type="dt"/>
          </p:nvPr>
        </p:nvSpPr>
        <p:spPr>
          <a:xfrm>
            <a:off x="10361612" y="6130437"/>
            <a:ext cx="1146283" cy="370396"/>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4" name="Google Shape;74;p49"/>
          <p:cNvSpPr txBox="1"/>
          <p:nvPr>
            <p:ph idx="11" type="ftr"/>
          </p:nvPr>
        </p:nvSpPr>
        <p:spPr>
          <a:xfrm>
            <a:off x="2589212" y="6135808"/>
            <a:ext cx="7619999"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5" name="Google Shape;75;p49"/>
          <p:cNvSpPr/>
          <p:nvPr/>
        </p:nvSpPr>
        <p:spPr>
          <a:xfrm flipH="1" rot="10800000">
            <a:off x="-4189" y="714375"/>
            <a:ext cx="1588527" cy="507297"/>
          </a:xfrm>
          <a:custGeom>
            <a:rect b="b" l="l" r="r" t="t"/>
            <a:pathLst>
              <a:path extrusionOk="0" h="10000" w="9248">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6" name="Google Shape;76;p49"/>
          <p:cNvSpPr txBox="1"/>
          <p:nvPr>
            <p:ph idx="12" type="sldNum"/>
          </p:nvPr>
        </p:nvSpPr>
        <p:spPr>
          <a:xfrm>
            <a:off x="531812" y="787782"/>
            <a:ext cx="779767"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77" name="Shape 77"/>
        <p:cNvGrpSpPr/>
        <p:nvPr/>
      </p:nvGrpSpPr>
      <p:grpSpPr>
        <a:xfrm>
          <a:off x="0" y="0"/>
          <a:ext cx="0" cy="0"/>
          <a:chOff x="0" y="0"/>
          <a:chExt cx="0" cy="0"/>
        </a:xfrm>
      </p:grpSpPr>
      <p:sp>
        <p:nvSpPr>
          <p:cNvPr id="78" name="Google Shape;78;p50"/>
          <p:cNvSpPr txBox="1"/>
          <p:nvPr>
            <p:ph type="title"/>
          </p:nvPr>
        </p:nvSpPr>
        <p:spPr>
          <a:xfrm>
            <a:off x="2592924" y="624110"/>
            <a:ext cx="8911687" cy="1280890"/>
          </a:xfrm>
          <a:prstGeom prst="rect">
            <a:avLst/>
          </a:prstGeom>
          <a:noFill/>
          <a:ln>
            <a:noFill/>
          </a:ln>
        </p:spPr>
        <p:txBody>
          <a:bodyPr anchorCtr="0" anchor="t" bIns="45700" lIns="91425" spcFirstLastPara="1" rIns="91425" wrap="square" tIns="45700">
            <a:normAutofit/>
          </a:bodyPr>
          <a:lstStyle>
            <a:lvl1pPr lvl="0" algn="l">
              <a:spcBef>
                <a:spcPts val="0"/>
              </a:spcBef>
              <a:spcAft>
                <a:spcPts val="0"/>
              </a:spcAft>
              <a:buClr>
                <a:srgbClr val="262626"/>
              </a:buClr>
              <a:buSzPts val="18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9" name="Google Shape;79;p50"/>
          <p:cNvSpPr txBox="1"/>
          <p:nvPr>
            <p:ph idx="10" type="dt"/>
          </p:nvPr>
        </p:nvSpPr>
        <p:spPr>
          <a:xfrm>
            <a:off x="10361612" y="6130437"/>
            <a:ext cx="1146283" cy="370396"/>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0" name="Google Shape;80;p50"/>
          <p:cNvSpPr txBox="1"/>
          <p:nvPr>
            <p:ph idx="11" type="ftr"/>
          </p:nvPr>
        </p:nvSpPr>
        <p:spPr>
          <a:xfrm>
            <a:off x="2589212" y="6135808"/>
            <a:ext cx="7619999"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1" name="Google Shape;81;p50"/>
          <p:cNvSpPr/>
          <p:nvPr/>
        </p:nvSpPr>
        <p:spPr>
          <a:xfrm flipH="1" rot="10800000">
            <a:off x="-4189" y="714375"/>
            <a:ext cx="1588527" cy="507297"/>
          </a:xfrm>
          <a:custGeom>
            <a:rect b="b" l="l" r="r" t="t"/>
            <a:pathLst>
              <a:path extrusionOk="0" h="10000" w="9248">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2" name="Google Shape;82;p50"/>
          <p:cNvSpPr txBox="1"/>
          <p:nvPr>
            <p:ph idx="12" type="sldNum"/>
          </p:nvPr>
        </p:nvSpPr>
        <p:spPr>
          <a:xfrm>
            <a:off x="531812" y="787782"/>
            <a:ext cx="779767"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83" name="Shape 83"/>
        <p:cNvGrpSpPr/>
        <p:nvPr/>
      </p:nvGrpSpPr>
      <p:grpSpPr>
        <a:xfrm>
          <a:off x="0" y="0"/>
          <a:ext cx="0" cy="0"/>
          <a:chOff x="0" y="0"/>
          <a:chExt cx="0" cy="0"/>
        </a:xfrm>
      </p:grpSpPr>
      <p:sp>
        <p:nvSpPr>
          <p:cNvPr id="84" name="Google Shape;84;p51"/>
          <p:cNvSpPr txBox="1"/>
          <p:nvPr>
            <p:ph idx="10" type="dt"/>
          </p:nvPr>
        </p:nvSpPr>
        <p:spPr>
          <a:xfrm>
            <a:off x="10361612" y="6130437"/>
            <a:ext cx="1146283" cy="370396"/>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5" name="Google Shape;85;p51"/>
          <p:cNvSpPr txBox="1"/>
          <p:nvPr>
            <p:ph idx="11" type="ftr"/>
          </p:nvPr>
        </p:nvSpPr>
        <p:spPr>
          <a:xfrm>
            <a:off x="2589212" y="6135808"/>
            <a:ext cx="7619999"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6" name="Google Shape;86;p51"/>
          <p:cNvSpPr/>
          <p:nvPr/>
        </p:nvSpPr>
        <p:spPr>
          <a:xfrm flipH="1" rot="10800000">
            <a:off x="-4189" y="714375"/>
            <a:ext cx="1588527" cy="507297"/>
          </a:xfrm>
          <a:custGeom>
            <a:rect b="b" l="l" r="r" t="t"/>
            <a:pathLst>
              <a:path extrusionOk="0" h="10000" w="9248">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7" name="Google Shape;87;p51"/>
          <p:cNvSpPr txBox="1"/>
          <p:nvPr>
            <p:ph idx="12" type="sldNum"/>
          </p:nvPr>
        </p:nvSpPr>
        <p:spPr>
          <a:xfrm>
            <a:off x="531812" y="787782"/>
            <a:ext cx="779767"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type="objTx">
  <p:cSld name="OBJECT_WITH_CAPTION_TEXT">
    <p:spTree>
      <p:nvGrpSpPr>
        <p:cNvPr id="88" name="Shape 88"/>
        <p:cNvGrpSpPr/>
        <p:nvPr/>
      </p:nvGrpSpPr>
      <p:grpSpPr>
        <a:xfrm>
          <a:off x="0" y="0"/>
          <a:ext cx="0" cy="0"/>
          <a:chOff x="0" y="0"/>
          <a:chExt cx="0" cy="0"/>
        </a:xfrm>
      </p:grpSpPr>
      <p:sp>
        <p:nvSpPr>
          <p:cNvPr id="89" name="Google Shape;89;p52"/>
          <p:cNvSpPr txBox="1"/>
          <p:nvPr>
            <p:ph type="title"/>
          </p:nvPr>
        </p:nvSpPr>
        <p:spPr>
          <a:xfrm>
            <a:off x="2589212" y="446088"/>
            <a:ext cx="3505199" cy="976312"/>
          </a:xfrm>
          <a:prstGeom prst="rect">
            <a:avLst/>
          </a:prstGeom>
          <a:noFill/>
          <a:ln>
            <a:noFill/>
          </a:ln>
        </p:spPr>
        <p:txBody>
          <a:bodyPr anchorCtr="0" anchor="b" bIns="45700" lIns="91425" spcFirstLastPara="1" rIns="91425" wrap="square" tIns="45700">
            <a:normAutofit/>
          </a:bodyPr>
          <a:lstStyle>
            <a:lvl1pPr lvl="0" algn="l">
              <a:spcBef>
                <a:spcPts val="0"/>
              </a:spcBef>
              <a:spcAft>
                <a:spcPts val="0"/>
              </a:spcAft>
              <a:buClr>
                <a:srgbClr val="262626"/>
              </a:buClr>
              <a:buSzPts val="2000"/>
              <a:buFont typeface="Century Gothic"/>
              <a:buNone/>
              <a:defRPr b="0" sz="2000"/>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90" name="Google Shape;90;p52"/>
          <p:cNvSpPr txBox="1"/>
          <p:nvPr>
            <p:ph idx="1" type="body"/>
          </p:nvPr>
        </p:nvSpPr>
        <p:spPr>
          <a:xfrm>
            <a:off x="6323012" y="446088"/>
            <a:ext cx="5181600" cy="5414963"/>
          </a:xfrm>
          <a:prstGeom prst="rect">
            <a:avLst/>
          </a:prstGeom>
          <a:noFill/>
          <a:ln>
            <a:noFill/>
          </a:ln>
        </p:spPr>
        <p:txBody>
          <a:bodyPr anchorCtr="0" anchor="ctr" bIns="45700" lIns="91425" spcFirstLastPara="1" rIns="91425" wrap="square" tIns="45700">
            <a:normAutofit/>
          </a:bodyPr>
          <a:lstStyle>
            <a:lvl1pPr indent="-342900" lvl="0" marL="457200" algn="l">
              <a:spcBef>
                <a:spcPts val="1000"/>
              </a:spcBef>
              <a:spcAft>
                <a:spcPts val="0"/>
              </a:spcAft>
              <a:buSzPts val="1800"/>
              <a:buChar char="🠶"/>
              <a:defRPr/>
            </a:lvl1pPr>
            <a:lvl2pPr indent="-342900" lvl="1" marL="914400" algn="l">
              <a:spcBef>
                <a:spcPts val="1000"/>
              </a:spcBef>
              <a:spcAft>
                <a:spcPts val="0"/>
              </a:spcAft>
              <a:buSzPts val="1800"/>
              <a:buChar char="🠶"/>
              <a:defRPr/>
            </a:lvl2pPr>
            <a:lvl3pPr indent="-342900" lvl="2" marL="1371600" algn="l">
              <a:spcBef>
                <a:spcPts val="1000"/>
              </a:spcBef>
              <a:spcAft>
                <a:spcPts val="0"/>
              </a:spcAft>
              <a:buSzPts val="1800"/>
              <a:buChar char="🠶"/>
              <a:defRPr/>
            </a:lvl3pPr>
            <a:lvl4pPr indent="-342900" lvl="3" marL="1828800" algn="l">
              <a:spcBef>
                <a:spcPts val="1000"/>
              </a:spcBef>
              <a:spcAft>
                <a:spcPts val="0"/>
              </a:spcAft>
              <a:buSzPts val="1800"/>
              <a:buChar char="🠶"/>
              <a:defRPr/>
            </a:lvl4pPr>
            <a:lvl5pPr indent="-342900" lvl="4" marL="2286000" algn="l">
              <a:spcBef>
                <a:spcPts val="1000"/>
              </a:spcBef>
              <a:spcAft>
                <a:spcPts val="0"/>
              </a:spcAft>
              <a:buSzPts val="1800"/>
              <a:buChar char="🠶"/>
              <a:defRPr/>
            </a:lvl5pPr>
            <a:lvl6pPr indent="-342900" lvl="5" marL="2743200" algn="l">
              <a:spcBef>
                <a:spcPts val="1000"/>
              </a:spcBef>
              <a:spcAft>
                <a:spcPts val="0"/>
              </a:spcAft>
              <a:buSzPts val="1800"/>
              <a:buChar char="🠶"/>
              <a:defRPr/>
            </a:lvl6pPr>
            <a:lvl7pPr indent="-342900" lvl="6" marL="3200400" algn="l">
              <a:spcBef>
                <a:spcPts val="1000"/>
              </a:spcBef>
              <a:spcAft>
                <a:spcPts val="0"/>
              </a:spcAft>
              <a:buSzPts val="1800"/>
              <a:buChar char="🠶"/>
              <a:defRPr/>
            </a:lvl7pPr>
            <a:lvl8pPr indent="-342900" lvl="7" marL="3657600" algn="l">
              <a:spcBef>
                <a:spcPts val="1000"/>
              </a:spcBef>
              <a:spcAft>
                <a:spcPts val="0"/>
              </a:spcAft>
              <a:buSzPts val="1800"/>
              <a:buChar char="🠶"/>
              <a:defRPr/>
            </a:lvl8pPr>
            <a:lvl9pPr indent="-342900" lvl="8" marL="4114800" algn="l">
              <a:spcBef>
                <a:spcPts val="1000"/>
              </a:spcBef>
              <a:spcAft>
                <a:spcPts val="0"/>
              </a:spcAft>
              <a:buSzPts val="1800"/>
              <a:buChar char="🠶"/>
              <a:defRPr/>
            </a:lvl9pPr>
          </a:lstStyle>
          <a:p/>
        </p:txBody>
      </p:sp>
      <p:sp>
        <p:nvSpPr>
          <p:cNvPr id="91" name="Google Shape;91;p52"/>
          <p:cNvSpPr txBox="1"/>
          <p:nvPr>
            <p:ph idx="2" type="body"/>
          </p:nvPr>
        </p:nvSpPr>
        <p:spPr>
          <a:xfrm>
            <a:off x="2589212" y="1598613"/>
            <a:ext cx="3505199" cy="4262436"/>
          </a:xfrm>
          <a:prstGeom prst="rect">
            <a:avLst/>
          </a:prstGeom>
          <a:noFill/>
          <a:ln>
            <a:noFill/>
          </a:ln>
        </p:spPr>
        <p:txBody>
          <a:bodyPr anchorCtr="0" anchor="t" bIns="45700" lIns="91425" spcFirstLastPara="1" rIns="91425" wrap="square" tIns="45700">
            <a:normAutofit/>
          </a:bodyPr>
          <a:lstStyle>
            <a:lvl1pPr indent="-228600" lvl="0" marL="457200" algn="l">
              <a:spcBef>
                <a:spcPts val="1000"/>
              </a:spcBef>
              <a:spcAft>
                <a:spcPts val="0"/>
              </a:spcAft>
              <a:buSzPts val="1400"/>
              <a:buNone/>
              <a:defRPr sz="1400"/>
            </a:lvl1pPr>
            <a:lvl2pPr indent="-228600" lvl="1" marL="914400" algn="l">
              <a:spcBef>
                <a:spcPts val="1000"/>
              </a:spcBef>
              <a:spcAft>
                <a:spcPts val="0"/>
              </a:spcAft>
              <a:buSzPts val="1200"/>
              <a:buNone/>
              <a:defRPr sz="1200"/>
            </a:lvl2pPr>
            <a:lvl3pPr indent="-228600" lvl="2" marL="1371600" algn="l">
              <a:spcBef>
                <a:spcPts val="1000"/>
              </a:spcBef>
              <a:spcAft>
                <a:spcPts val="0"/>
              </a:spcAft>
              <a:buSzPts val="1000"/>
              <a:buNone/>
              <a:defRPr sz="1000"/>
            </a:lvl3pPr>
            <a:lvl4pPr indent="-228600" lvl="3" marL="1828800" algn="l">
              <a:spcBef>
                <a:spcPts val="1000"/>
              </a:spcBef>
              <a:spcAft>
                <a:spcPts val="0"/>
              </a:spcAft>
              <a:buSzPts val="900"/>
              <a:buNone/>
              <a:defRPr sz="900"/>
            </a:lvl4pPr>
            <a:lvl5pPr indent="-228600" lvl="4" marL="2286000" algn="l">
              <a:spcBef>
                <a:spcPts val="1000"/>
              </a:spcBef>
              <a:spcAft>
                <a:spcPts val="0"/>
              </a:spcAft>
              <a:buSzPts val="900"/>
              <a:buNone/>
              <a:defRPr sz="900"/>
            </a:lvl5pPr>
            <a:lvl6pPr indent="-228600" lvl="5" marL="2743200" algn="l">
              <a:spcBef>
                <a:spcPts val="1000"/>
              </a:spcBef>
              <a:spcAft>
                <a:spcPts val="0"/>
              </a:spcAft>
              <a:buSzPts val="900"/>
              <a:buNone/>
              <a:defRPr sz="900"/>
            </a:lvl6pPr>
            <a:lvl7pPr indent="-228600" lvl="6" marL="3200400" algn="l">
              <a:spcBef>
                <a:spcPts val="1000"/>
              </a:spcBef>
              <a:spcAft>
                <a:spcPts val="0"/>
              </a:spcAft>
              <a:buSzPts val="900"/>
              <a:buNone/>
              <a:defRPr sz="900"/>
            </a:lvl7pPr>
            <a:lvl8pPr indent="-228600" lvl="7" marL="3657600" algn="l">
              <a:spcBef>
                <a:spcPts val="1000"/>
              </a:spcBef>
              <a:spcAft>
                <a:spcPts val="0"/>
              </a:spcAft>
              <a:buSzPts val="900"/>
              <a:buNone/>
              <a:defRPr sz="900"/>
            </a:lvl8pPr>
            <a:lvl9pPr indent="-228600" lvl="8" marL="4114800" algn="l">
              <a:spcBef>
                <a:spcPts val="1000"/>
              </a:spcBef>
              <a:spcAft>
                <a:spcPts val="0"/>
              </a:spcAft>
              <a:buSzPts val="900"/>
              <a:buNone/>
              <a:defRPr sz="900"/>
            </a:lvl9pPr>
          </a:lstStyle>
          <a:p/>
        </p:txBody>
      </p:sp>
      <p:sp>
        <p:nvSpPr>
          <p:cNvPr id="92" name="Google Shape;92;p52"/>
          <p:cNvSpPr txBox="1"/>
          <p:nvPr>
            <p:ph idx="10" type="dt"/>
          </p:nvPr>
        </p:nvSpPr>
        <p:spPr>
          <a:xfrm>
            <a:off x="10361612" y="6130437"/>
            <a:ext cx="1146283" cy="370396"/>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93" name="Google Shape;93;p52"/>
          <p:cNvSpPr txBox="1"/>
          <p:nvPr>
            <p:ph idx="11" type="ftr"/>
          </p:nvPr>
        </p:nvSpPr>
        <p:spPr>
          <a:xfrm>
            <a:off x="2589212" y="6135808"/>
            <a:ext cx="7619999"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94" name="Google Shape;94;p52"/>
          <p:cNvSpPr/>
          <p:nvPr/>
        </p:nvSpPr>
        <p:spPr>
          <a:xfrm flipH="1" rot="10800000">
            <a:off x="-4189" y="714375"/>
            <a:ext cx="1588527" cy="507297"/>
          </a:xfrm>
          <a:custGeom>
            <a:rect b="b" l="l" r="r" t="t"/>
            <a:pathLst>
              <a:path extrusionOk="0" h="10000" w="9248">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5" name="Google Shape;95;p52"/>
          <p:cNvSpPr txBox="1"/>
          <p:nvPr>
            <p:ph idx="12" type="sldNum"/>
          </p:nvPr>
        </p:nvSpPr>
        <p:spPr>
          <a:xfrm>
            <a:off x="531812" y="787782"/>
            <a:ext cx="779767"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with Caption" type="picTx">
  <p:cSld name="PICTURE_WITH_CAPTION_TEXT">
    <p:spTree>
      <p:nvGrpSpPr>
        <p:cNvPr id="96" name="Shape 96"/>
        <p:cNvGrpSpPr/>
        <p:nvPr/>
      </p:nvGrpSpPr>
      <p:grpSpPr>
        <a:xfrm>
          <a:off x="0" y="0"/>
          <a:ext cx="0" cy="0"/>
          <a:chOff x="0" y="0"/>
          <a:chExt cx="0" cy="0"/>
        </a:xfrm>
      </p:grpSpPr>
      <p:sp>
        <p:nvSpPr>
          <p:cNvPr id="97" name="Google Shape;97;p53"/>
          <p:cNvSpPr txBox="1"/>
          <p:nvPr>
            <p:ph type="title"/>
          </p:nvPr>
        </p:nvSpPr>
        <p:spPr>
          <a:xfrm>
            <a:off x="2589213" y="4800600"/>
            <a:ext cx="8915400" cy="566738"/>
          </a:xfrm>
          <a:prstGeom prst="rect">
            <a:avLst/>
          </a:prstGeom>
          <a:noFill/>
          <a:ln>
            <a:noFill/>
          </a:ln>
        </p:spPr>
        <p:txBody>
          <a:bodyPr anchorCtr="0" anchor="b" bIns="45700" lIns="91425" spcFirstLastPara="1" rIns="91425" wrap="square" tIns="45700">
            <a:normAutofit/>
          </a:bodyPr>
          <a:lstStyle>
            <a:lvl1pPr lvl="0" algn="l">
              <a:spcBef>
                <a:spcPts val="0"/>
              </a:spcBef>
              <a:spcAft>
                <a:spcPts val="0"/>
              </a:spcAft>
              <a:buClr>
                <a:srgbClr val="262626"/>
              </a:buClr>
              <a:buSzPts val="2400"/>
              <a:buFont typeface="Century Gothic"/>
              <a:buNone/>
              <a:defRPr b="0" sz="2400"/>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98" name="Google Shape;98;p53"/>
          <p:cNvSpPr/>
          <p:nvPr>
            <p:ph idx="2" type="pic"/>
          </p:nvPr>
        </p:nvSpPr>
        <p:spPr>
          <a:xfrm>
            <a:off x="2589212" y="634965"/>
            <a:ext cx="8915400" cy="3854970"/>
          </a:xfrm>
          <a:prstGeom prst="rect">
            <a:avLst/>
          </a:prstGeom>
          <a:noFill/>
          <a:ln>
            <a:noFill/>
          </a:ln>
        </p:spPr>
      </p:sp>
      <p:sp>
        <p:nvSpPr>
          <p:cNvPr id="99" name="Google Shape;99;p53"/>
          <p:cNvSpPr txBox="1"/>
          <p:nvPr>
            <p:ph idx="1" type="body"/>
          </p:nvPr>
        </p:nvSpPr>
        <p:spPr>
          <a:xfrm>
            <a:off x="2589213" y="5367338"/>
            <a:ext cx="8915400" cy="493712"/>
          </a:xfrm>
          <a:prstGeom prst="rect">
            <a:avLst/>
          </a:prstGeom>
          <a:noFill/>
          <a:ln>
            <a:noFill/>
          </a:ln>
        </p:spPr>
        <p:txBody>
          <a:bodyPr anchorCtr="0" anchor="t" bIns="45700" lIns="91425" spcFirstLastPara="1" rIns="91425" wrap="square" tIns="45700">
            <a:normAutofit/>
          </a:bodyPr>
          <a:lstStyle>
            <a:lvl1pPr indent="-228600" lvl="0" marL="457200" algn="l">
              <a:spcBef>
                <a:spcPts val="1000"/>
              </a:spcBef>
              <a:spcAft>
                <a:spcPts val="0"/>
              </a:spcAft>
              <a:buSzPts val="1200"/>
              <a:buNone/>
              <a:defRPr sz="1200"/>
            </a:lvl1pPr>
            <a:lvl2pPr indent="-228600" lvl="1" marL="914400" algn="l">
              <a:spcBef>
                <a:spcPts val="1000"/>
              </a:spcBef>
              <a:spcAft>
                <a:spcPts val="0"/>
              </a:spcAft>
              <a:buSzPts val="1200"/>
              <a:buNone/>
              <a:defRPr sz="1200"/>
            </a:lvl2pPr>
            <a:lvl3pPr indent="-228600" lvl="2" marL="1371600" algn="l">
              <a:spcBef>
                <a:spcPts val="1000"/>
              </a:spcBef>
              <a:spcAft>
                <a:spcPts val="0"/>
              </a:spcAft>
              <a:buSzPts val="1000"/>
              <a:buNone/>
              <a:defRPr sz="1000"/>
            </a:lvl3pPr>
            <a:lvl4pPr indent="-228600" lvl="3" marL="1828800" algn="l">
              <a:spcBef>
                <a:spcPts val="1000"/>
              </a:spcBef>
              <a:spcAft>
                <a:spcPts val="0"/>
              </a:spcAft>
              <a:buSzPts val="900"/>
              <a:buNone/>
              <a:defRPr sz="900"/>
            </a:lvl4pPr>
            <a:lvl5pPr indent="-228600" lvl="4" marL="2286000" algn="l">
              <a:spcBef>
                <a:spcPts val="1000"/>
              </a:spcBef>
              <a:spcAft>
                <a:spcPts val="0"/>
              </a:spcAft>
              <a:buSzPts val="900"/>
              <a:buNone/>
              <a:defRPr sz="900"/>
            </a:lvl5pPr>
            <a:lvl6pPr indent="-228600" lvl="5" marL="2743200" algn="l">
              <a:spcBef>
                <a:spcPts val="1000"/>
              </a:spcBef>
              <a:spcAft>
                <a:spcPts val="0"/>
              </a:spcAft>
              <a:buSzPts val="900"/>
              <a:buNone/>
              <a:defRPr sz="900"/>
            </a:lvl6pPr>
            <a:lvl7pPr indent="-228600" lvl="6" marL="3200400" algn="l">
              <a:spcBef>
                <a:spcPts val="1000"/>
              </a:spcBef>
              <a:spcAft>
                <a:spcPts val="0"/>
              </a:spcAft>
              <a:buSzPts val="900"/>
              <a:buNone/>
              <a:defRPr sz="900"/>
            </a:lvl7pPr>
            <a:lvl8pPr indent="-228600" lvl="7" marL="3657600" algn="l">
              <a:spcBef>
                <a:spcPts val="1000"/>
              </a:spcBef>
              <a:spcAft>
                <a:spcPts val="0"/>
              </a:spcAft>
              <a:buSzPts val="900"/>
              <a:buNone/>
              <a:defRPr sz="900"/>
            </a:lvl8pPr>
            <a:lvl9pPr indent="-228600" lvl="8" marL="4114800" algn="l">
              <a:spcBef>
                <a:spcPts val="1000"/>
              </a:spcBef>
              <a:spcAft>
                <a:spcPts val="0"/>
              </a:spcAft>
              <a:buSzPts val="900"/>
              <a:buNone/>
              <a:defRPr sz="900"/>
            </a:lvl9pPr>
          </a:lstStyle>
          <a:p/>
        </p:txBody>
      </p:sp>
      <p:sp>
        <p:nvSpPr>
          <p:cNvPr id="100" name="Google Shape;100;p53"/>
          <p:cNvSpPr txBox="1"/>
          <p:nvPr>
            <p:ph idx="10" type="dt"/>
          </p:nvPr>
        </p:nvSpPr>
        <p:spPr>
          <a:xfrm>
            <a:off x="10361612" y="6130437"/>
            <a:ext cx="1146283" cy="370396"/>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01" name="Google Shape;101;p53"/>
          <p:cNvSpPr txBox="1"/>
          <p:nvPr>
            <p:ph idx="11" type="ftr"/>
          </p:nvPr>
        </p:nvSpPr>
        <p:spPr>
          <a:xfrm>
            <a:off x="2589212" y="6135808"/>
            <a:ext cx="7619999"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02" name="Google Shape;102;p53"/>
          <p:cNvSpPr/>
          <p:nvPr/>
        </p:nvSpPr>
        <p:spPr>
          <a:xfrm flipH="1" rot="10800000">
            <a:off x="-4189" y="4911725"/>
            <a:ext cx="1588527" cy="507297"/>
          </a:xfrm>
          <a:custGeom>
            <a:rect b="b" l="l" r="r" t="t"/>
            <a:pathLst>
              <a:path extrusionOk="0" h="10000" w="9248">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3" name="Google Shape;103;p53"/>
          <p:cNvSpPr txBox="1"/>
          <p:nvPr>
            <p:ph idx="12" type="sldNum"/>
          </p:nvPr>
        </p:nvSpPr>
        <p:spPr>
          <a:xfrm>
            <a:off x="531812" y="4983087"/>
            <a:ext cx="779767"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0" Type="http://schemas.openxmlformats.org/officeDocument/2006/relationships/slideLayout" Target="../slideLayouts/slideLayout10.xml"/><Relationship Id="rId13" Type="http://schemas.openxmlformats.org/officeDocument/2006/relationships/slideLayout" Target="../slideLayouts/slideLayout13.xml"/><Relationship Id="rId12" Type="http://schemas.openxmlformats.org/officeDocument/2006/relationships/slideLayout" Target="../slideLayouts/slideLayout12.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9" Type="http://schemas.openxmlformats.org/officeDocument/2006/relationships/slideLayout" Target="../slideLayouts/slideLayout9.xml"/><Relationship Id="rId15" Type="http://schemas.openxmlformats.org/officeDocument/2006/relationships/slideLayout" Target="../slideLayouts/slideLayout15.xml"/><Relationship Id="rId14" Type="http://schemas.openxmlformats.org/officeDocument/2006/relationships/slideLayout" Target="../slideLayouts/slideLayout14.xml"/><Relationship Id="rId17" Type="http://schemas.openxmlformats.org/officeDocument/2006/relationships/theme" Target="../theme/theme1.xml"/><Relationship Id="rId16" Type="http://schemas.openxmlformats.org/officeDocument/2006/relationships/slideLayout" Target="../slideLayouts/slideLayout16.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gradFill>
          <a:gsLst>
            <a:gs pos="0">
              <a:srgbClr val="FFFFFF"/>
            </a:gs>
            <a:gs pos="100000">
              <a:srgbClr val="DDE6C3"/>
            </a:gs>
          </a:gsLst>
          <a:path path="circle">
            <a:fillToRect b="100%" r="100%"/>
          </a:path>
          <a:tileRect l="-100%" t="-100%"/>
        </a:gradFill>
      </p:bgPr>
    </p:bg>
    <p:spTree>
      <p:nvGrpSpPr>
        <p:cNvPr id="5" name="Shape 5"/>
        <p:cNvGrpSpPr/>
        <p:nvPr/>
      </p:nvGrpSpPr>
      <p:grpSpPr>
        <a:xfrm>
          <a:off x="0" y="0"/>
          <a:ext cx="0" cy="0"/>
          <a:chOff x="0" y="0"/>
          <a:chExt cx="0" cy="0"/>
        </a:xfrm>
      </p:grpSpPr>
      <p:grpSp>
        <p:nvGrpSpPr>
          <p:cNvPr id="6" name="Google Shape;6;p44"/>
          <p:cNvGrpSpPr/>
          <p:nvPr/>
        </p:nvGrpSpPr>
        <p:grpSpPr>
          <a:xfrm>
            <a:off x="1" y="228600"/>
            <a:ext cx="2851516" cy="6638628"/>
            <a:chOff x="2487613" y="285750"/>
            <a:chExt cx="2428875" cy="5654676"/>
          </a:xfrm>
        </p:grpSpPr>
        <p:sp>
          <p:nvSpPr>
            <p:cNvPr id="7" name="Google Shape;7;p44"/>
            <p:cNvSpPr/>
            <p:nvPr/>
          </p:nvSpPr>
          <p:spPr>
            <a:xfrm>
              <a:off x="2487613" y="2284413"/>
              <a:ext cx="85725" cy="533400"/>
            </a:xfrm>
            <a:custGeom>
              <a:rect b="b" l="l" r="r" t="t"/>
              <a:pathLst>
                <a:path extrusionOk="0" h="136" w="22">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dk2">
                <a:alpha val="2000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 name="Google Shape;8;p44"/>
            <p:cNvSpPr/>
            <p:nvPr/>
          </p:nvSpPr>
          <p:spPr>
            <a:xfrm>
              <a:off x="2597151" y="2779713"/>
              <a:ext cx="550863" cy="1978025"/>
            </a:xfrm>
            <a:custGeom>
              <a:rect b="b" l="l" r="r" t="t"/>
              <a:pathLst>
                <a:path extrusionOk="0" h="504" w="140">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dk2">
                <a:alpha val="2000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 name="Google Shape;9;p44"/>
            <p:cNvSpPr/>
            <p:nvPr/>
          </p:nvSpPr>
          <p:spPr>
            <a:xfrm>
              <a:off x="3175001" y="4730750"/>
              <a:ext cx="519113" cy="1209675"/>
            </a:xfrm>
            <a:custGeom>
              <a:rect b="b" l="l" r="r" t="t"/>
              <a:pathLst>
                <a:path extrusionOk="0" h="308" w="132">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dk2">
                <a:alpha val="2000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 name="Google Shape;10;p44"/>
            <p:cNvSpPr/>
            <p:nvPr/>
          </p:nvSpPr>
          <p:spPr>
            <a:xfrm>
              <a:off x="3305176" y="5630863"/>
              <a:ext cx="146050" cy="309563"/>
            </a:xfrm>
            <a:custGeom>
              <a:rect b="b" l="l" r="r" t="t"/>
              <a:pathLst>
                <a:path extrusionOk="0" h="79" w="37">
                  <a:moveTo>
                    <a:pt x="28" y="79"/>
                  </a:moveTo>
                  <a:cubicBezTo>
                    <a:pt x="37" y="79"/>
                    <a:pt x="37" y="79"/>
                    <a:pt x="37" y="79"/>
                  </a:cubicBezTo>
                  <a:cubicBezTo>
                    <a:pt x="24" y="53"/>
                    <a:pt x="12" y="27"/>
                    <a:pt x="0" y="0"/>
                  </a:cubicBezTo>
                  <a:cubicBezTo>
                    <a:pt x="8" y="27"/>
                    <a:pt x="17" y="53"/>
                    <a:pt x="28" y="79"/>
                  </a:cubicBezTo>
                  <a:close/>
                </a:path>
              </a:pathLst>
            </a:custGeom>
            <a:solidFill>
              <a:schemeClr val="dk2">
                <a:alpha val="2000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 name="Google Shape;11;p44"/>
            <p:cNvSpPr/>
            <p:nvPr/>
          </p:nvSpPr>
          <p:spPr>
            <a:xfrm>
              <a:off x="2573338" y="2817813"/>
              <a:ext cx="700088" cy="2835275"/>
            </a:xfrm>
            <a:custGeom>
              <a:rect b="b" l="l" r="r" t="t"/>
              <a:pathLst>
                <a:path extrusionOk="0" h="722" w="178">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dk2">
                <a:alpha val="2000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 name="Google Shape;12;p44"/>
            <p:cNvSpPr/>
            <p:nvPr/>
          </p:nvSpPr>
          <p:spPr>
            <a:xfrm>
              <a:off x="2506663" y="285750"/>
              <a:ext cx="90488" cy="2493963"/>
            </a:xfrm>
            <a:custGeom>
              <a:rect b="b" l="l" r="r" t="t"/>
              <a:pathLst>
                <a:path extrusionOk="0" h="635" w="23">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dk2">
                <a:alpha val="2000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 name="Google Shape;13;p44"/>
            <p:cNvSpPr/>
            <p:nvPr/>
          </p:nvSpPr>
          <p:spPr>
            <a:xfrm>
              <a:off x="2554288" y="2598738"/>
              <a:ext cx="66675" cy="420688"/>
            </a:xfrm>
            <a:custGeom>
              <a:rect b="b" l="l" r="r" t="t"/>
              <a:pathLst>
                <a:path extrusionOk="0" h="107" w="1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dk2">
                <a:alpha val="2000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 name="Google Shape;14;p44"/>
            <p:cNvSpPr/>
            <p:nvPr/>
          </p:nvSpPr>
          <p:spPr>
            <a:xfrm>
              <a:off x="3143251" y="4757738"/>
              <a:ext cx="161925" cy="873125"/>
            </a:xfrm>
            <a:custGeom>
              <a:rect b="b" l="l" r="r" t="t"/>
              <a:pathLst>
                <a:path extrusionOk="0" h="222" w="41">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dk2">
                <a:alpha val="2000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 name="Google Shape;15;p44"/>
            <p:cNvSpPr/>
            <p:nvPr/>
          </p:nvSpPr>
          <p:spPr>
            <a:xfrm>
              <a:off x="3148013" y="1282700"/>
              <a:ext cx="1768475" cy="3448050"/>
            </a:xfrm>
            <a:custGeom>
              <a:rect b="b" l="l" r="r" t="t"/>
              <a:pathLst>
                <a:path extrusionOk="0" h="878" w="450">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dk2">
                <a:alpha val="2000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 name="Google Shape;16;p44"/>
            <p:cNvSpPr/>
            <p:nvPr/>
          </p:nvSpPr>
          <p:spPr>
            <a:xfrm>
              <a:off x="3273426" y="5653088"/>
              <a:ext cx="138113" cy="287338"/>
            </a:xfrm>
            <a:custGeom>
              <a:rect b="b" l="l" r="r" t="t"/>
              <a:pathLst>
                <a:path extrusionOk="0" h="73" w="35">
                  <a:moveTo>
                    <a:pt x="0" y="0"/>
                  </a:moveTo>
                  <a:cubicBezTo>
                    <a:pt x="7" y="24"/>
                    <a:pt x="16" y="49"/>
                    <a:pt x="26" y="73"/>
                  </a:cubicBezTo>
                  <a:cubicBezTo>
                    <a:pt x="35" y="73"/>
                    <a:pt x="35" y="73"/>
                    <a:pt x="35" y="73"/>
                  </a:cubicBezTo>
                  <a:cubicBezTo>
                    <a:pt x="23" y="49"/>
                    <a:pt x="11" y="24"/>
                    <a:pt x="0" y="0"/>
                  </a:cubicBezTo>
                  <a:close/>
                </a:path>
              </a:pathLst>
            </a:custGeom>
            <a:solidFill>
              <a:schemeClr val="dk2">
                <a:alpha val="2000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 name="Google Shape;17;p44"/>
            <p:cNvSpPr/>
            <p:nvPr/>
          </p:nvSpPr>
          <p:spPr>
            <a:xfrm>
              <a:off x="3143251" y="4656138"/>
              <a:ext cx="31750" cy="188913"/>
            </a:xfrm>
            <a:custGeom>
              <a:rect b="b" l="l" r="r" t="t"/>
              <a:pathLst>
                <a:path extrusionOk="0" h="48" w="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dk2">
                <a:alpha val="2000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 name="Google Shape;18;p44"/>
            <p:cNvSpPr/>
            <p:nvPr/>
          </p:nvSpPr>
          <p:spPr>
            <a:xfrm>
              <a:off x="3211513" y="5410200"/>
              <a:ext cx="203200" cy="530225"/>
            </a:xfrm>
            <a:custGeom>
              <a:rect b="b" l="l" r="r" t="t"/>
              <a:pathLst>
                <a:path extrusionOk="0" h="135" w="52">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dk2">
                <a:alpha val="2000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19" name="Google Shape;19;p44"/>
          <p:cNvGrpSpPr/>
          <p:nvPr/>
        </p:nvGrpSpPr>
        <p:grpSpPr>
          <a:xfrm>
            <a:off x="27221" y="-786"/>
            <a:ext cx="2356674" cy="6854039"/>
            <a:chOff x="6627813" y="194833"/>
            <a:chExt cx="1952625" cy="5678918"/>
          </a:xfrm>
        </p:grpSpPr>
        <p:sp>
          <p:nvSpPr>
            <p:cNvPr id="20" name="Google Shape;20;p44"/>
            <p:cNvSpPr/>
            <p:nvPr/>
          </p:nvSpPr>
          <p:spPr>
            <a:xfrm>
              <a:off x="6627813" y="194833"/>
              <a:ext cx="409575" cy="3646488"/>
            </a:xfrm>
            <a:custGeom>
              <a:rect b="b" l="l" r="r" t="t"/>
              <a:pathLst>
                <a:path extrusionOk="0" h="920" w="103">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 name="Google Shape;21;p44"/>
            <p:cNvSpPr/>
            <p:nvPr/>
          </p:nvSpPr>
          <p:spPr>
            <a:xfrm>
              <a:off x="7061201" y="3771900"/>
              <a:ext cx="350838" cy="1309688"/>
            </a:xfrm>
            <a:custGeom>
              <a:rect b="b" l="l" r="r" t="t"/>
              <a:pathLst>
                <a:path extrusionOk="0" h="330" w="88">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 name="Google Shape;22;p44"/>
            <p:cNvSpPr/>
            <p:nvPr/>
          </p:nvSpPr>
          <p:spPr>
            <a:xfrm>
              <a:off x="7439026" y="5053013"/>
              <a:ext cx="357188" cy="820738"/>
            </a:xfrm>
            <a:custGeom>
              <a:rect b="b" l="l" r="r" t="t"/>
              <a:pathLst>
                <a:path extrusionOk="0" h="207" w="90">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 name="Google Shape;23;p44"/>
            <p:cNvSpPr/>
            <p:nvPr/>
          </p:nvSpPr>
          <p:spPr>
            <a:xfrm>
              <a:off x="7037388" y="3811588"/>
              <a:ext cx="457200" cy="1852613"/>
            </a:xfrm>
            <a:custGeom>
              <a:rect b="b" l="l" r="r" t="t"/>
              <a:pathLst>
                <a:path extrusionOk="0" h="467" w="115">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 name="Google Shape;24;p44"/>
            <p:cNvSpPr/>
            <p:nvPr/>
          </p:nvSpPr>
          <p:spPr>
            <a:xfrm>
              <a:off x="6992938" y="1263650"/>
              <a:ext cx="144463" cy="2508250"/>
            </a:xfrm>
            <a:custGeom>
              <a:rect b="b" l="l" r="r" t="t"/>
              <a:pathLst>
                <a:path extrusionOk="0" h="633" w="36">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5" name="Google Shape;25;p44"/>
            <p:cNvSpPr/>
            <p:nvPr/>
          </p:nvSpPr>
          <p:spPr>
            <a:xfrm>
              <a:off x="7526338" y="5640388"/>
              <a:ext cx="111125" cy="233363"/>
            </a:xfrm>
            <a:custGeom>
              <a:rect b="b" l="l" r="r" t="t"/>
              <a:pathLst>
                <a:path extrusionOk="0" h="59" w="28">
                  <a:moveTo>
                    <a:pt x="22" y="59"/>
                  </a:moveTo>
                  <a:cubicBezTo>
                    <a:pt x="28" y="59"/>
                    <a:pt x="28" y="59"/>
                    <a:pt x="28" y="59"/>
                  </a:cubicBezTo>
                  <a:cubicBezTo>
                    <a:pt x="18" y="40"/>
                    <a:pt x="9" y="20"/>
                    <a:pt x="0" y="0"/>
                  </a:cubicBezTo>
                  <a:cubicBezTo>
                    <a:pt x="6" y="20"/>
                    <a:pt x="13" y="40"/>
                    <a:pt x="22" y="59"/>
                  </a:cubicBez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6" name="Google Shape;26;p44"/>
            <p:cNvSpPr/>
            <p:nvPr/>
          </p:nvSpPr>
          <p:spPr>
            <a:xfrm>
              <a:off x="7021513" y="3598863"/>
              <a:ext cx="68263" cy="423863"/>
            </a:xfrm>
            <a:custGeom>
              <a:rect b="b" l="l" r="r" t="t"/>
              <a:pathLst>
                <a:path extrusionOk="0" h="107" w="1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7" name="Google Shape;27;p44"/>
            <p:cNvSpPr/>
            <p:nvPr/>
          </p:nvSpPr>
          <p:spPr>
            <a:xfrm>
              <a:off x="7412038" y="2801938"/>
              <a:ext cx="1168400" cy="2251075"/>
            </a:xfrm>
            <a:custGeom>
              <a:rect b="b" l="l" r="r" t="t"/>
              <a:pathLst>
                <a:path extrusionOk="0" h="568" w="294">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8" name="Google Shape;28;p44"/>
            <p:cNvSpPr/>
            <p:nvPr/>
          </p:nvSpPr>
          <p:spPr>
            <a:xfrm>
              <a:off x="7494588" y="5664200"/>
              <a:ext cx="100013" cy="209550"/>
            </a:xfrm>
            <a:custGeom>
              <a:rect b="b" l="l" r="r" t="t"/>
              <a:pathLst>
                <a:path extrusionOk="0" h="53" w="25">
                  <a:moveTo>
                    <a:pt x="0" y="0"/>
                  </a:moveTo>
                  <a:cubicBezTo>
                    <a:pt x="5" y="18"/>
                    <a:pt x="12" y="36"/>
                    <a:pt x="19" y="53"/>
                  </a:cubicBezTo>
                  <a:cubicBezTo>
                    <a:pt x="25" y="53"/>
                    <a:pt x="25" y="53"/>
                    <a:pt x="25" y="53"/>
                  </a:cubicBezTo>
                  <a:cubicBezTo>
                    <a:pt x="16" y="36"/>
                    <a:pt x="8" y="18"/>
                    <a:pt x="0" y="0"/>
                  </a:cubicBez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9" name="Google Shape;29;p44"/>
            <p:cNvSpPr/>
            <p:nvPr/>
          </p:nvSpPr>
          <p:spPr>
            <a:xfrm>
              <a:off x="7412038" y="5081588"/>
              <a:ext cx="114300" cy="558800"/>
            </a:xfrm>
            <a:custGeom>
              <a:rect b="b" l="l" r="r" t="t"/>
              <a:pathLst>
                <a:path extrusionOk="0" h="141" w="29">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0" name="Google Shape;30;p44"/>
            <p:cNvSpPr/>
            <p:nvPr/>
          </p:nvSpPr>
          <p:spPr>
            <a:xfrm>
              <a:off x="7412038" y="4978400"/>
              <a:ext cx="31750" cy="188913"/>
            </a:xfrm>
            <a:custGeom>
              <a:rect b="b" l="l" r="r" t="t"/>
              <a:pathLst>
                <a:path extrusionOk="0" h="48" w="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1" name="Google Shape;31;p44"/>
            <p:cNvSpPr/>
            <p:nvPr/>
          </p:nvSpPr>
          <p:spPr>
            <a:xfrm>
              <a:off x="7439026" y="5434013"/>
              <a:ext cx="174625" cy="439738"/>
            </a:xfrm>
            <a:custGeom>
              <a:rect b="b" l="l" r="r" t="t"/>
              <a:pathLst>
                <a:path extrusionOk="0" h="111" w="44">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32" name="Google Shape;32;p44"/>
          <p:cNvSpPr/>
          <p:nvPr/>
        </p:nvSpPr>
        <p:spPr>
          <a:xfrm>
            <a:off x="0" y="0"/>
            <a:ext cx="182880" cy="6858000"/>
          </a:xfrm>
          <a:prstGeom prst="rect">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3" name="Google Shape;33;p44"/>
          <p:cNvSpPr txBox="1"/>
          <p:nvPr>
            <p:ph type="title"/>
          </p:nvPr>
        </p:nvSpPr>
        <p:spPr>
          <a:xfrm>
            <a:off x="2592924" y="624110"/>
            <a:ext cx="8911687" cy="1280890"/>
          </a:xfrm>
          <a:prstGeom prst="rect">
            <a:avLst/>
          </a:prstGeom>
          <a:noFill/>
          <a:ln>
            <a:noFill/>
          </a:ln>
        </p:spPr>
        <p:txBody>
          <a:bodyPr anchorCtr="0" anchor="t" bIns="45700" lIns="91425" spcFirstLastPara="1" rIns="91425" wrap="square" tIns="45700">
            <a:normAutofit/>
          </a:bodyPr>
          <a:lstStyle>
            <a:lvl1pPr lvl="0" marR="0" rtl="0" algn="l">
              <a:spcBef>
                <a:spcPts val="0"/>
              </a:spcBef>
              <a:spcAft>
                <a:spcPts val="0"/>
              </a:spcAft>
              <a:buClr>
                <a:srgbClr val="262626"/>
              </a:buClr>
              <a:buSzPts val="3600"/>
              <a:buFont typeface="Century Gothic"/>
              <a:buNone/>
              <a:defRPr b="0" i="0" sz="3600" u="none" cap="none" strike="noStrike">
                <a:solidFill>
                  <a:srgbClr val="262626"/>
                </a:solidFill>
                <a:latin typeface="Century Gothic"/>
                <a:ea typeface="Century Gothic"/>
                <a:cs typeface="Century Gothic"/>
                <a:sym typeface="Century Gothic"/>
              </a:defRPr>
            </a:lvl1pPr>
            <a:lvl2pPr lvl="1" marR="0" rtl="0" algn="l">
              <a:spcBef>
                <a:spcPts val="0"/>
              </a:spcBef>
              <a:spcAft>
                <a:spcPts val="0"/>
              </a:spcAft>
              <a:buSzPts val="1400"/>
              <a:buNone/>
              <a:defRPr b="0" i="0" sz="1800" u="none" cap="none" strike="noStrike">
                <a:solidFill>
                  <a:schemeClr val="dk2"/>
                </a:solidFill>
              </a:defRPr>
            </a:lvl2pPr>
            <a:lvl3pPr lvl="2" marR="0" rtl="0" algn="l">
              <a:spcBef>
                <a:spcPts val="0"/>
              </a:spcBef>
              <a:spcAft>
                <a:spcPts val="0"/>
              </a:spcAft>
              <a:buSzPts val="1400"/>
              <a:buNone/>
              <a:defRPr b="0" i="0" sz="1800" u="none" cap="none" strike="noStrike">
                <a:solidFill>
                  <a:schemeClr val="dk2"/>
                </a:solidFill>
              </a:defRPr>
            </a:lvl3pPr>
            <a:lvl4pPr lvl="3" marR="0" rtl="0" algn="l">
              <a:spcBef>
                <a:spcPts val="0"/>
              </a:spcBef>
              <a:spcAft>
                <a:spcPts val="0"/>
              </a:spcAft>
              <a:buSzPts val="1400"/>
              <a:buNone/>
              <a:defRPr b="0" i="0" sz="1800" u="none" cap="none" strike="noStrike">
                <a:solidFill>
                  <a:schemeClr val="dk2"/>
                </a:solidFill>
              </a:defRPr>
            </a:lvl4pPr>
            <a:lvl5pPr lvl="4" marR="0" rtl="0" algn="l">
              <a:spcBef>
                <a:spcPts val="0"/>
              </a:spcBef>
              <a:spcAft>
                <a:spcPts val="0"/>
              </a:spcAft>
              <a:buSzPts val="1400"/>
              <a:buNone/>
              <a:defRPr b="0" i="0" sz="1800" u="none" cap="none" strike="noStrike">
                <a:solidFill>
                  <a:schemeClr val="dk2"/>
                </a:solidFill>
              </a:defRPr>
            </a:lvl5pPr>
            <a:lvl6pPr lvl="5" marR="0" rtl="0" algn="l">
              <a:spcBef>
                <a:spcPts val="0"/>
              </a:spcBef>
              <a:spcAft>
                <a:spcPts val="0"/>
              </a:spcAft>
              <a:buSzPts val="1400"/>
              <a:buNone/>
              <a:defRPr b="0" i="0" sz="1800" u="none" cap="none" strike="noStrike">
                <a:solidFill>
                  <a:schemeClr val="dk2"/>
                </a:solidFill>
              </a:defRPr>
            </a:lvl6pPr>
            <a:lvl7pPr lvl="6" marR="0" rtl="0" algn="l">
              <a:spcBef>
                <a:spcPts val="0"/>
              </a:spcBef>
              <a:spcAft>
                <a:spcPts val="0"/>
              </a:spcAft>
              <a:buSzPts val="1400"/>
              <a:buNone/>
              <a:defRPr b="0" i="0" sz="1800" u="none" cap="none" strike="noStrike">
                <a:solidFill>
                  <a:schemeClr val="dk2"/>
                </a:solidFill>
              </a:defRPr>
            </a:lvl7pPr>
            <a:lvl8pPr lvl="7" marR="0" rtl="0" algn="l">
              <a:spcBef>
                <a:spcPts val="0"/>
              </a:spcBef>
              <a:spcAft>
                <a:spcPts val="0"/>
              </a:spcAft>
              <a:buSzPts val="1400"/>
              <a:buNone/>
              <a:defRPr b="0" i="0" sz="1800" u="none" cap="none" strike="noStrike">
                <a:solidFill>
                  <a:schemeClr val="dk2"/>
                </a:solidFill>
              </a:defRPr>
            </a:lvl8pPr>
            <a:lvl9pPr lvl="8" marR="0" rtl="0" algn="l">
              <a:spcBef>
                <a:spcPts val="0"/>
              </a:spcBef>
              <a:spcAft>
                <a:spcPts val="0"/>
              </a:spcAft>
              <a:buSzPts val="1400"/>
              <a:buNone/>
              <a:defRPr b="0" i="0" sz="1800" u="none" cap="none" strike="noStrike">
                <a:solidFill>
                  <a:schemeClr val="dk2"/>
                </a:solidFill>
              </a:defRPr>
            </a:lvl9pPr>
          </a:lstStyle>
          <a:p/>
        </p:txBody>
      </p:sp>
      <p:sp>
        <p:nvSpPr>
          <p:cNvPr id="34" name="Google Shape;34;p44"/>
          <p:cNvSpPr txBox="1"/>
          <p:nvPr>
            <p:ph idx="1" type="body"/>
          </p:nvPr>
        </p:nvSpPr>
        <p:spPr>
          <a:xfrm>
            <a:off x="2589212" y="2133600"/>
            <a:ext cx="8915400" cy="3886200"/>
          </a:xfrm>
          <a:prstGeom prst="rect">
            <a:avLst/>
          </a:prstGeom>
          <a:noFill/>
          <a:ln>
            <a:noFill/>
          </a:ln>
        </p:spPr>
        <p:txBody>
          <a:bodyPr anchorCtr="0" anchor="t" bIns="45700" lIns="91425" spcFirstLastPara="1" rIns="91425" wrap="square" tIns="45700">
            <a:normAutofit/>
          </a:bodyPr>
          <a:lstStyle>
            <a:lvl1pPr indent="-342900" lvl="0" marL="457200" marR="0" rtl="0" algn="l">
              <a:spcBef>
                <a:spcPts val="1000"/>
              </a:spcBef>
              <a:spcAft>
                <a:spcPts val="0"/>
              </a:spcAft>
              <a:buClr>
                <a:schemeClr val="accent1"/>
              </a:buClr>
              <a:buSzPts val="1800"/>
              <a:buFont typeface="Noto Sans Symbols"/>
              <a:buChar char="🠶"/>
              <a:defRPr b="0" i="0" sz="1800" u="none" cap="none" strike="noStrike">
                <a:solidFill>
                  <a:srgbClr val="3F3F3F"/>
                </a:solidFill>
                <a:latin typeface="Century Gothic"/>
                <a:ea typeface="Century Gothic"/>
                <a:cs typeface="Century Gothic"/>
                <a:sym typeface="Century Gothic"/>
              </a:defRPr>
            </a:lvl1pPr>
            <a:lvl2pPr indent="-330200" lvl="1" marL="914400" marR="0" rtl="0" algn="l">
              <a:spcBef>
                <a:spcPts val="1000"/>
              </a:spcBef>
              <a:spcAft>
                <a:spcPts val="0"/>
              </a:spcAft>
              <a:buClr>
                <a:schemeClr val="accent1"/>
              </a:buClr>
              <a:buSzPts val="1600"/>
              <a:buFont typeface="Noto Sans Symbols"/>
              <a:buChar char="🠶"/>
              <a:defRPr b="0" i="0" sz="1600" u="none" cap="none" strike="noStrike">
                <a:solidFill>
                  <a:srgbClr val="3F3F3F"/>
                </a:solidFill>
                <a:latin typeface="Century Gothic"/>
                <a:ea typeface="Century Gothic"/>
                <a:cs typeface="Century Gothic"/>
                <a:sym typeface="Century Gothic"/>
              </a:defRPr>
            </a:lvl2pPr>
            <a:lvl3pPr indent="-317500" lvl="2" marL="1371600" marR="0" rtl="0" algn="l">
              <a:spcBef>
                <a:spcPts val="1000"/>
              </a:spcBef>
              <a:spcAft>
                <a:spcPts val="0"/>
              </a:spcAft>
              <a:buClr>
                <a:schemeClr val="accent1"/>
              </a:buClr>
              <a:buSzPts val="1400"/>
              <a:buFont typeface="Noto Sans Symbols"/>
              <a:buChar char="🠶"/>
              <a:defRPr b="0" i="0" sz="1400" u="none" cap="none" strike="noStrike">
                <a:solidFill>
                  <a:srgbClr val="3F3F3F"/>
                </a:solidFill>
                <a:latin typeface="Century Gothic"/>
                <a:ea typeface="Century Gothic"/>
                <a:cs typeface="Century Gothic"/>
                <a:sym typeface="Century Gothic"/>
              </a:defRPr>
            </a:lvl3pPr>
            <a:lvl4pPr indent="-304800" lvl="3" marL="1828800" marR="0" rtl="0" algn="l">
              <a:spcBef>
                <a:spcPts val="1000"/>
              </a:spcBef>
              <a:spcAft>
                <a:spcPts val="0"/>
              </a:spcAft>
              <a:buClr>
                <a:schemeClr val="accent1"/>
              </a:buClr>
              <a:buSzPts val="1200"/>
              <a:buFont typeface="Noto Sans Symbols"/>
              <a:buChar char="🠶"/>
              <a:defRPr b="0" i="0" sz="1200" u="none" cap="none" strike="noStrike">
                <a:solidFill>
                  <a:srgbClr val="3F3F3F"/>
                </a:solidFill>
                <a:latin typeface="Century Gothic"/>
                <a:ea typeface="Century Gothic"/>
                <a:cs typeface="Century Gothic"/>
                <a:sym typeface="Century Gothic"/>
              </a:defRPr>
            </a:lvl4pPr>
            <a:lvl5pPr indent="-304800" lvl="4" marL="2286000" marR="0" rtl="0" algn="l">
              <a:spcBef>
                <a:spcPts val="1000"/>
              </a:spcBef>
              <a:spcAft>
                <a:spcPts val="0"/>
              </a:spcAft>
              <a:buClr>
                <a:schemeClr val="accent1"/>
              </a:buClr>
              <a:buSzPts val="1200"/>
              <a:buFont typeface="Noto Sans Symbols"/>
              <a:buChar char="🠶"/>
              <a:defRPr b="0" i="0" sz="1200" u="none" cap="none" strike="noStrike">
                <a:solidFill>
                  <a:srgbClr val="3F3F3F"/>
                </a:solidFill>
                <a:latin typeface="Century Gothic"/>
                <a:ea typeface="Century Gothic"/>
                <a:cs typeface="Century Gothic"/>
                <a:sym typeface="Century Gothic"/>
              </a:defRPr>
            </a:lvl5pPr>
            <a:lvl6pPr indent="-304800" lvl="5" marL="2743200" marR="0" rtl="0" algn="l">
              <a:spcBef>
                <a:spcPts val="1000"/>
              </a:spcBef>
              <a:spcAft>
                <a:spcPts val="0"/>
              </a:spcAft>
              <a:buClr>
                <a:schemeClr val="accent1"/>
              </a:buClr>
              <a:buSzPts val="1200"/>
              <a:buFont typeface="Noto Sans Symbols"/>
              <a:buChar char="🠶"/>
              <a:defRPr b="0" i="0" sz="1200" u="none" cap="none" strike="noStrike">
                <a:solidFill>
                  <a:srgbClr val="3F3F3F"/>
                </a:solidFill>
                <a:latin typeface="Century Gothic"/>
                <a:ea typeface="Century Gothic"/>
                <a:cs typeface="Century Gothic"/>
                <a:sym typeface="Century Gothic"/>
              </a:defRPr>
            </a:lvl6pPr>
            <a:lvl7pPr indent="-304800" lvl="6" marL="3200400" marR="0" rtl="0" algn="l">
              <a:spcBef>
                <a:spcPts val="1000"/>
              </a:spcBef>
              <a:spcAft>
                <a:spcPts val="0"/>
              </a:spcAft>
              <a:buClr>
                <a:schemeClr val="accent1"/>
              </a:buClr>
              <a:buSzPts val="1200"/>
              <a:buFont typeface="Noto Sans Symbols"/>
              <a:buChar char="🠶"/>
              <a:defRPr b="0" i="0" sz="1200" u="none" cap="none" strike="noStrike">
                <a:solidFill>
                  <a:srgbClr val="3F3F3F"/>
                </a:solidFill>
                <a:latin typeface="Century Gothic"/>
                <a:ea typeface="Century Gothic"/>
                <a:cs typeface="Century Gothic"/>
                <a:sym typeface="Century Gothic"/>
              </a:defRPr>
            </a:lvl7pPr>
            <a:lvl8pPr indent="-304800" lvl="7" marL="3657600" marR="0" rtl="0" algn="l">
              <a:spcBef>
                <a:spcPts val="1000"/>
              </a:spcBef>
              <a:spcAft>
                <a:spcPts val="0"/>
              </a:spcAft>
              <a:buClr>
                <a:schemeClr val="accent1"/>
              </a:buClr>
              <a:buSzPts val="1200"/>
              <a:buFont typeface="Noto Sans Symbols"/>
              <a:buChar char="🠶"/>
              <a:defRPr b="0" i="0" sz="1200" u="none" cap="none" strike="noStrike">
                <a:solidFill>
                  <a:srgbClr val="3F3F3F"/>
                </a:solidFill>
                <a:latin typeface="Century Gothic"/>
                <a:ea typeface="Century Gothic"/>
                <a:cs typeface="Century Gothic"/>
                <a:sym typeface="Century Gothic"/>
              </a:defRPr>
            </a:lvl8pPr>
            <a:lvl9pPr indent="-304800" lvl="8" marL="4114800" marR="0" rtl="0" algn="l">
              <a:spcBef>
                <a:spcPts val="1000"/>
              </a:spcBef>
              <a:spcAft>
                <a:spcPts val="0"/>
              </a:spcAft>
              <a:buClr>
                <a:schemeClr val="accent1"/>
              </a:buClr>
              <a:buSzPts val="1200"/>
              <a:buFont typeface="Noto Sans Symbols"/>
              <a:buChar char="🠶"/>
              <a:defRPr b="0" i="0" sz="1200" u="none" cap="none" strike="noStrike">
                <a:solidFill>
                  <a:srgbClr val="3F3F3F"/>
                </a:solidFill>
                <a:latin typeface="Century Gothic"/>
                <a:ea typeface="Century Gothic"/>
                <a:cs typeface="Century Gothic"/>
                <a:sym typeface="Century Gothic"/>
              </a:defRPr>
            </a:lvl9pPr>
          </a:lstStyle>
          <a:p/>
        </p:txBody>
      </p:sp>
      <p:sp>
        <p:nvSpPr>
          <p:cNvPr id="35" name="Google Shape;35;p44"/>
          <p:cNvSpPr txBox="1"/>
          <p:nvPr>
            <p:ph idx="10" type="dt"/>
          </p:nvPr>
        </p:nvSpPr>
        <p:spPr>
          <a:xfrm>
            <a:off x="10361612" y="6130437"/>
            <a:ext cx="1146283" cy="370396"/>
          </a:xfrm>
          <a:prstGeom prst="rect">
            <a:avLst/>
          </a:prstGeom>
          <a:noFill/>
          <a:ln>
            <a:noFill/>
          </a:ln>
        </p:spPr>
        <p:txBody>
          <a:bodyPr anchorCtr="0" anchor="ctr" bIns="45700" lIns="91425" spcFirstLastPara="1" rIns="91425" wrap="square" tIns="45700">
            <a:noAutofit/>
          </a:bodyPr>
          <a:lstStyle>
            <a:lvl1pPr lvl="0" marR="0" rtl="0" algn="r">
              <a:spcBef>
                <a:spcPts val="0"/>
              </a:spcBef>
              <a:spcAft>
                <a:spcPts val="0"/>
              </a:spcAft>
              <a:buSzPts val="1400"/>
              <a:buNone/>
              <a:defRPr b="0" i="0" sz="900" u="none" cap="none" strike="noStrike">
                <a:solidFill>
                  <a:srgbClr val="888888"/>
                </a:solidFill>
                <a:latin typeface="Century Gothic"/>
                <a:ea typeface="Century Gothic"/>
                <a:cs typeface="Century Gothic"/>
                <a:sym typeface="Century Gothic"/>
              </a:defRPr>
            </a:lvl1pPr>
            <a:lvl2pPr lvl="1" marR="0" rtl="0" algn="l">
              <a:spcBef>
                <a:spcPts val="0"/>
              </a:spcBef>
              <a:spcAft>
                <a:spcPts val="0"/>
              </a:spcAft>
              <a:buSzPts val="1400"/>
              <a:buNone/>
              <a:defRPr b="0" i="0" sz="1800" u="none" cap="none" strike="noStrike">
                <a:solidFill>
                  <a:schemeClr val="dk1"/>
                </a:solidFill>
                <a:latin typeface="Century Gothic"/>
                <a:ea typeface="Century Gothic"/>
                <a:cs typeface="Century Gothic"/>
                <a:sym typeface="Century Gothic"/>
              </a:defRPr>
            </a:lvl2pPr>
            <a:lvl3pPr lvl="2" marR="0" rtl="0" algn="l">
              <a:spcBef>
                <a:spcPts val="0"/>
              </a:spcBef>
              <a:spcAft>
                <a:spcPts val="0"/>
              </a:spcAft>
              <a:buSzPts val="1400"/>
              <a:buNone/>
              <a:defRPr b="0" i="0" sz="1800" u="none" cap="none" strike="noStrike">
                <a:solidFill>
                  <a:schemeClr val="dk1"/>
                </a:solidFill>
                <a:latin typeface="Century Gothic"/>
                <a:ea typeface="Century Gothic"/>
                <a:cs typeface="Century Gothic"/>
                <a:sym typeface="Century Gothic"/>
              </a:defRPr>
            </a:lvl3pPr>
            <a:lvl4pPr lvl="3" marR="0" rtl="0" algn="l">
              <a:spcBef>
                <a:spcPts val="0"/>
              </a:spcBef>
              <a:spcAft>
                <a:spcPts val="0"/>
              </a:spcAft>
              <a:buSzPts val="1400"/>
              <a:buNone/>
              <a:defRPr b="0" i="0" sz="1800" u="none" cap="none" strike="noStrike">
                <a:solidFill>
                  <a:schemeClr val="dk1"/>
                </a:solidFill>
                <a:latin typeface="Century Gothic"/>
                <a:ea typeface="Century Gothic"/>
                <a:cs typeface="Century Gothic"/>
                <a:sym typeface="Century Gothic"/>
              </a:defRPr>
            </a:lvl4pPr>
            <a:lvl5pPr lvl="4" marR="0" rtl="0" algn="l">
              <a:spcBef>
                <a:spcPts val="0"/>
              </a:spcBef>
              <a:spcAft>
                <a:spcPts val="0"/>
              </a:spcAft>
              <a:buSzPts val="1400"/>
              <a:buNone/>
              <a:defRPr b="0" i="0" sz="1800" u="none" cap="none" strike="noStrike">
                <a:solidFill>
                  <a:schemeClr val="dk1"/>
                </a:solidFill>
                <a:latin typeface="Century Gothic"/>
                <a:ea typeface="Century Gothic"/>
                <a:cs typeface="Century Gothic"/>
                <a:sym typeface="Century Gothic"/>
              </a:defRPr>
            </a:lvl5pPr>
            <a:lvl6pPr lvl="5" marR="0" rtl="0" algn="l">
              <a:spcBef>
                <a:spcPts val="0"/>
              </a:spcBef>
              <a:spcAft>
                <a:spcPts val="0"/>
              </a:spcAft>
              <a:buSzPts val="1400"/>
              <a:buNone/>
              <a:defRPr b="0" i="0" sz="1800" u="none" cap="none" strike="noStrike">
                <a:solidFill>
                  <a:schemeClr val="dk1"/>
                </a:solidFill>
                <a:latin typeface="Century Gothic"/>
                <a:ea typeface="Century Gothic"/>
                <a:cs typeface="Century Gothic"/>
                <a:sym typeface="Century Gothic"/>
              </a:defRPr>
            </a:lvl6pPr>
            <a:lvl7pPr lvl="6" marR="0" rtl="0" algn="l">
              <a:spcBef>
                <a:spcPts val="0"/>
              </a:spcBef>
              <a:spcAft>
                <a:spcPts val="0"/>
              </a:spcAft>
              <a:buSzPts val="1400"/>
              <a:buNone/>
              <a:defRPr b="0" i="0" sz="1800" u="none" cap="none" strike="noStrike">
                <a:solidFill>
                  <a:schemeClr val="dk1"/>
                </a:solidFill>
                <a:latin typeface="Century Gothic"/>
                <a:ea typeface="Century Gothic"/>
                <a:cs typeface="Century Gothic"/>
                <a:sym typeface="Century Gothic"/>
              </a:defRPr>
            </a:lvl7pPr>
            <a:lvl8pPr lvl="7" marR="0" rtl="0" algn="l">
              <a:spcBef>
                <a:spcPts val="0"/>
              </a:spcBef>
              <a:spcAft>
                <a:spcPts val="0"/>
              </a:spcAft>
              <a:buSzPts val="1400"/>
              <a:buNone/>
              <a:defRPr b="0" i="0" sz="1800" u="none" cap="none" strike="noStrike">
                <a:solidFill>
                  <a:schemeClr val="dk1"/>
                </a:solidFill>
                <a:latin typeface="Century Gothic"/>
                <a:ea typeface="Century Gothic"/>
                <a:cs typeface="Century Gothic"/>
                <a:sym typeface="Century Gothic"/>
              </a:defRPr>
            </a:lvl8pPr>
            <a:lvl9pPr lvl="8" marR="0" rtl="0" algn="l">
              <a:spcBef>
                <a:spcPts val="0"/>
              </a:spcBef>
              <a:spcAft>
                <a:spcPts val="0"/>
              </a:spcAft>
              <a:buSzPts val="1400"/>
              <a:buNone/>
              <a:defRPr b="0" i="0" sz="1800" u="none" cap="none" strike="noStrike">
                <a:solidFill>
                  <a:schemeClr val="dk1"/>
                </a:solidFill>
                <a:latin typeface="Century Gothic"/>
                <a:ea typeface="Century Gothic"/>
                <a:cs typeface="Century Gothic"/>
                <a:sym typeface="Century Gothic"/>
              </a:defRPr>
            </a:lvl9pPr>
          </a:lstStyle>
          <a:p/>
        </p:txBody>
      </p:sp>
      <p:sp>
        <p:nvSpPr>
          <p:cNvPr id="36" name="Google Shape;36;p44"/>
          <p:cNvSpPr txBox="1"/>
          <p:nvPr>
            <p:ph idx="11" type="ftr"/>
          </p:nvPr>
        </p:nvSpPr>
        <p:spPr>
          <a:xfrm>
            <a:off x="2589212" y="6135808"/>
            <a:ext cx="7619999" cy="365125"/>
          </a:xfrm>
          <a:prstGeom prst="rect">
            <a:avLst/>
          </a:prstGeom>
          <a:noFill/>
          <a:ln>
            <a:noFill/>
          </a:ln>
        </p:spPr>
        <p:txBody>
          <a:bodyPr anchorCtr="0" anchor="ctr" bIns="45700" lIns="91425" spcFirstLastPara="1" rIns="91425" wrap="square" tIns="45700">
            <a:noAutofit/>
          </a:bodyPr>
          <a:lstStyle>
            <a:lvl1pPr lvl="0" marR="0" rtl="0" algn="l">
              <a:spcBef>
                <a:spcPts val="0"/>
              </a:spcBef>
              <a:spcAft>
                <a:spcPts val="0"/>
              </a:spcAft>
              <a:buSzPts val="1400"/>
              <a:buNone/>
              <a:defRPr b="0" i="0" sz="900" u="none" cap="none" strike="noStrike">
                <a:solidFill>
                  <a:srgbClr val="888888"/>
                </a:solidFill>
                <a:latin typeface="Century Gothic"/>
                <a:ea typeface="Century Gothic"/>
                <a:cs typeface="Century Gothic"/>
                <a:sym typeface="Century Gothic"/>
              </a:defRPr>
            </a:lvl1pPr>
            <a:lvl2pPr lvl="1" marR="0" rtl="0" algn="l">
              <a:spcBef>
                <a:spcPts val="0"/>
              </a:spcBef>
              <a:spcAft>
                <a:spcPts val="0"/>
              </a:spcAft>
              <a:buSzPts val="1400"/>
              <a:buNone/>
              <a:defRPr b="0" i="0" sz="1800" u="none" cap="none" strike="noStrike">
                <a:solidFill>
                  <a:schemeClr val="dk1"/>
                </a:solidFill>
                <a:latin typeface="Century Gothic"/>
                <a:ea typeface="Century Gothic"/>
                <a:cs typeface="Century Gothic"/>
                <a:sym typeface="Century Gothic"/>
              </a:defRPr>
            </a:lvl2pPr>
            <a:lvl3pPr lvl="2" marR="0" rtl="0" algn="l">
              <a:spcBef>
                <a:spcPts val="0"/>
              </a:spcBef>
              <a:spcAft>
                <a:spcPts val="0"/>
              </a:spcAft>
              <a:buSzPts val="1400"/>
              <a:buNone/>
              <a:defRPr b="0" i="0" sz="1800" u="none" cap="none" strike="noStrike">
                <a:solidFill>
                  <a:schemeClr val="dk1"/>
                </a:solidFill>
                <a:latin typeface="Century Gothic"/>
                <a:ea typeface="Century Gothic"/>
                <a:cs typeface="Century Gothic"/>
                <a:sym typeface="Century Gothic"/>
              </a:defRPr>
            </a:lvl3pPr>
            <a:lvl4pPr lvl="3" marR="0" rtl="0" algn="l">
              <a:spcBef>
                <a:spcPts val="0"/>
              </a:spcBef>
              <a:spcAft>
                <a:spcPts val="0"/>
              </a:spcAft>
              <a:buSzPts val="1400"/>
              <a:buNone/>
              <a:defRPr b="0" i="0" sz="1800" u="none" cap="none" strike="noStrike">
                <a:solidFill>
                  <a:schemeClr val="dk1"/>
                </a:solidFill>
                <a:latin typeface="Century Gothic"/>
                <a:ea typeface="Century Gothic"/>
                <a:cs typeface="Century Gothic"/>
                <a:sym typeface="Century Gothic"/>
              </a:defRPr>
            </a:lvl4pPr>
            <a:lvl5pPr lvl="4" marR="0" rtl="0" algn="l">
              <a:spcBef>
                <a:spcPts val="0"/>
              </a:spcBef>
              <a:spcAft>
                <a:spcPts val="0"/>
              </a:spcAft>
              <a:buSzPts val="1400"/>
              <a:buNone/>
              <a:defRPr b="0" i="0" sz="1800" u="none" cap="none" strike="noStrike">
                <a:solidFill>
                  <a:schemeClr val="dk1"/>
                </a:solidFill>
                <a:latin typeface="Century Gothic"/>
                <a:ea typeface="Century Gothic"/>
                <a:cs typeface="Century Gothic"/>
                <a:sym typeface="Century Gothic"/>
              </a:defRPr>
            </a:lvl5pPr>
            <a:lvl6pPr lvl="5" marR="0" rtl="0" algn="l">
              <a:spcBef>
                <a:spcPts val="0"/>
              </a:spcBef>
              <a:spcAft>
                <a:spcPts val="0"/>
              </a:spcAft>
              <a:buSzPts val="1400"/>
              <a:buNone/>
              <a:defRPr b="0" i="0" sz="1800" u="none" cap="none" strike="noStrike">
                <a:solidFill>
                  <a:schemeClr val="dk1"/>
                </a:solidFill>
                <a:latin typeface="Century Gothic"/>
                <a:ea typeface="Century Gothic"/>
                <a:cs typeface="Century Gothic"/>
                <a:sym typeface="Century Gothic"/>
              </a:defRPr>
            </a:lvl6pPr>
            <a:lvl7pPr lvl="6" marR="0" rtl="0" algn="l">
              <a:spcBef>
                <a:spcPts val="0"/>
              </a:spcBef>
              <a:spcAft>
                <a:spcPts val="0"/>
              </a:spcAft>
              <a:buSzPts val="1400"/>
              <a:buNone/>
              <a:defRPr b="0" i="0" sz="1800" u="none" cap="none" strike="noStrike">
                <a:solidFill>
                  <a:schemeClr val="dk1"/>
                </a:solidFill>
                <a:latin typeface="Century Gothic"/>
                <a:ea typeface="Century Gothic"/>
                <a:cs typeface="Century Gothic"/>
                <a:sym typeface="Century Gothic"/>
              </a:defRPr>
            </a:lvl7pPr>
            <a:lvl8pPr lvl="7" marR="0" rtl="0" algn="l">
              <a:spcBef>
                <a:spcPts val="0"/>
              </a:spcBef>
              <a:spcAft>
                <a:spcPts val="0"/>
              </a:spcAft>
              <a:buSzPts val="1400"/>
              <a:buNone/>
              <a:defRPr b="0" i="0" sz="1800" u="none" cap="none" strike="noStrike">
                <a:solidFill>
                  <a:schemeClr val="dk1"/>
                </a:solidFill>
                <a:latin typeface="Century Gothic"/>
                <a:ea typeface="Century Gothic"/>
                <a:cs typeface="Century Gothic"/>
                <a:sym typeface="Century Gothic"/>
              </a:defRPr>
            </a:lvl8pPr>
            <a:lvl9pPr lvl="8" marR="0" rtl="0" algn="l">
              <a:spcBef>
                <a:spcPts val="0"/>
              </a:spcBef>
              <a:spcAft>
                <a:spcPts val="0"/>
              </a:spcAft>
              <a:buSzPts val="1400"/>
              <a:buNone/>
              <a:defRPr b="0" i="0" sz="1800" u="none" cap="none" strike="noStrike">
                <a:solidFill>
                  <a:schemeClr val="dk1"/>
                </a:solidFill>
                <a:latin typeface="Century Gothic"/>
                <a:ea typeface="Century Gothic"/>
                <a:cs typeface="Century Gothic"/>
                <a:sym typeface="Century Gothic"/>
              </a:defRPr>
            </a:lvl9pPr>
          </a:lstStyle>
          <a:p/>
        </p:txBody>
      </p:sp>
      <p:sp>
        <p:nvSpPr>
          <p:cNvPr id="37" name="Google Shape;37;p44"/>
          <p:cNvSpPr txBox="1"/>
          <p:nvPr>
            <p:ph idx="12" type="sldNum"/>
          </p:nvPr>
        </p:nvSpPr>
        <p:spPr>
          <a:xfrm>
            <a:off x="531812" y="787782"/>
            <a:ext cx="779767"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b="0" i="0" sz="2000" u="none" cap="none" strike="noStrike">
                <a:solidFill>
                  <a:srgbClr val="FEFFFF"/>
                </a:solidFill>
                <a:latin typeface="Century Gothic"/>
                <a:ea typeface="Century Gothic"/>
                <a:cs typeface="Century Gothic"/>
                <a:sym typeface="Century Gothic"/>
              </a:defRPr>
            </a:lvl1pPr>
            <a:lvl2pPr indent="0" lvl="1" marL="0" marR="0" rtl="0" algn="r">
              <a:spcBef>
                <a:spcPts val="0"/>
              </a:spcBef>
              <a:buNone/>
              <a:defRPr b="0" i="0" sz="2000" u="none" cap="none" strike="noStrike">
                <a:solidFill>
                  <a:srgbClr val="FEFFFF"/>
                </a:solidFill>
                <a:latin typeface="Century Gothic"/>
                <a:ea typeface="Century Gothic"/>
                <a:cs typeface="Century Gothic"/>
                <a:sym typeface="Century Gothic"/>
              </a:defRPr>
            </a:lvl2pPr>
            <a:lvl3pPr indent="0" lvl="2" marL="0" marR="0" rtl="0" algn="r">
              <a:spcBef>
                <a:spcPts val="0"/>
              </a:spcBef>
              <a:buNone/>
              <a:defRPr b="0" i="0" sz="2000" u="none" cap="none" strike="noStrike">
                <a:solidFill>
                  <a:srgbClr val="FEFFFF"/>
                </a:solidFill>
                <a:latin typeface="Century Gothic"/>
                <a:ea typeface="Century Gothic"/>
                <a:cs typeface="Century Gothic"/>
                <a:sym typeface="Century Gothic"/>
              </a:defRPr>
            </a:lvl3pPr>
            <a:lvl4pPr indent="0" lvl="3" marL="0" marR="0" rtl="0" algn="r">
              <a:spcBef>
                <a:spcPts val="0"/>
              </a:spcBef>
              <a:buNone/>
              <a:defRPr b="0" i="0" sz="2000" u="none" cap="none" strike="noStrike">
                <a:solidFill>
                  <a:srgbClr val="FEFFFF"/>
                </a:solidFill>
                <a:latin typeface="Century Gothic"/>
                <a:ea typeface="Century Gothic"/>
                <a:cs typeface="Century Gothic"/>
                <a:sym typeface="Century Gothic"/>
              </a:defRPr>
            </a:lvl4pPr>
            <a:lvl5pPr indent="0" lvl="4" marL="0" marR="0" rtl="0" algn="r">
              <a:spcBef>
                <a:spcPts val="0"/>
              </a:spcBef>
              <a:buNone/>
              <a:defRPr b="0" i="0" sz="2000" u="none" cap="none" strike="noStrike">
                <a:solidFill>
                  <a:srgbClr val="FEFFFF"/>
                </a:solidFill>
                <a:latin typeface="Century Gothic"/>
                <a:ea typeface="Century Gothic"/>
                <a:cs typeface="Century Gothic"/>
                <a:sym typeface="Century Gothic"/>
              </a:defRPr>
            </a:lvl5pPr>
            <a:lvl6pPr indent="0" lvl="5" marL="0" marR="0" rtl="0" algn="r">
              <a:spcBef>
                <a:spcPts val="0"/>
              </a:spcBef>
              <a:buNone/>
              <a:defRPr b="0" i="0" sz="2000" u="none" cap="none" strike="noStrike">
                <a:solidFill>
                  <a:srgbClr val="FEFFFF"/>
                </a:solidFill>
                <a:latin typeface="Century Gothic"/>
                <a:ea typeface="Century Gothic"/>
                <a:cs typeface="Century Gothic"/>
                <a:sym typeface="Century Gothic"/>
              </a:defRPr>
            </a:lvl6pPr>
            <a:lvl7pPr indent="0" lvl="6" marL="0" marR="0" rtl="0" algn="r">
              <a:spcBef>
                <a:spcPts val="0"/>
              </a:spcBef>
              <a:buNone/>
              <a:defRPr b="0" i="0" sz="2000" u="none" cap="none" strike="noStrike">
                <a:solidFill>
                  <a:srgbClr val="FEFFFF"/>
                </a:solidFill>
                <a:latin typeface="Century Gothic"/>
                <a:ea typeface="Century Gothic"/>
                <a:cs typeface="Century Gothic"/>
                <a:sym typeface="Century Gothic"/>
              </a:defRPr>
            </a:lvl7pPr>
            <a:lvl8pPr indent="0" lvl="7" marL="0" marR="0" rtl="0" algn="r">
              <a:spcBef>
                <a:spcPts val="0"/>
              </a:spcBef>
              <a:buNone/>
              <a:defRPr b="0" i="0" sz="2000" u="none" cap="none" strike="noStrike">
                <a:solidFill>
                  <a:srgbClr val="FEFFFF"/>
                </a:solidFill>
                <a:latin typeface="Century Gothic"/>
                <a:ea typeface="Century Gothic"/>
                <a:cs typeface="Century Gothic"/>
                <a:sym typeface="Century Gothic"/>
              </a:defRPr>
            </a:lvl8pPr>
            <a:lvl9pPr indent="0" lvl="8" marL="0" marR="0" rtl="0" algn="r">
              <a:spcBef>
                <a:spcPts val="0"/>
              </a:spcBef>
              <a:buNone/>
              <a:defRPr b="0" i="0" sz="2000" u="none" cap="none" strike="noStrike">
                <a:solidFill>
                  <a:srgbClr val="FEFFFF"/>
                </a:solidFill>
                <a:latin typeface="Century Gothic"/>
                <a:ea typeface="Century Gothic"/>
                <a:cs typeface="Century Gothic"/>
                <a:sym typeface="Century Gothic"/>
              </a:defRPr>
            </a:lvl9pPr>
          </a:lstStyle>
          <a:p>
            <a:pPr indent="0" lvl="0" marL="0" rtl="0" algn="r">
              <a:spcBef>
                <a:spcPts val="0"/>
              </a:spcBef>
              <a:spcAft>
                <a:spcPts val="0"/>
              </a:spcAft>
              <a:buNone/>
            </a:pPr>
            <a:fld id="{00000000-1234-1234-1234-123412341234}" type="slidenum">
              <a:rPr lang="en-US"/>
              <a:t>‹#›</a:t>
            </a:fld>
            <a:endParaRPr/>
          </a:p>
        </p:txBody>
      </p: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 id="2147483664" r:id="rId16"/>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5.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8.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0.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3.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4.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5.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6.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8.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9.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0.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1.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3" name="Shape 163"/>
        <p:cNvGrpSpPr/>
        <p:nvPr/>
      </p:nvGrpSpPr>
      <p:grpSpPr>
        <a:xfrm>
          <a:off x="0" y="0"/>
          <a:ext cx="0" cy="0"/>
          <a:chOff x="0" y="0"/>
          <a:chExt cx="0" cy="0"/>
        </a:xfrm>
      </p:grpSpPr>
      <p:sp>
        <p:nvSpPr>
          <p:cNvPr id="164" name="Google Shape;164;p1"/>
          <p:cNvSpPr txBox="1"/>
          <p:nvPr>
            <p:ph type="ctrTitle"/>
          </p:nvPr>
        </p:nvSpPr>
        <p:spPr>
          <a:xfrm>
            <a:off x="2589212" y="453981"/>
            <a:ext cx="8915399" cy="2018764"/>
          </a:xfrm>
          <a:prstGeom prst="rect">
            <a:avLst/>
          </a:prstGeom>
          <a:noFill/>
          <a:ln>
            <a:noFill/>
          </a:ln>
        </p:spPr>
        <p:txBody>
          <a:bodyPr anchorCtr="0" anchor="b" bIns="45700" lIns="91425" spcFirstLastPara="1" rIns="91425" wrap="square" tIns="45700">
            <a:normAutofit/>
          </a:bodyPr>
          <a:lstStyle/>
          <a:p>
            <a:pPr indent="0" lvl="0" marL="0" rtl="0" algn="ctr">
              <a:spcBef>
                <a:spcPts val="0"/>
              </a:spcBef>
              <a:spcAft>
                <a:spcPts val="0"/>
              </a:spcAft>
              <a:buClr>
                <a:srgbClr val="262626"/>
              </a:buClr>
              <a:buSzPts val="5400"/>
              <a:buFont typeface="Arial"/>
              <a:buNone/>
            </a:pPr>
            <a:r>
              <a:rPr lang="en-US">
                <a:latin typeface="Arial"/>
                <a:ea typeface="Arial"/>
                <a:cs typeface="Arial"/>
                <a:sym typeface="Arial"/>
              </a:rPr>
              <a:t>Section 1</a:t>
            </a:r>
            <a:br>
              <a:rPr lang="en-US">
                <a:latin typeface="Arial"/>
                <a:ea typeface="Arial"/>
                <a:cs typeface="Arial"/>
                <a:sym typeface="Arial"/>
              </a:rPr>
            </a:br>
            <a:r>
              <a:rPr lang="en-US">
                <a:latin typeface="Arial"/>
                <a:ea typeface="Arial"/>
                <a:cs typeface="Arial"/>
                <a:sym typeface="Arial"/>
              </a:rPr>
              <a:t>Introduction to Islam</a:t>
            </a:r>
            <a:endParaRPr>
              <a:latin typeface="Arial"/>
              <a:ea typeface="Arial"/>
              <a:cs typeface="Arial"/>
              <a:sym typeface="Arial"/>
            </a:endParaRPr>
          </a:p>
        </p:txBody>
      </p:sp>
      <p:sp>
        <p:nvSpPr>
          <p:cNvPr id="165" name="Google Shape;165;p1"/>
          <p:cNvSpPr txBox="1"/>
          <p:nvPr>
            <p:ph idx="1" type="subTitle"/>
          </p:nvPr>
        </p:nvSpPr>
        <p:spPr>
          <a:xfrm>
            <a:off x="2589213" y="3013657"/>
            <a:ext cx="8915399" cy="2890006"/>
          </a:xfrm>
          <a:prstGeom prst="rect">
            <a:avLst/>
          </a:prstGeom>
          <a:noFill/>
          <a:ln>
            <a:noFill/>
          </a:ln>
        </p:spPr>
        <p:txBody>
          <a:bodyPr anchorCtr="0" anchor="t" bIns="45700" lIns="91425" spcFirstLastPara="1" rIns="91425" wrap="square" tIns="45700">
            <a:normAutofit/>
          </a:bodyPr>
          <a:lstStyle/>
          <a:p>
            <a:pPr indent="-285750" lvl="0" marL="285750" rtl="0" algn="l">
              <a:spcBef>
                <a:spcPts val="0"/>
              </a:spcBef>
              <a:spcAft>
                <a:spcPts val="0"/>
              </a:spcAft>
              <a:buSzPts val="2000"/>
              <a:buFont typeface="Noto Sans Symbols"/>
              <a:buChar char="⮚"/>
            </a:pPr>
            <a:r>
              <a:rPr b="1" lang="en-US" sz="2000">
                <a:latin typeface="Arial"/>
                <a:ea typeface="Arial"/>
                <a:cs typeface="Arial"/>
                <a:sym typeface="Arial"/>
              </a:rPr>
              <a:t>Concept of Islam. </a:t>
            </a:r>
            <a:endParaRPr/>
          </a:p>
          <a:p>
            <a:pPr indent="-285750" lvl="0" marL="285750" rtl="0" algn="l">
              <a:spcBef>
                <a:spcPts val="1000"/>
              </a:spcBef>
              <a:spcAft>
                <a:spcPts val="0"/>
              </a:spcAft>
              <a:buSzPts val="2000"/>
              <a:buFont typeface="Noto Sans Symbols"/>
              <a:buChar char="⮚"/>
            </a:pPr>
            <a:r>
              <a:rPr b="1" lang="en-US" sz="2000">
                <a:latin typeface="Arial"/>
                <a:ea typeface="Arial"/>
                <a:cs typeface="Arial"/>
                <a:sym typeface="Arial"/>
              </a:rPr>
              <a:t>Importance of Din in Human Life. </a:t>
            </a:r>
            <a:endParaRPr/>
          </a:p>
          <a:p>
            <a:pPr indent="-285750" lvl="0" marL="285750" rtl="0" algn="l">
              <a:spcBef>
                <a:spcPts val="1000"/>
              </a:spcBef>
              <a:spcAft>
                <a:spcPts val="0"/>
              </a:spcAft>
              <a:buSzPts val="2000"/>
              <a:buFont typeface="Noto Sans Symbols"/>
              <a:buChar char="⮚"/>
            </a:pPr>
            <a:r>
              <a:rPr b="1" lang="en-US" sz="2000">
                <a:latin typeface="Arial"/>
                <a:ea typeface="Arial"/>
                <a:cs typeface="Arial"/>
                <a:sym typeface="Arial"/>
              </a:rPr>
              <a:t>Difference between Din and Religion. </a:t>
            </a:r>
            <a:endParaRPr/>
          </a:p>
          <a:p>
            <a:pPr indent="-285750" lvl="0" marL="285750" rtl="0" algn="l">
              <a:spcBef>
                <a:spcPts val="1000"/>
              </a:spcBef>
              <a:spcAft>
                <a:spcPts val="0"/>
              </a:spcAft>
              <a:buSzPts val="2000"/>
              <a:buFont typeface="Noto Sans Symbols"/>
              <a:buChar char="⮚"/>
            </a:pPr>
            <a:r>
              <a:rPr b="1" lang="en-US" sz="2000">
                <a:latin typeface="Arial"/>
                <a:ea typeface="Arial"/>
                <a:cs typeface="Arial"/>
                <a:sym typeface="Arial"/>
              </a:rPr>
              <a:t>Distinctive Aspects of Islam. </a:t>
            </a:r>
            <a:endParaRPr/>
          </a:p>
          <a:p>
            <a:pPr indent="-285750" lvl="0" marL="285750" rtl="0" algn="l">
              <a:spcBef>
                <a:spcPts val="1000"/>
              </a:spcBef>
              <a:spcAft>
                <a:spcPts val="0"/>
              </a:spcAft>
              <a:buSzPts val="2000"/>
              <a:buFont typeface="Noto Sans Symbols"/>
              <a:buChar char="⮚"/>
            </a:pPr>
            <a:r>
              <a:rPr b="1" lang="en-US" sz="2000">
                <a:latin typeface="Arial"/>
                <a:ea typeface="Arial"/>
                <a:cs typeface="Arial"/>
                <a:sym typeface="Arial"/>
              </a:rPr>
              <a:t>Islamic Beliefs &amp; its Impact on Individual &amp; Society and the Fundamentals of Islam</a:t>
            </a:r>
            <a:endParaRPr/>
          </a:p>
          <a:p>
            <a:pPr indent="-285750" lvl="0" marL="285750" rtl="0" algn="l">
              <a:spcBef>
                <a:spcPts val="1000"/>
              </a:spcBef>
              <a:spcAft>
                <a:spcPts val="0"/>
              </a:spcAft>
              <a:buSzPts val="2000"/>
              <a:buFont typeface="Noto Sans Symbols"/>
              <a:buChar char="⮚"/>
            </a:pPr>
            <a:r>
              <a:rPr b="1" lang="en-US" sz="2000">
                <a:latin typeface="Arial"/>
                <a:ea typeface="Arial"/>
                <a:cs typeface="Arial"/>
                <a:sym typeface="Arial"/>
              </a:rPr>
              <a:t>Islamic Worships: Spiritual, Moral and Social Impact</a:t>
            </a:r>
            <a:endParaRPr b="1" sz="2000">
              <a:latin typeface="Arial"/>
              <a:ea typeface="Arial"/>
              <a:cs typeface="Arial"/>
              <a:sym typeface="Arial"/>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13" name="Shape 213"/>
        <p:cNvGrpSpPr/>
        <p:nvPr/>
      </p:nvGrpSpPr>
      <p:grpSpPr>
        <a:xfrm>
          <a:off x="0" y="0"/>
          <a:ext cx="0" cy="0"/>
          <a:chOff x="0" y="0"/>
          <a:chExt cx="0" cy="0"/>
        </a:xfrm>
      </p:grpSpPr>
      <p:sp>
        <p:nvSpPr>
          <p:cNvPr id="214" name="Google Shape;214;p10"/>
          <p:cNvSpPr txBox="1"/>
          <p:nvPr>
            <p:ph type="title"/>
          </p:nvPr>
        </p:nvSpPr>
        <p:spPr>
          <a:xfrm>
            <a:off x="2464137" y="379411"/>
            <a:ext cx="8911687" cy="895597"/>
          </a:xfrm>
          <a:prstGeom prst="rect">
            <a:avLst/>
          </a:prstGeom>
          <a:noFill/>
          <a:ln>
            <a:noFill/>
          </a:ln>
        </p:spPr>
        <p:txBody>
          <a:bodyPr anchorCtr="0" anchor="t" bIns="45700" lIns="91425" spcFirstLastPara="1" rIns="91425" wrap="square" tIns="45700">
            <a:normAutofit/>
          </a:bodyPr>
          <a:lstStyle/>
          <a:p>
            <a:pPr indent="0" lvl="0" marL="0" rtl="0" algn="ctr">
              <a:spcBef>
                <a:spcPts val="0"/>
              </a:spcBef>
              <a:spcAft>
                <a:spcPts val="0"/>
              </a:spcAft>
              <a:buClr>
                <a:srgbClr val="262626"/>
              </a:buClr>
              <a:buSzPts val="3600"/>
              <a:buFont typeface="Arial"/>
              <a:buNone/>
            </a:pPr>
            <a:r>
              <a:rPr lang="en-US" u="sng">
                <a:latin typeface="Arial"/>
                <a:ea typeface="Arial"/>
                <a:cs typeface="Arial"/>
                <a:sym typeface="Arial"/>
              </a:rPr>
              <a:t>Distinctive Aspects of Islam</a:t>
            </a:r>
            <a:endParaRPr u="sng">
              <a:latin typeface="Arial"/>
              <a:ea typeface="Arial"/>
              <a:cs typeface="Arial"/>
              <a:sym typeface="Arial"/>
            </a:endParaRPr>
          </a:p>
        </p:txBody>
      </p:sp>
      <p:sp>
        <p:nvSpPr>
          <p:cNvPr id="215" name="Google Shape;215;p10"/>
          <p:cNvSpPr txBox="1"/>
          <p:nvPr>
            <p:ph idx="1" type="body"/>
          </p:nvPr>
        </p:nvSpPr>
        <p:spPr>
          <a:xfrm>
            <a:off x="2356833" y="1275007"/>
            <a:ext cx="9272789" cy="5138671"/>
          </a:xfrm>
          <a:prstGeom prst="rect">
            <a:avLst/>
          </a:prstGeom>
          <a:noFill/>
          <a:ln>
            <a:noFill/>
          </a:ln>
        </p:spPr>
        <p:txBody>
          <a:bodyPr anchorCtr="0" anchor="t" bIns="45700" lIns="91425" spcFirstLastPara="1" rIns="91425" wrap="square" tIns="45700">
            <a:normAutofit lnSpcReduction="10000"/>
          </a:bodyPr>
          <a:lstStyle/>
          <a:p>
            <a:pPr indent="-342900" lvl="0" marL="342900" rtl="0" algn="l">
              <a:spcBef>
                <a:spcPts val="0"/>
              </a:spcBef>
              <a:spcAft>
                <a:spcPts val="0"/>
              </a:spcAft>
              <a:buSzPts val="1800"/>
              <a:buAutoNum type="arabicPeriod"/>
            </a:pPr>
            <a:r>
              <a:rPr b="1" lang="en-US">
                <a:latin typeface="Arial"/>
                <a:ea typeface="Arial"/>
                <a:cs typeface="Arial"/>
                <a:sym typeface="Arial"/>
              </a:rPr>
              <a:t>A Universal Religion</a:t>
            </a:r>
            <a:endParaRPr/>
          </a:p>
          <a:p>
            <a:pPr indent="-342900" lvl="0" marL="342900" rtl="0" algn="l">
              <a:spcBef>
                <a:spcPts val="1000"/>
              </a:spcBef>
              <a:spcAft>
                <a:spcPts val="0"/>
              </a:spcAft>
              <a:buSzPts val="1800"/>
              <a:buFont typeface="Arial"/>
              <a:buChar char="-"/>
            </a:pPr>
            <a:r>
              <a:rPr lang="en-US">
                <a:latin typeface="Arial"/>
                <a:ea typeface="Arial"/>
                <a:cs typeface="Arial"/>
                <a:sym typeface="Arial"/>
              </a:rPr>
              <a:t>For all mankind regardless of race, color, language etc.</a:t>
            </a:r>
            <a:endParaRPr/>
          </a:p>
          <a:p>
            <a:pPr indent="0" lvl="0" marL="0" rtl="0" algn="l">
              <a:spcBef>
                <a:spcPts val="1000"/>
              </a:spcBef>
              <a:spcAft>
                <a:spcPts val="0"/>
              </a:spcAft>
              <a:buSzPts val="1800"/>
              <a:buNone/>
            </a:pPr>
            <a:r>
              <a:rPr b="1" i="1" lang="en-US">
                <a:latin typeface="Arial"/>
                <a:ea typeface="Arial"/>
                <a:cs typeface="Arial"/>
                <a:sym typeface="Arial"/>
              </a:rPr>
              <a:t>“And We have not sent you except to all mankind as a bringer of good tidings and a warner.” </a:t>
            </a:r>
            <a:r>
              <a:rPr b="1" lang="en-US">
                <a:latin typeface="Arial"/>
                <a:ea typeface="Arial"/>
                <a:cs typeface="Arial"/>
                <a:sym typeface="Arial"/>
              </a:rPr>
              <a:t>(Saba – 28)</a:t>
            </a:r>
            <a:endParaRPr b="1" i="1">
              <a:latin typeface="Arial"/>
              <a:ea typeface="Arial"/>
              <a:cs typeface="Arial"/>
              <a:sym typeface="Arial"/>
            </a:endParaRPr>
          </a:p>
          <a:p>
            <a:pPr indent="0" lvl="0" marL="0" rtl="0" algn="l">
              <a:spcBef>
                <a:spcPts val="1000"/>
              </a:spcBef>
              <a:spcAft>
                <a:spcPts val="0"/>
              </a:spcAft>
              <a:buSzPts val="1800"/>
              <a:buNone/>
            </a:pPr>
            <a:r>
              <a:t/>
            </a:r>
            <a:endParaRPr i="1">
              <a:latin typeface="Arial"/>
              <a:ea typeface="Arial"/>
              <a:cs typeface="Arial"/>
              <a:sym typeface="Arial"/>
            </a:endParaRPr>
          </a:p>
          <a:p>
            <a:pPr indent="0" lvl="0" marL="0" rtl="0" algn="l">
              <a:spcBef>
                <a:spcPts val="1000"/>
              </a:spcBef>
              <a:spcAft>
                <a:spcPts val="0"/>
              </a:spcAft>
              <a:buSzPts val="1800"/>
              <a:buNone/>
            </a:pPr>
            <a:r>
              <a:rPr b="1" lang="en-US">
                <a:latin typeface="Arial"/>
                <a:ea typeface="Arial"/>
                <a:cs typeface="Arial"/>
                <a:sym typeface="Arial"/>
              </a:rPr>
              <a:t>2. An Eternal Religion</a:t>
            </a:r>
            <a:endParaRPr/>
          </a:p>
          <a:p>
            <a:pPr indent="0" lvl="0" marL="0" rtl="0" algn="l">
              <a:spcBef>
                <a:spcPts val="1000"/>
              </a:spcBef>
              <a:spcAft>
                <a:spcPts val="0"/>
              </a:spcAft>
              <a:buSzPts val="1800"/>
              <a:buNone/>
            </a:pPr>
            <a:r>
              <a:rPr lang="en-US">
                <a:latin typeface="Arial"/>
                <a:ea typeface="Arial"/>
                <a:cs typeface="Arial"/>
                <a:sym typeface="Arial"/>
              </a:rPr>
              <a:t>- This is the chosen deen till the Day of Judgment</a:t>
            </a:r>
            <a:endParaRPr/>
          </a:p>
          <a:p>
            <a:pPr indent="0" lvl="0" marL="0" rtl="0" algn="l">
              <a:spcBef>
                <a:spcPts val="1000"/>
              </a:spcBef>
              <a:spcAft>
                <a:spcPts val="0"/>
              </a:spcAft>
              <a:buSzPts val="1800"/>
              <a:buNone/>
            </a:pPr>
            <a:r>
              <a:rPr b="1" i="1" lang="en-US">
                <a:latin typeface="Arial"/>
                <a:ea typeface="Arial"/>
                <a:cs typeface="Arial"/>
                <a:sym typeface="Arial"/>
              </a:rPr>
              <a:t>“This day I have perfected your deen for you, completed my favor upon you, and have chosen Islam for you as your deen.” </a:t>
            </a:r>
            <a:r>
              <a:rPr b="1" lang="en-US">
                <a:latin typeface="Arial"/>
                <a:ea typeface="Arial"/>
                <a:cs typeface="Arial"/>
                <a:sym typeface="Arial"/>
              </a:rPr>
              <a:t>(Al-Maidah – 3)</a:t>
            </a:r>
            <a:endParaRPr/>
          </a:p>
          <a:p>
            <a:pPr indent="0" lvl="0" marL="0" rtl="0" algn="l">
              <a:spcBef>
                <a:spcPts val="1000"/>
              </a:spcBef>
              <a:spcAft>
                <a:spcPts val="0"/>
              </a:spcAft>
              <a:buSzPts val="1800"/>
              <a:buNone/>
            </a:pPr>
            <a:r>
              <a:t/>
            </a:r>
            <a:endParaRPr b="1">
              <a:latin typeface="Arial"/>
              <a:ea typeface="Arial"/>
              <a:cs typeface="Arial"/>
              <a:sym typeface="Arial"/>
            </a:endParaRPr>
          </a:p>
          <a:p>
            <a:pPr indent="0" lvl="0" marL="0" rtl="0" algn="l">
              <a:spcBef>
                <a:spcPts val="1000"/>
              </a:spcBef>
              <a:spcAft>
                <a:spcPts val="0"/>
              </a:spcAft>
              <a:buSzPts val="1800"/>
              <a:buNone/>
            </a:pPr>
            <a:r>
              <a:rPr b="1" lang="en-US">
                <a:latin typeface="Arial"/>
                <a:ea typeface="Arial"/>
                <a:cs typeface="Arial"/>
                <a:sym typeface="Arial"/>
              </a:rPr>
              <a:t>3. Quran; Protected by Allah Himself</a:t>
            </a:r>
            <a:endParaRPr/>
          </a:p>
          <a:p>
            <a:pPr indent="-342900" lvl="0" marL="342900" rtl="0" algn="l">
              <a:spcBef>
                <a:spcPts val="1000"/>
              </a:spcBef>
              <a:spcAft>
                <a:spcPts val="0"/>
              </a:spcAft>
              <a:buSzPts val="1800"/>
              <a:buFont typeface="Arial"/>
              <a:buChar char="-"/>
            </a:pPr>
            <a:r>
              <a:rPr lang="en-US">
                <a:latin typeface="Arial"/>
                <a:ea typeface="Arial"/>
                <a:cs typeface="Arial"/>
                <a:sym typeface="Arial"/>
              </a:rPr>
              <a:t>Cannot ever be changed or fabricated </a:t>
            </a:r>
            <a:endParaRPr/>
          </a:p>
          <a:p>
            <a:pPr indent="0" lvl="0" marL="0" rtl="0" algn="l">
              <a:spcBef>
                <a:spcPts val="1000"/>
              </a:spcBef>
              <a:spcAft>
                <a:spcPts val="0"/>
              </a:spcAft>
              <a:buSzPts val="1800"/>
              <a:buNone/>
            </a:pPr>
            <a:r>
              <a:rPr b="1" i="1" lang="en-US">
                <a:latin typeface="Arial"/>
                <a:ea typeface="Arial"/>
                <a:cs typeface="Arial"/>
                <a:sym typeface="Arial"/>
              </a:rPr>
              <a:t>“We Ourselves have sent down the Zikr (Quran), and We are there to protect it.” </a:t>
            </a:r>
            <a:r>
              <a:rPr b="1" lang="en-US">
                <a:latin typeface="Arial"/>
                <a:ea typeface="Arial"/>
                <a:cs typeface="Arial"/>
                <a:sym typeface="Arial"/>
              </a:rPr>
              <a:t>(Al-Hijr – 9)</a:t>
            </a:r>
            <a:endParaRPr b="1" i="1">
              <a:latin typeface="Arial"/>
              <a:ea typeface="Arial"/>
              <a:cs typeface="Arial"/>
              <a:sym typeface="Arial"/>
            </a:endParaRPr>
          </a:p>
          <a:p>
            <a:pPr indent="0" lvl="0" marL="0" rtl="0" algn="l">
              <a:spcBef>
                <a:spcPts val="1000"/>
              </a:spcBef>
              <a:spcAft>
                <a:spcPts val="0"/>
              </a:spcAft>
              <a:buSzPts val="1800"/>
              <a:buNone/>
            </a:pPr>
            <a:r>
              <a:t/>
            </a:r>
            <a:endParaRPr>
              <a:latin typeface="Arial"/>
              <a:ea typeface="Arial"/>
              <a:cs typeface="Arial"/>
              <a:sym typeface="Arial"/>
            </a:endParaRPr>
          </a:p>
          <a:p>
            <a:pPr indent="0" lvl="0" marL="0" rtl="0" algn="l">
              <a:spcBef>
                <a:spcPts val="1000"/>
              </a:spcBef>
              <a:spcAft>
                <a:spcPts val="0"/>
              </a:spcAft>
              <a:buSzPts val="1800"/>
              <a:buNone/>
            </a:pPr>
            <a:r>
              <a:t/>
            </a:r>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19" name="Shape 219"/>
        <p:cNvGrpSpPr/>
        <p:nvPr/>
      </p:nvGrpSpPr>
      <p:grpSpPr>
        <a:xfrm>
          <a:off x="0" y="0"/>
          <a:ext cx="0" cy="0"/>
          <a:chOff x="0" y="0"/>
          <a:chExt cx="0" cy="0"/>
        </a:xfrm>
      </p:grpSpPr>
      <p:sp>
        <p:nvSpPr>
          <p:cNvPr id="220" name="Google Shape;220;p11"/>
          <p:cNvSpPr txBox="1"/>
          <p:nvPr>
            <p:ph idx="1" type="body"/>
          </p:nvPr>
        </p:nvSpPr>
        <p:spPr>
          <a:xfrm>
            <a:off x="2240923" y="618185"/>
            <a:ext cx="9478851" cy="6001556"/>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SzPts val="1800"/>
              <a:buNone/>
            </a:pPr>
            <a:r>
              <a:rPr b="1" lang="en-US">
                <a:latin typeface="Arial"/>
                <a:ea typeface="Arial"/>
                <a:cs typeface="Arial"/>
                <a:sym typeface="Arial"/>
              </a:rPr>
              <a:t>4. A Complete Code of Life</a:t>
            </a:r>
            <a:endParaRPr/>
          </a:p>
          <a:p>
            <a:pPr indent="-342900" lvl="0" marL="342900" rtl="0" algn="l">
              <a:spcBef>
                <a:spcPts val="1000"/>
              </a:spcBef>
              <a:spcAft>
                <a:spcPts val="0"/>
              </a:spcAft>
              <a:buSzPts val="1800"/>
              <a:buFont typeface="Arial"/>
              <a:buChar char="-"/>
            </a:pPr>
            <a:r>
              <a:rPr lang="en-US">
                <a:latin typeface="Arial"/>
                <a:ea typeface="Arial"/>
                <a:cs typeface="Arial"/>
                <a:sym typeface="Arial"/>
              </a:rPr>
              <a:t>The word ‘deen’ instead of mazhab is used to refer to it in the Quran,</a:t>
            </a:r>
            <a:endParaRPr/>
          </a:p>
          <a:p>
            <a:pPr indent="-342900" lvl="0" marL="342900" rtl="0" algn="l">
              <a:spcBef>
                <a:spcPts val="1000"/>
              </a:spcBef>
              <a:spcAft>
                <a:spcPts val="0"/>
              </a:spcAft>
              <a:buSzPts val="1800"/>
              <a:buFont typeface="Arial"/>
              <a:buChar char="-"/>
            </a:pPr>
            <a:r>
              <a:rPr lang="en-US">
                <a:latin typeface="Arial"/>
                <a:ea typeface="Arial"/>
                <a:cs typeface="Arial"/>
                <a:sym typeface="Arial"/>
              </a:rPr>
              <a:t>Not merely a set of beliefs and rituals, but a complete way of life.</a:t>
            </a:r>
            <a:endParaRPr/>
          </a:p>
          <a:p>
            <a:pPr indent="-342900" lvl="0" marL="342900" rtl="0" algn="l">
              <a:spcBef>
                <a:spcPts val="1000"/>
              </a:spcBef>
              <a:spcAft>
                <a:spcPts val="0"/>
              </a:spcAft>
              <a:buSzPts val="1800"/>
              <a:buFont typeface="Arial"/>
              <a:buChar char="-"/>
            </a:pPr>
            <a:r>
              <a:rPr lang="en-US">
                <a:latin typeface="Arial"/>
                <a:ea typeface="Arial"/>
                <a:cs typeface="Arial"/>
                <a:sym typeface="Arial"/>
              </a:rPr>
              <a:t>Encompasses a number of systems and laws.</a:t>
            </a:r>
            <a:endParaRPr/>
          </a:p>
          <a:p>
            <a:pPr indent="0" lvl="0" marL="0" rtl="0" algn="l">
              <a:spcBef>
                <a:spcPts val="1000"/>
              </a:spcBef>
              <a:spcAft>
                <a:spcPts val="0"/>
              </a:spcAft>
              <a:buSzPts val="1800"/>
              <a:buNone/>
            </a:pPr>
            <a:r>
              <a:rPr b="1" i="1" lang="en-US">
                <a:latin typeface="Arial"/>
                <a:ea typeface="Arial"/>
                <a:cs typeface="Arial"/>
                <a:sym typeface="Arial"/>
              </a:rPr>
              <a:t>“This day I have perfected your deen for you, completed my favor upon you, and have chosen Islam for you as your deen.” </a:t>
            </a:r>
            <a:r>
              <a:rPr b="1" lang="en-US">
                <a:latin typeface="Arial"/>
                <a:ea typeface="Arial"/>
                <a:cs typeface="Arial"/>
                <a:sym typeface="Arial"/>
              </a:rPr>
              <a:t>(Al-Maidah – 3)</a:t>
            </a:r>
            <a:endParaRPr/>
          </a:p>
          <a:p>
            <a:pPr indent="0" lvl="0" marL="0" rtl="0" algn="l">
              <a:spcBef>
                <a:spcPts val="1000"/>
              </a:spcBef>
              <a:spcAft>
                <a:spcPts val="0"/>
              </a:spcAft>
              <a:buSzPts val="1800"/>
              <a:buNone/>
            </a:pPr>
            <a:r>
              <a:rPr b="1" i="1" lang="en-US">
                <a:latin typeface="Arial"/>
                <a:ea typeface="Arial"/>
                <a:cs typeface="Arial"/>
                <a:sym typeface="Arial"/>
              </a:rPr>
              <a:t>“Surely the true deen in the sight of Allah is Islam.” </a:t>
            </a:r>
            <a:r>
              <a:rPr b="1" lang="en-US">
                <a:latin typeface="Arial"/>
                <a:ea typeface="Arial"/>
                <a:cs typeface="Arial"/>
                <a:sym typeface="Arial"/>
              </a:rPr>
              <a:t>(Aal e Imran – 19)</a:t>
            </a:r>
            <a:endParaRPr/>
          </a:p>
          <a:p>
            <a:pPr indent="0" lvl="0" marL="0" rtl="0" algn="l">
              <a:spcBef>
                <a:spcPts val="1000"/>
              </a:spcBef>
              <a:spcAft>
                <a:spcPts val="0"/>
              </a:spcAft>
              <a:buSzPts val="1800"/>
              <a:buNone/>
            </a:pPr>
            <a:r>
              <a:t/>
            </a:r>
            <a:endParaRPr b="1">
              <a:latin typeface="Arial"/>
              <a:ea typeface="Arial"/>
              <a:cs typeface="Arial"/>
              <a:sym typeface="Arial"/>
            </a:endParaRPr>
          </a:p>
          <a:p>
            <a:pPr indent="0" lvl="0" marL="0" rtl="0" algn="l">
              <a:spcBef>
                <a:spcPts val="1000"/>
              </a:spcBef>
              <a:spcAft>
                <a:spcPts val="0"/>
              </a:spcAft>
              <a:buSzPts val="1800"/>
              <a:buNone/>
            </a:pPr>
            <a:r>
              <a:rPr b="1" lang="en-US">
                <a:latin typeface="Arial"/>
                <a:ea typeface="Arial"/>
                <a:cs typeface="Arial"/>
                <a:sym typeface="Arial"/>
              </a:rPr>
              <a:t>5. A Moderate Religion</a:t>
            </a:r>
            <a:endParaRPr/>
          </a:p>
          <a:p>
            <a:pPr indent="0" lvl="0" marL="0" rtl="0" algn="l">
              <a:spcBef>
                <a:spcPts val="1000"/>
              </a:spcBef>
              <a:spcAft>
                <a:spcPts val="0"/>
              </a:spcAft>
              <a:buSzPts val="1800"/>
              <a:buNone/>
            </a:pPr>
            <a:r>
              <a:rPr b="1" i="1" lang="en-US">
                <a:latin typeface="Arial"/>
                <a:ea typeface="Arial"/>
                <a:cs typeface="Arial"/>
                <a:sym typeface="Arial"/>
              </a:rPr>
              <a:t>“In the same way We made you a moderate Ummah.” </a:t>
            </a:r>
            <a:r>
              <a:rPr b="1" lang="en-US">
                <a:latin typeface="Arial"/>
                <a:ea typeface="Arial"/>
                <a:cs typeface="Arial"/>
                <a:sym typeface="Arial"/>
              </a:rPr>
              <a:t>(Al-Baqarah – 143)</a:t>
            </a:r>
            <a:endParaRPr/>
          </a:p>
          <a:p>
            <a:pPr indent="0" lvl="0" marL="0" rtl="0" algn="l">
              <a:spcBef>
                <a:spcPts val="1000"/>
              </a:spcBef>
              <a:spcAft>
                <a:spcPts val="0"/>
              </a:spcAft>
              <a:buSzPts val="1500"/>
              <a:buNone/>
            </a:pPr>
            <a:r>
              <a:rPr b="1" i="1" lang="en-US" sz="1500">
                <a:latin typeface="Arial"/>
                <a:ea typeface="Arial"/>
                <a:cs typeface="Arial"/>
                <a:sym typeface="Arial"/>
              </a:rPr>
              <a:t>“A group of three men came to the houses of the wives of the Prophet asking how the Prophet  worshipped (Allah), and when they were informed about that, they considered their worship insufficient and said, "Where are we from the Prophet as his past and future sins have been forgiven." Then one of them said, "I will offer the prayer throughout the night forever." The other said, "I will fast throughout the year and will not break my fast." The third said, "I will keep away from the women and will not marry forever." Allah's Messenger came to them and said, "Are you the same people who said so-and-so? By Allah, I am more submissive to Allah and more afraid of Him than you; yet I fast and break my fast, I do sleep and I also marry women. So he who does not follow my tradition in religion, is not from me (not one of my followers).” </a:t>
            </a:r>
            <a:r>
              <a:rPr b="1" lang="en-US" sz="1500">
                <a:latin typeface="Arial"/>
                <a:ea typeface="Arial"/>
                <a:cs typeface="Arial"/>
                <a:sym typeface="Arial"/>
              </a:rPr>
              <a:t>(Bukhari &amp; Muslim)</a:t>
            </a:r>
            <a:endParaRPr b="1" i="1" sz="1500">
              <a:latin typeface="Arial"/>
              <a:ea typeface="Arial"/>
              <a:cs typeface="Arial"/>
              <a:sym typeface="Arial"/>
            </a:endParaRPr>
          </a:p>
          <a:p>
            <a:pPr indent="0" lvl="0" marL="0" rtl="0" algn="l">
              <a:spcBef>
                <a:spcPts val="1000"/>
              </a:spcBef>
              <a:spcAft>
                <a:spcPts val="0"/>
              </a:spcAft>
              <a:buSzPts val="1800"/>
              <a:buNone/>
            </a:pPr>
            <a:r>
              <a:rPr b="1" lang="en-US">
                <a:latin typeface="Arial"/>
                <a:ea typeface="Arial"/>
                <a:cs typeface="Arial"/>
                <a:sym typeface="Arial"/>
              </a:rPr>
              <a:t> </a:t>
            </a:r>
            <a:endParaRPr b="1">
              <a:latin typeface="Arial"/>
              <a:ea typeface="Arial"/>
              <a:cs typeface="Arial"/>
              <a:sym typeface="Arial"/>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24" name="Shape 224"/>
        <p:cNvGrpSpPr/>
        <p:nvPr/>
      </p:nvGrpSpPr>
      <p:grpSpPr>
        <a:xfrm>
          <a:off x="0" y="0"/>
          <a:ext cx="0" cy="0"/>
          <a:chOff x="0" y="0"/>
          <a:chExt cx="0" cy="0"/>
        </a:xfrm>
      </p:grpSpPr>
      <p:sp>
        <p:nvSpPr>
          <p:cNvPr id="225" name="Google Shape;225;p12"/>
          <p:cNvSpPr txBox="1"/>
          <p:nvPr>
            <p:ph idx="1" type="body"/>
          </p:nvPr>
        </p:nvSpPr>
        <p:spPr>
          <a:xfrm>
            <a:off x="1931831" y="515155"/>
            <a:ext cx="9929611" cy="6053070"/>
          </a:xfrm>
          <a:prstGeom prst="rect">
            <a:avLst/>
          </a:prstGeom>
          <a:noFill/>
          <a:ln>
            <a:noFill/>
          </a:ln>
        </p:spPr>
        <p:txBody>
          <a:bodyPr anchorCtr="0" anchor="t" bIns="45700" lIns="91425" spcFirstLastPara="1" rIns="91425" wrap="square" tIns="45700">
            <a:normAutofit/>
          </a:bodyPr>
          <a:lstStyle/>
          <a:p>
            <a:pPr indent="0" lvl="0" marL="0" rtl="0" algn="l">
              <a:spcBef>
                <a:spcPts val="0"/>
              </a:spcBef>
              <a:spcAft>
                <a:spcPts val="0"/>
              </a:spcAft>
              <a:buSzPts val="1800"/>
              <a:buNone/>
            </a:pPr>
            <a:r>
              <a:rPr b="1" lang="en-US">
                <a:latin typeface="Arial"/>
                <a:ea typeface="Arial"/>
                <a:cs typeface="Arial"/>
                <a:sym typeface="Arial"/>
              </a:rPr>
              <a:t>6. Convenience</a:t>
            </a:r>
            <a:endParaRPr/>
          </a:p>
          <a:p>
            <a:pPr indent="0" lvl="0" marL="0" rtl="0" algn="l">
              <a:spcBef>
                <a:spcPts val="1000"/>
              </a:spcBef>
              <a:spcAft>
                <a:spcPts val="0"/>
              </a:spcAft>
              <a:buSzPts val="1800"/>
              <a:buNone/>
            </a:pPr>
            <a:r>
              <a:rPr b="1" i="1" lang="en-US">
                <a:latin typeface="Arial"/>
                <a:ea typeface="Arial"/>
                <a:cs typeface="Arial"/>
                <a:sym typeface="Arial"/>
              </a:rPr>
              <a:t>“A'isha, the wife of Allah's Apostle said that whenever he had to choose between two things he adopted the easier one, provided it was nor sin, but if it was any sin he was the one who was the farthest from it of the people; and Allah's Messenger never took revenge from anyone because of his personal grievance, unless what Allah, the Exalted and Glorious, had made inviolable had been violated.” </a:t>
            </a:r>
            <a:r>
              <a:rPr b="1" lang="en-US">
                <a:latin typeface="Arial"/>
                <a:ea typeface="Arial"/>
                <a:cs typeface="Arial"/>
                <a:sym typeface="Arial"/>
              </a:rPr>
              <a:t>(Muslim)</a:t>
            </a:r>
            <a:endParaRPr/>
          </a:p>
          <a:p>
            <a:pPr indent="0" lvl="0" marL="0" rtl="0" algn="l">
              <a:spcBef>
                <a:spcPts val="1000"/>
              </a:spcBef>
              <a:spcAft>
                <a:spcPts val="0"/>
              </a:spcAft>
              <a:buSzPts val="1800"/>
              <a:buNone/>
            </a:pPr>
            <a:r>
              <a:rPr b="1" i="1" lang="en-US">
                <a:latin typeface="Arial"/>
                <a:ea typeface="Arial"/>
                <a:cs typeface="Arial"/>
                <a:sym typeface="Arial"/>
              </a:rPr>
              <a:t>"Religion is very easy and whoever overburdens himself in his religion will not be able to continue in that way. So you should not be extremists, but try to be near to perfection and receive the good tidings that you will be rewarded; and gain strength by worshipping in the mornings, the afternoons, and during the last hours of the nights.“ </a:t>
            </a:r>
            <a:r>
              <a:rPr b="1" lang="en-US">
                <a:latin typeface="Arial"/>
                <a:ea typeface="Arial"/>
                <a:cs typeface="Arial"/>
                <a:sym typeface="Arial"/>
              </a:rPr>
              <a:t>(Bukhari)</a:t>
            </a:r>
            <a:endParaRPr/>
          </a:p>
          <a:p>
            <a:pPr indent="0" lvl="0" marL="0" rtl="0" algn="l">
              <a:spcBef>
                <a:spcPts val="1000"/>
              </a:spcBef>
              <a:spcAft>
                <a:spcPts val="0"/>
              </a:spcAft>
              <a:buSzPts val="1800"/>
              <a:buNone/>
            </a:pPr>
            <a:r>
              <a:rPr b="1" i="1" lang="en-US">
                <a:latin typeface="Arial"/>
                <a:ea typeface="Arial"/>
                <a:cs typeface="Arial"/>
                <a:sym typeface="Arial"/>
              </a:rPr>
              <a:t>“Make things easy and do not make them difficult, cheer the people up by conveying glad tidings and do not repulse them.” </a:t>
            </a:r>
            <a:r>
              <a:rPr b="1" lang="en-US">
                <a:latin typeface="Arial"/>
                <a:ea typeface="Arial"/>
                <a:cs typeface="Arial"/>
                <a:sym typeface="Arial"/>
              </a:rPr>
              <a:t>(Bukhari &amp; Muslim)</a:t>
            </a:r>
            <a:endParaRPr/>
          </a:p>
          <a:p>
            <a:pPr indent="0" lvl="0" marL="0" rtl="0" algn="l">
              <a:spcBef>
                <a:spcPts val="1000"/>
              </a:spcBef>
              <a:spcAft>
                <a:spcPts val="0"/>
              </a:spcAft>
              <a:buSzPts val="1800"/>
              <a:buNone/>
            </a:pPr>
            <a:r>
              <a:t/>
            </a:r>
            <a:endParaRPr b="1" i="1">
              <a:latin typeface="Arial"/>
              <a:ea typeface="Arial"/>
              <a:cs typeface="Arial"/>
              <a:sym typeface="Arial"/>
            </a:endParaRPr>
          </a:p>
          <a:p>
            <a:pPr indent="0" lvl="0" marL="0" rtl="0" algn="l">
              <a:spcBef>
                <a:spcPts val="1000"/>
              </a:spcBef>
              <a:spcAft>
                <a:spcPts val="0"/>
              </a:spcAft>
              <a:buSzPts val="1800"/>
              <a:buNone/>
            </a:pPr>
            <a:r>
              <a:rPr b="1" lang="en-US">
                <a:latin typeface="Arial"/>
                <a:ea typeface="Arial"/>
                <a:cs typeface="Arial"/>
                <a:sym typeface="Arial"/>
              </a:rPr>
              <a:t>7. Promotes Peace</a:t>
            </a:r>
            <a:endParaRPr/>
          </a:p>
          <a:p>
            <a:pPr indent="-342900" lvl="0" marL="342900" rtl="0" algn="l">
              <a:spcBef>
                <a:spcPts val="1000"/>
              </a:spcBef>
              <a:spcAft>
                <a:spcPts val="0"/>
              </a:spcAft>
              <a:buSzPts val="1800"/>
              <a:buFont typeface="Arial"/>
              <a:buChar char="-"/>
            </a:pPr>
            <a:r>
              <a:rPr lang="en-US">
                <a:latin typeface="Arial"/>
                <a:ea typeface="Arial"/>
                <a:cs typeface="Arial"/>
                <a:sym typeface="Arial"/>
              </a:rPr>
              <a:t>The Prophet’s peaceful nature</a:t>
            </a:r>
            <a:endParaRPr/>
          </a:p>
          <a:p>
            <a:pPr indent="0" lvl="0" marL="0" rtl="0" algn="l">
              <a:spcBef>
                <a:spcPts val="1000"/>
              </a:spcBef>
              <a:spcAft>
                <a:spcPts val="0"/>
              </a:spcAft>
              <a:buSzPts val="1800"/>
              <a:buNone/>
            </a:pPr>
            <a:r>
              <a:rPr b="1" i="1" lang="en-US">
                <a:latin typeface="Arial"/>
                <a:ea typeface="Arial"/>
                <a:cs typeface="Arial"/>
                <a:sym typeface="Arial"/>
              </a:rPr>
              <a:t>“And we have not sent you but as </a:t>
            </a:r>
            <a:r>
              <a:rPr b="1" i="1" lang="en-US" u="sng">
                <a:latin typeface="Arial"/>
                <a:ea typeface="Arial"/>
                <a:cs typeface="Arial"/>
                <a:sym typeface="Arial"/>
              </a:rPr>
              <a:t>mercy</a:t>
            </a:r>
            <a:r>
              <a:rPr b="1" i="1" lang="en-US">
                <a:latin typeface="Arial"/>
                <a:ea typeface="Arial"/>
                <a:cs typeface="Arial"/>
                <a:sym typeface="Arial"/>
              </a:rPr>
              <a:t> for all worlds.” </a:t>
            </a:r>
            <a:r>
              <a:rPr lang="en-US">
                <a:latin typeface="Arial"/>
                <a:ea typeface="Arial"/>
                <a:cs typeface="Arial"/>
                <a:sym typeface="Arial"/>
              </a:rPr>
              <a:t>(Al-Anbiyaa – 107)</a:t>
            </a:r>
            <a:endParaRPr/>
          </a:p>
          <a:p>
            <a:pPr indent="0" lvl="0" marL="0" rtl="0" algn="l">
              <a:spcBef>
                <a:spcPts val="1000"/>
              </a:spcBef>
              <a:spcAft>
                <a:spcPts val="0"/>
              </a:spcAft>
              <a:buSzPts val="1800"/>
              <a:buNone/>
            </a:pPr>
            <a:r>
              <a:t/>
            </a:r>
            <a:endParaRPr>
              <a:latin typeface="Arial"/>
              <a:ea typeface="Arial"/>
              <a:cs typeface="Arial"/>
              <a:sym typeface="Arial"/>
            </a:endParaRP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29" name="Shape 229"/>
        <p:cNvGrpSpPr/>
        <p:nvPr/>
      </p:nvGrpSpPr>
      <p:grpSpPr>
        <a:xfrm>
          <a:off x="0" y="0"/>
          <a:ext cx="0" cy="0"/>
          <a:chOff x="0" y="0"/>
          <a:chExt cx="0" cy="0"/>
        </a:xfrm>
      </p:grpSpPr>
      <p:sp>
        <p:nvSpPr>
          <p:cNvPr id="230" name="Google Shape;230;p13"/>
          <p:cNvSpPr txBox="1"/>
          <p:nvPr>
            <p:ph idx="1" type="body"/>
          </p:nvPr>
        </p:nvSpPr>
        <p:spPr>
          <a:xfrm>
            <a:off x="2240924" y="489397"/>
            <a:ext cx="9530366" cy="5975797"/>
          </a:xfrm>
          <a:prstGeom prst="rect">
            <a:avLst/>
          </a:prstGeom>
          <a:noFill/>
          <a:ln>
            <a:noFill/>
          </a:ln>
        </p:spPr>
        <p:txBody>
          <a:bodyPr anchorCtr="0" anchor="t" bIns="45700" lIns="91425" spcFirstLastPara="1" rIns="91425" wrap="square" tIns="45700">
            <a:normAutofit/>
          </a:bodyPr>
          <a:lstStyle/>
          <a:p>
            <a:pPr indent="-342900" lvl="0" marL="342900" rtl="0" algn="l">
              <a:spcBef>
                <a:spcPts val="0"/>
              </a:spcBef>
              <a:spcAft>
                <a:spcPts val="0"/>
              </a:spcAft>
              <a:buSzPts val="1800"/>
              <a:buFont typeface="Arial"/>
              <a:buChar char="-"/>
            </a:pPr>
            <a:r>
              <a:rPr lang="en-US">
                <a:latin typeface="Arial"/>
                <a:ea typeface="Arial"/>
                <a:cs typeface="Arial"/>
                <a:sym typeface="Arial"/>
              </a:rPr>
              <a:t>The last sermon at Hajj</a:t>
            </a:r>
            <a:endParaRPr/>
          </a:p>
          <a:p>
            <a:pPr indent="-342900" lvl="0" marL="342900" rtl="0" algn="l">
              <a:spcBef>
                <a:spcPts val="1000"/>
              </a:spcBef>
              <a:spcAft>
                <a:spcPts val="0"/>
              </a:spcAft>
              <a:buSzPts val="1800"/>
              <a:buFont typeface="Arial"/>
              <a:buChar char="-"/>
            </a:pPr>
            <a:r>
              <a:rPr b="1" i="1" lang="en-US">
                <a:latin typeface="Arial"/>
                <a:ea typeface="Arial"/>
                <a:cs typeface="Arial"/>
                <a:sym typeface="Arial"/>
              </a:rPr>
              <a:t>Abu Moosa R.A. says: “I asked the Messenger of Allah  - Who is the most excellent among the Muslims?" He said, "One from whose tongue and hands the other Muslims are secure.” </a:t>
            </a:r>
            <a:r>
              <a:rPr b="1" lang="en-US">
                <a:latin typeface="Arial"/>
                <a:ea typeface="Arial"/>
                <a:cs typeface="Arial"/>
                <a:sym typeface="Arial"/>
              </a:rPr>
              <a:t>(Bukhari &amp; Muslim)</a:t>
            </a:r>
            <a:endParaRPr/>
          </a:p>
          <a:p>
            <a:pPr indent="-228600" lvl="0" marL="342900" rtl="0" algn="l">
              <a:spcBef>
                <a:spcPts val="1000"/>
              </a:spcBef>
              <a:spcAft>
                <a:spcPts val="0"/>
              </a:spcAft>
              <a:buSzPts val="1800"/>
              <a:buFont typeface="Century Gothic"/>
              <a:buNone/>
            </a:pPr>
            <a:r>
              <a:t/>
            </a:r>
            <a:endParaRPr b="1" i="1">
              <a:latin typeface="Arial"/>
              <a:ea typeface="Arial"/>
              <a:cs typeface="Arial"/>
              <a:sym typeface="Arial"/>
            </a:endParaRPr>
          </a:p>
          <a:p>
            <a:pPr indent="0" lvl="0" marL="0" rtl="0" algn="l">
              <a:spcBef>
                <a:spcPts val="1000"/>
              </a:spcBef>
              <a:spcAft>
                <a:spcPts val="0"/>
              </a:spcAft>
              <a:buSzPts val="1800"/>
              <a:buNone/>
            </a:pPr>
            <a:r>
              <a:rPr b="1" lang="en-US">
                <a:latin typeface="Arial"/>
                <a:ea typeface="Arial"/>
                <a:cs typeface="Arial"/>
                <a:sym typeface="Arial"/>
              </a:rPr>
              <a:t>8. Encouraged to Use Logic &amp; Reason</a:t>
            </a:r>
            <a:endParaRPr/>
          </a:p>
          <a:p>
            <a:pPr indent="-342900" lvl="0" marL="342900" rtl="0" algn="l">
              <a:spcBef>
                <a:spcPts val="1000"/>
              </a:spcBef>
              <a:spcAft>
                <a:spcPts val="0"/>
              </a:spcAft>
              <a:buSzPts val="1800"/>
              <a:buFont typeface="Arial"/>
              <a:buChar char="-"/>
            </a:pPr>
            <a:r>
              <a:rPr lang="en-US">
                <a:latin typeface="Arial"/>
                <a:ea typeface="Arial"/>
                <a:cs typeface="Arial"/>
                <a:sym typeface="Arial"/>
              </a:rPr>
              <a:t>The concept of Ijtihad</a:t>
            </a:r>
            <a:endParaRPr>
              <a:latin typeface="Arial"/>
              <a:ea typeface="Arial"/>
              <a:cs typeface="Arial"/>
              <a:sym typeface="Arial"/>
            </a:endParaRPr>
          </a:p>
          <a:p>
            <a:pPr indent="-342900" lvl="0" marL="342900" rtl="0" algn="l">
              <a:spcBef>
                <a:spcPts val="1000"/>
              </a:spcBef>
              <a:spcAft>
                <a:spcPts val="0"/>
              </a:spcAft>
              <a:buSzPts val="1800"/>
              <a:buFont typeface="Arial"/>
              <a:buChar char="-"/>
            </a:pPr>
            <a:r>
              <a:rPr lang="en-US">
                <a:latin typeface="Arial"/>
                <a:ea typeface="Arial"/>
                <a:cs typeface="Arial"/>
                <a:sym typeface="Arial"/>
              </a:rPr>
              <a:t>The Prophet’s habit of seeking consultation</a:t>
            </a:r>
            <a:endParaRPr/>
          </a:p>
          <a:p>
            <a:pPr indent="0" lvl="0" marL="0" rtl="0" algn="l">
              <a:spcBef>
                <a:spcPts val="1000"/>
              </a:spcBef>
              <a:spcAft>
                <a:spcPts val="0"/>
              </a:spcAft>
              <a:buSzPts val="1800"/>
              <a:buNone/>
            </a:pPr>
            <a:r>
              <a:rPr b="1" i="1" lang="en-US">
                <a:latin typeface="Arial"/>
                <a:ea typeface="Arial"/>
                <a:cs typeface="Arial"/>
                <a:sym typeface="Arial"/>
              </a:rPr>
              <a:t>“Do they not then ponder about the Quran/ Had it been from someone other than Allah, they would have found in it a great deal of discrepancy.” </a:t>
            </a:r>
            <a:r>
              <a:rPr b="1" lang="en-US">
                <a:latin typeface="Arial"/>
                <a:ea typeface="Arial"/>
                <a:cs typeface="Arial"/>
                <a:sym typeface="Arial"/>
              </a:rPr>
              <a:t>(An-Nisaa – 82)</a:t>
            </a:r>
            <a:endParaRPr/>
          </a:p>
          <a:p>
            <a:pPr indent="0" lvl="0" marL="0" rtl="0" algn="l">
              <a:spcBef>
                <a:spcPts val="1000"/>
              </a:spcBef>
              <a:spcAft>
                <a:spcPts val="0"/>
              </a:spcAft>
              <a:buSzPts val="1800"/>
              <a:buNone/>
            </a:pPr>
            <a:r>
              <a:t/>
            </a:r>
            <a:endParaRPr b="1" i="1">
              <a:latin typeface="Arial"/>
              <a:ea typeface="Arial"/>
              <a:cs typeface="Arial"/>
              <a:sym typeface="Arial"/>
            </a:endParaRPr>
          </a:p>
          <a:p>
            <a:pPr indent="-342900" lvl="0" marL="342900" rtl="0" algn="l">
              <a:spcBef>
                <a:spcPts val="1000"/>
              </a:spcBef>
              <a:spcAft>
                <a:spcPts val="0"/>
              </a:spcAft>
              <a:buSzPts val="1800"/>
              <a:buAutoNum type="arabicPeriod" startAt="9"/>
            </a:pPr>
            <a:r>
              <a:rPr b="1" lang="en-US">
                <a:latin typeface="Arial"/>
                <a:ea typeface="Arial"/>
                <a:cs typeface="Arial"/>
                <a:sym typeface="Arial"/>
              </a:rPr>
              <a:t>Ummah Given the Duty of the Prophets</a:t>
            </a:r>
            <a:endParaRPr/>
          </a:p>
          <a:p>
            <a:pPr indent="0" lvl="0" marL="0" rtl="0" algn="l">
              <a:spcBef>
                <a:spcPts val="1000"/>
              </a:spcBef>
              <a:spcAft>
                <a:spcPts val="0"/>
              </a:spcAft>
              <a:buSzPts val="1800"/>
              <a:buNone/>
            </a:pPr>
            <a:r>
              <a:rPr lang="en-US">
                <a:latin typeface="Arial"/>
                <a:ea typeface="Arial"/>
                <a:cs typeface="Arial"/>
                <a:sym typeface="Arial"/>
              </a:rPr>
              <a:t>- The Prophet SAW ordered his companions in his last sermon to convey his message to the ones who were not yet exposed to it.</a:t>
            </a:r>
            <a:endParaRPr/>
          </a:p>
          <a:p>
            <a:pPr indent="0" lvl="0" marL="0" rtl="0" algn="l">
              <a:spcBef>
                <a:spcPts val="1000"/>
              </a:spcBef>
              <a:spcAft>
                <a:spcPts val="0"/>
              </a:spcAft>
              <a:buSzPts val="1800"/>
              <a:buNone/>
            </a:pPr>
            <a:r>
              <a:rPr b="1" i="1" lang="en-US">
                <a:latin typeface="Arial"/>
                <a:ea typeface="Arial"/>
                <a:cs typeface="Arial"/>
                <a:sym typeface="Arial"/>
              </a:rPr>
              <a:t>“You are the best Ummah ever raised for mankind. You bid the fair and forbid the unfair, and you believe in Allah.” </a:t>
            </a:r>
            <a:r>
              <a:rPr b="1" lang="en-US">
                <a:latin typeface="Arial"/>
                <a:ea typeface="Arial"/>
                <a:cs typeface="Arial"/>
                <a:sym typeface="Arial"/>
              </a:rPr>
              <a:t>(Aal e Imran – 110)</a:t>
            </a:r>
            <a:endParaRPr/>
          </a:p>
          <a:p>
            <a:pPr indent="0" lvl="0" marL="0" rtl="0" algn="l">
              <a:spcBef>
                <a:spcPts val="1000"/>
              </a:spcBef>
              <a:spcAft>
                <a:spcPts val="0"/>
              </a:spcAft>
              <a:buSzPts val="1800"/>
              <a:buNone/>
            </a:pPr>
            <a:r>
              <a:t/>
            </a:r>
            <a:endParaRPr b="1" i="1">
              <a:latin typeface="Arial"/>
              <a:ea typeface="Arial"/>
              <a:cs typeface="Arial"/>
              <a:sym typeface="Arial"/>
            </a:endParaRPr>
          </a:p>
          <a:p>
            <a:pPr indent="0" lvl="0" marL="0" rtl="0" algn="l">
              <a:spcBef>
                <a:spcPts val="1000"/>
              </a:spcBef>
              <a:spcAft>
                <a:spcPts val="0"/>
              </a:spcAft>
              <a:buSzPts val="1800"/>
              <a:buNone/>
            </a:pPr>
            <a:r>
              <a:t/>
            </a:r>
            <a:endParaRPr>
              <a:latin typeface="Arial"/>
              <a:ea typeface="Arial"/>
              <a:cs typeface="Arial"/>
              <a:sym typeface="Arial"/>
            </a:endParaRPr>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34" name="Shape 234"/>
        <p:cNvGrpSpPr/>
        <p:nvPr/>
      </p:nvGrpSpPr>
      <p:grpSpPr>
        <a:xfrm>
          <a:off x="0" y="0"/>
          <a:ext cx="0" cy="0"/>
          <a:chOff x="0" y="0"/>
          <a:chExt cx="0" cy="0"/>
        </a:xfrm>
      </p:grpSpPr>
      <p:sp>
        <p:nvSpPr>
          <p:cNvPr id="235" name="Google Shape;235;p14"/>
          <p:cNvSpPr txBox="1"/>
          <p:nvPr>
            <p:ph type="title"/>
          </p:nvPr>
        </p:nvSpPr>
        <p:spPr>
          <a:xfrm>
            <a:off x="2283832" y="636989"/>
            <a:ext cx="8911687" cy="663777"/>
          </a:xfrm>
          <a:prstGeom prst="rect">
            <a:avLst/>
          </a:prstGeom>
          <a:noFill/>
          <a:ln>
            <a:noFill/>
          </a:ln>
        </p:spPr>
        <p:txBody>
          <a:bodyPr anchorCtr="0" anchor="t" bIns="45700" lIns="91425" spcFirstLastPara="1" rIns="91425" wrap="square" tIns="45700">
            <a:normAutofit/>
          </a:bodyPr>
          <a:lstStyle/>
          <a:p>
            <a:pPr indent="0" lvl="0" marL="0" rtl="0" algn="ctr">
              <a:spcBef>
                <a:spcPts val="0"/>
              </a:spcBef>
              <a:spcAft>
                <a:spcPts val="0"/>
              </a:spcAft>
              <a:buClr>
                <a:srgbClr val="262626"/>
              </a:buClr>
              <a:buSzPts val="3600"/>
              <a:buFont typeface="Arial"/>
              <a:buNone/>
            </a:pPr>
            <a:r>
              <a:rPr lang="en-US">
                <a:latin typeface="Arial"/>
                <a:ea typeface="Arial"/>
                <a:cs typeface="Arial"/>
                <a:sym typeface="Arial"/>
              </a:rPr>
              <a:t>Islamic Beliefs &amp; Their Impacts</a:t>
            </a:r>
            <a:endParaRPr>
              <a:latin typeface="Arial"/>
              <a:ea typeface="Arial"/>
              <a:cs typeface="Arial"/>
              <a:sym typeface="Arial"/>
            </a:endParaRPr>
          </a:p>
        </p:txBody>
      </p:sp>
      <p:sp>
        <p:nvSpPr>
          <p:cNvPr id="236" name="Google Shape;236;p14"/>
          <p:cNvSpPr txBox="1"/>
          <p:nvPr>
            <p:ph idx="1" type="body"/>
          </p:nvPr>
        </p:nvSpPr>
        <p:spPr>
          <a:xfrm>
            <a:off x="2283831" y="1468191"/>
            <a:ext cx="9500337" cy="5100033"/>
          </a:xfrm>
          <a:prstGeom prst="rect">
            <a:avLst/>
          </a:prstGeom>
          <a:noFill/>
          <a:ln>
            <a:noFill/>
          </a:ln>
        </p:spPr>
        <p:txBody>
          <a:bodyPr anchorCtr="0" anchor="t" bIns="45700" lIns="91425" spcFirstLastPara="1" rIns="91425" wrap="square" tIns="45700">
            <a:normAutofit/>
          </a:bodyPr>
          <a:lstStyle/>
          <a:p>
            <a:pPr indent="-342900" lvl="0" marL="342900" rtl="0" algn="ctr">
              <a:spcBef>
                <a:spcPts val="0"/>
              </a:spcBef>
              <a:spcAft>
                <a:spcPts val="0"/>
              </a:spcAft>
              <a:buSzPts val="1800"/>
              <a:buAutoNum type="arabicPeriod"/>
            </a:pPr>
            <a:r>
              <a:rPr b="1" lang="en-US" u="sng">
                <a:latin typeface="Arial"/>
                <a:ea typeface="Arial"/>
                <a:cs typeface="Arial"/>
                <a:sym typeface="Arial"/>
              </a:rPr>
              <a:t>Tawhid – Oneness of Allah</a:t>
            </a:r>
            <a:endParaRPr/>
          </a:p>
          <a:p>
            <a:pPr indent="0" lvl="0" marL="0" rtl="0" algn="l">
              <a:spcBef>
                <a:spcPts val="1000"/>
              </a:spcBef>
              <a:spcAft>
                <a:spcPts val="0"/>
              </a:spcAft>
              <a:buSzPts val="1800"/>
              <a:buNone/>
            </a:pPr>
            <a:r>
              <a:t/>
            </a:r>
            <a:endParaRPr b="1" u="sng">
              <a:latin typeface="Arial"/>
              <a:ea typeface="Arial"/>
              <a:cs typeface="Arial"/>
              <a:sym typeface="Arial"/>
            </a:endParaRPr>
          </a:p>
          <a:p>
            <a:pPr indent="-342900" lvl="0" marL="342900" rtl="0" algn="l">
              <a:spcBef>
                <a:spcPts val="1000"/>
              </a:spcBef>
              <a:spcAft>
                <a:spcPts val="0"/>
              </a:spcAft>
              <a:buSzPts val="1800"/>
              <a:buFont typeface="Arial"/>
              <a:buChar char="-"/>
            </a:pPr>
            <a:r>
              <a:rPr lang="en-US">
                <a:latin typeface="Arial"/>
                <a:ea typeface="Arial"/>
                <a:cs typeface="Arial"/>
                <a:sym typeface="Arial"/>
              </a:rPr>
              <a:t>There is no deity except for the All-Mighty Allah</a:t>
            </a:r>
            <a:endParaRPr/>
          </a:p>
          <a:p>
            <a:pPr indent="-342900" lvl="0" marL="342900" rtl="0" algn="l">
              <a:spcBef>
                <a:spcPts val="1000"/>
              </a:spcBef>
              <a:spcAft>
                <a:spcPts val="0"/>
              </a:spcAft>
              <a:buSzPts val="1800"/>
              <a:buFont typeface="Arial"/>
              <a:buChar char="-"/>
            </a:pPr>
            <a:r>
              <a:rPr lang="en-US">
                <a:latin typeface="Arial"/>
                <a:ea typeface="Arial"/>
                <a:cs typeface="Arial"/>
                <a:sym typeface="Arial"/>
              </a:rPr>
              <a:t>He is alone worthy of worship &amp; all kinds of praise</a:t>
            </a:r>
            <a:endParaRPr/>
          </a:p>
          <a:p>
            <a:pPr indent="-342900" lvl="0" marL="342900" rtl="0" algn="l">
              <a:spcBef>
                <a:spcPts val="1000"/>
              </a:spcBef>
              <a:spcAft>
                <a:spcPts val="0"/>
              </a:spcAft>
              <a:buSzPts val="1800"/>
              <a:buFont typeface="Arial"/>
              <a:buChar char="-"/>
            </a:pPr>
            <a:r>
              <a:rPr lang="en-US">
                <a:latin typeface="Arial"/>
                <a:ea typeface="Arial"/>
                <a:cs typeface="Arial"/>
                <a:sym typeface="Arial"/>
              </a:rPr>
              <a:t>He has no beginning and no end</a:t>
            </a:r>
            <a:endParaRPr/>
          </a:p>
          <a:p>
            <a:pPr indent="-342900" lvl="0" marL="342900" rtl="0" algn="l">
              <a:spcBef>
                <a:spcPts val="1000"/>
              </a:spcBef>
              <a:spcAft>
                <a:spcPts val="0"/>
              </a:spcAft>
              <a:buSzPts val="1800"/>
              <a:buFont typeface="Arial"/>
              <a:buChar char="-"/>
            </a:pPr>
            <a:r>
              <a:rPr lang="en-US">
                <a:latin typeface="Arial"/>
                <a:ea typeface="Arial"/>
                <a:cs typeface="Arial"/>
                <a:sym typeface="Arial"/>
              </a:rPr>
              <a:t>He has created everything from scratch without the help of any other being, and He provides sustenance for all living creatures</a:t>
            </a:r>
            <a:endParaRPr/>
          </a:p>
          <a:p>
            <a:pPr indent="-342900" lvl="0" marL="342900" rtl="0" algn="l">
              <a:spcBef>
                <a:spcPts val="1000"/>
              </a:spcBef>
              <a:spcAft>
                <a:spcPts val="0"/>
              </a:spcAft>
              <a:buSzPts val="1800"/>
              <a:buFont typeface="Arial"/>
              <a:buChar char="-"/>
            </a:pPr>
            <a:r>
              <a:rPr lang="en-US">
                <a:latin typeface="Arial"/>
                <a:ea typeface="Arial"/>
                <a:cs typeface="Arial"/>
                <a:sym typeface="Arial"/>
              </a:rPr>
              <a:t>Tawhid can be categorized into three types</a:t>
            </a:r>
            <a:endParaRPr/>
          </a:p>
          <a:p>
            <a:pPr indent="0" lvl="0" marL="0" rtl="0" algn="l">
              <a:spcBef>
                <a:spcPts val="1000"/>
              </a:spcBef>
              <a:spcAft>
                <a:spcPts val="0"/>
              </a:spcAft>
              <a:buSzPts val="1800"/>
              <a:buNone/>
            </a:pPr>
            <a:r>
              <a:t/>
            </a:r>
            <a:endParaRPr>
              <a:latin typeface="Arial"/>
              <a:ea typeface="Arial"/>
              <a:cs typeface="Arial"/>
              <a:sym typeface="Arial"/>
            </a:endParaRPr>
          </a:p>
          <a:p>
            <a:pPr indent="-342900" lvl="0" marL="342900" rtl="0" algn="l">
              <a:spcBef>
                <a:spcPts val="1000"/>
              </a:spcBef>
              <a:spcAft>
                <a:spcPts val="0"/>
              </a:spcAft>
              <a:buSzPts val="1800"/>
              <a:buAutoNum type="arabicPeriod"/>
            </a:pPr>
            <a:r>
              <a:rPr b="1" lang="en-US">
                <a:latin typeface="Arial"/>
                <a:ea typeface="Arial"/>
                <a:cs typeface="Arial"/>
                <a:sym typeface="Arial"/>
              </a:rPr>
              <a:t>Tawhid/Oneness in Person (توحيد في الذات)</a:t>
            </a:r>
            <a:endParaRPr b="1">
              <a:latin typeface="Arial"/>
              <a:ea typeface="Arial"/>
              <a:cs typeface="Arial"/>
              <a:sym typeface="Arial"/>
            </a:endParaRPr>
          </a:p>
          <a:p>
            <a:pPr indent="-342900" lvl="0" marL="342900" rtl="0" algn="l">
              <a:spcBef>
                <a:spcPts val="1000"/>
              </a:spcBef>
              <a:spcAft>
                <a:spcPts val="0"/>
              </a:spcAft>
              <a:buSzPts val="1800"/>
              <a:buFont typeface="Arial"/>
              <a:buChar char="-"/>
            </a:pPr>
            <a:r>
              <a:rPr lang="en-US">
                <a:latin typeface="Arial"/>
                <a:ea typeface="Arial"/>
                <a:cs typeface="Arial"/>
                <a:sym typeface="Arial"/>
              </a:rPr>
              <a:t>He is the One and Only and has no partner</a:t>
            </a:r>
            <a:endParaRPr/>
          </a:p>
          <a:p>
            <a:pPr indent="-342900" lvl="0" marL="342900" rtl="0" algn="l">
              <a:spcBef>
                <a:spcPts val="1000"/>
              </a:spcBef>
              <a:spcAft>
                <a:spcPts val="0"/>
              </a:spcAft>
              <a:buSzPts val="1800"/>
              <a:buFont typeface="Arial"/>
              <a:buChar char="-"/>
            </a:pPr>
            <a:r>
              <a:rPr lang="en-US">
                <a:latin typeface="Arial"/>
                <a:ea typeface="Arial"/>
                <a:cs typeface="Arial"/>
                <a:sym typeface="Arial"/>
              </a:rPr>
              <a:t>Refer to Surah Ikhlas </a:t>
            </a:r>
            <a:endParaRPr>
              <a:latin typeface="Arial"/>
              <a:ea typeface="Arial"/>
              <a:cs typeface="Arial"/>
              <a:sym typeface="Arial"/>
            </a:endParaRPr>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40" name="Shape 240"/>
        <p:cNvGrpSpPr/>
        <p:nvPr/>
      </p:nvGrpSpPr>
      <p:grpSpPr>
        <a:xfrm>
          <a:off x="0" y="0"/>
          <a:ext cx="0" cy="0"/>
          <a:chOff x="0" y="0"/>
          <a:chExt cx="0" cy="0"/>
        </a:xfrm>
      </p:grpSpPr>
      <p:sp>
        <p:nvSpPr>
          <p:cNvPr id="241" name="Google Shape;241;p15"/>
          <p:cNvSpPr txBox="1"/>
          <p:nvPr>
            <p:ph idx="1" type="body"/>
          </p:nvPr>
        </p:nvSpPr>
        <p:spPr>
          <a:xfrm>
            <a:off x="2176529" y="708338"/>
            <a:ext cx="9633397" cy="5834130"/>
          </a:xfrm>
          <a:prstGeom prst="rect">
            <a:avLst/>
          </a:prstGeom>
          <a:noFill/>
          <a:ln>
            <a:noFill/>
          </a:ln>
        </p:spPr>
        <p:txBody>
          <a:bodyPr anchorCtr="0" anchor="t" bIns="45700" lIns="91425" spcFirstLastPara="1" rIns="91425" wrap="square" tIns="45700">
            <a:normAutofit/>
          </a:bodyPr>
          <a:lstStyle/>
          <a:p>
            <a:pPr indent="0" lvl="0" marL="0" rtl="0" algn="l">
              <a:spcBef>
                <a:spcPts val="0"/>
              </a:spcBef>
              <a:spcAft>
                <a:spcPts val="0"/>
              </a:spcAft>
              <a:buSzPts val="1800"/>
              <a:buNone/>
            </a:pPr>
            <a:r>
              <a:rPr b="1" lang="en-US">
                <a:latin typeface="Arial"/>
                <a:ea typeface="Arial"/>
                <a:cs typeface="Arial"/>
                <a:sym typeface="Arial"/>
              </a:rPr>
              <a:t>2. Unity/Oneness in Attributes (توحيد في الصفات) </a:t>
            </a:r>
            <a:endParaRPr b="1">
              <a:latin typeface="Arial"/>
              <a:ea typeface="Arial"/>
              <a:cs typeface="Arial"/>
              <a:sym typeface="Arial"/>
            </a:endParaRPr>
          </a:p>
          <a:p>
            <a:pPr indent="-342900" lvl="0" marL="342900" rtl="0" algn="l">
              <a:spcBef>
                <a:spcPts val="1000"/>
              </a:spcBef>
              <a:spcAft>
                <a:spcPts val="0"/>
              </a:spcAft>
              <a:buSzPts val="1800"/>
              <a:buFont typeface="Arial"/>
              <a:buChar char="-"/>
            </a:pPr>
            <a:r>
              <a:rPr lang="en-US">
                <a:latin typeface="Arial"/>
                <a:ea typeface="Arial"/>
                <a:cs typeface="Arial"/>
                <a:sym typeface="Arial"/>
              </a:rPr>
              <a:t>He alone is worthy of all the attributes</a:t>
            </a:r>
            <a:endParaRPr>
              <a:latin typeface="Arial"/>
              <a:ea typeface="Arial"/>
              <a:cs typeface="Arial"/>
              <a:sym typeface="Arial"/>
            </a:endParaRPr>
          </a:p>
          <a:p>
            <a:pPr indent="-342900" lvl="0" marL="342900" rtl="0" algn="l">
              <a:spcBef>
                <a:spcPts val="1000"/>
              </a:spcBef>
              <a:spcAft>
                <a:spcPts val="0"/>
              </a:spcAft>
              <a:buSzPts val="1800"/>
              <a:buFont typeface="Arial"/>
              <a:buChar char="-"/>
            </a:pPr>
            <a:r>
              <a:rPr b="1" i="1" lang="en-US">
                <a:latin typeface="Arial"/>
                <a:ea typeface="Arial"/>
                <a:cs typeface="Arial"/>
                <a:sym typeface="Arial"/>
              </a:rPr>
              <a:t>“And to Allah belong the best names, so invoke Him by them.” </a:t>
            </a:r>
            <a:r>
              <a:rPr b="1" lang="en-US">
                <a:latin typeface="Arial"/>
                <a:ea typeface="Arial"/>
                <a:cs typeface="Arial"/>
                <a:sym typeface="Arial"/>
              </a:rPr>
              <a:t>(Al-A’araf - 180)</a:t>
            </a:r>
            <a:endParaRPr/>
          </a:p>
          <a:p>
            <a:pPr indent="-342900" lvl="0" marL="342900" rtl="0" algn="l">
              <a:spcBef>
                <a:spcPts val="1000"/>
              </a:spcBef>
              <a:spcAft>
                <a:spcPts val="0"/>
              </a:spcAft>
              <a:buSzPts val="1800"/>
              <a:buFont typeface="Arial"/>
              <a:buChar char="-"/>
            </a:pPr>
            <a:r>
              <a:rPr b="1" i="1" lang="en-US">
                <a:latin typeface="Arial"/>
                <a:ea typeface="Arial"/>
                <a:cs typeface="Arial"/>
                <a:sym typeface="Arial"/>
              </a:rPr>
              <a:t>“God, there is no god but He, His are the Most Beautiful Names.” </a:t>
            </a:r>
            <a:r>
              <a:rPr b="1" lang="en-US">
                <a:latin typeface="Arial"/>
                <a:ea typeface="Arial"/>
                <a:cs typeface="Arial"/>
                <a:sym typeface="Arial"/>
              </a:rPr>
              <a:t>(Taha – 8)</a:t>
            </a:r>
            <a:endParaRPr/>
          </a:p>
          <a:p>
            <a:pPr indent="-342900" lvl="0" marL="342900" rtl="0" algn="l">
              <a:spcBef>
                <a:spcPts val="1000"/>
              </a:spcBef>
              <a:spcAft>
                <a:spcPts val="0"/>
              </a:spcAft>
              <a:buSzPts val="1800"/>
              <a:buFont typeface="Arial"/>
              <a:buChar char="-"/>
            </a:pPr>
            <a:r>
              <a:rPr lang="en-US">
                <a:latin typeface="Arial"/>
                <a:ea typeface="Arial"/>
                <a:cs typeface="Arial"/>
                <a:sym typeface="Arial"/>
              </a:rPr>
              <a:t>Mention some of His attributes such as; The King, The Most Merciful, The All-Mighty, The Creator etc.</a:t>
            </a:r>
            <a:endParaRPr/>
          </a:p>
          <a:p>
            <a:pPr indent="-228600" lvl="0" marL="342900" rtl="0" algn="l">
              <a:spcBef>
                <a:spcPts val="1000"/>
              </a:spcBef>
              <a:spcAft>
                <a:spcPts val="0"/>
              </a:spcAft>
              <a:buSzPts val="1800"/>
              <a:buFont typeface="Century Gothic"/>
              <a:buNone/>
            </a:pPr>
            <a:r>
              <a:t/>
            </a:r>
            <a:endParaRPr>
              <a:latin typeface="Arial"/>
              <a:ea typeface="Arial"/>
              <a:cs typeface="Arial"/>
              <a:sym typeface="Arial"/>
            </a:endParaRPr>
          </a:p>
          <a:p>
            <a:pPr indent="0" lvl="0" marL="0" rtl="0" algn="l">
              <a:spcBef>
                <a:spcPts val="1000"/>
              </a:spcBef>
              <a:spcAft>
                <a:spcPts val="0"/>
              </a:spcAft>
              <a:buSzPts val="1800"/>
              <a:buNone/>
            </a:pPr>
            <a:r>
              <a:rPr b="1" lang="en-US">
                <a:latin typeface="Arial"/>
                <a:ea typeface="Arial"/>
                <a:cs typeface="Arial"/>
                <a:sym typeface="Arial"/>
              </a:rPr>
              <a:t>3. Unity/Oneness in Actions (توحيد في الافعال)</a:t>
            </a:r>
            <a:endParaRPr b="1">
              <a:latin typeface="Arial"/>
              <a:ea typeface="Arial"/>
              <a:cs typeface="Arial"/>
              <a:sym typeface="Arial"/>
            </a:endParaRPr>
          </a:p>
          <a:p>
            <a:pPr indent="-342900" lvl="0" marL="342900" rtl="0" algn="l">
              <a:spcBef>
                <a:spcPts val="1000"/>
              </a:spcBef>
              <a:spcAft>
                <a:spcPts val="0"/>
              </a:spcAft>
              <a:buSzPts val="1800"/>
              <a:buFont typeface="Arial"/>
              <a:buChar char="-"/>
            </a:pPr>
            <a:r>
              <a:rPr lang="en-US">
                <a:latin typeface="Arial"/>
                <a:ea typeface="Arial"/>
                <a:cs typeface="Arial"/>
                <a:sym typeface="Arial"/>
              </a:rPr>
              <a:t>He alone is the Creator and Sustainer of everything</a:t>
            </a:r>
            <a:endParaRPr/>
          </a:p>
          <a:p>
            <a:pPr indent="-342900" lvl="0" marL="342900" rtl="0" algn="l">
              <a:spcBef>
                <a:spcPts val="1000"/>
              </a:spcBef>
              <a:spcAft>
                <a:spcPts val="0"/>
              </a:spcAft>
              <a:buSzPts val="1800"/>
              <a:buFont typeface="Arial"/>
              <a:buChar char="-"/>
            </a:pPr>
            <a:r>
              <a:rPr lang="en-US">
                <a:latin typeface="Arial"/>
                <a:ea typeface="Arial"/>
                <a:cs typeface="Arial"/>
                <a:sym typeface="Arial"/>
              </a:rPr>
              <a:t>He takes help from no one</a:t>
            </a:r>
            <a:endParaRPr/>
          </a:p>
          <a:p>
            <a:pPr indent="-342900" lvl="0" marL="342900" rtl="0" algn="l">
              <a:spcBef>
                <a:spcPts val="1000"/>
              </a:spcBef>
              <a:spcAft>
                <a:spcPts val="0"/>
              </a:spcAft>
              <a:buSzPts val="1800"/>
              <a:buFont typeface="Arial"/>
              <a:buChar char="-"/>
            </a:pPr>
            <a:r>
              <a:rPr b="1" i="1" lang="en-US">
                <a:latin typeface="Arial"/>
                <a:ea typeface="Arial"/>
                <a:cs typeface="Arial"/>
                <a:sym typeface="Arial"/>
              </a:rPr>
              <a:t>“To God belongs the sovereignty of the heavens and the earth and what lies in them, and He has power over everything.” </a:t>
            </a:r>
            <a:r>
              <a:rPr b="1" lang="en-US">
                <a:latin typeface="Arial"/>
                <a:ea typeface="Arial"/>
                <a:cs typeface="Arial"/>
                <a:sym typeface="Arial"/>
              </a:rPr>
              <a:t>(Al-Maidah – 120)</a:t>
            </a:r>
            <a:endParaRPr/>
          </a:p>
          <a:p>
            <a:pPr indent="-342900" lvl="0" marL="342900" rtl="0" algn="l">
              <a:spcBef>
                <a:spcPts val="1000"/>
              </a:spcBef>
              <a:spcAft>
                <a:spcPts val="0"/>
              </a:spcAft>
              <a:buSzPts val="1800"/>
              <a:buFont typeface="Arial"/>
              <a:buChar char="-"/>
            </a:pPr>
            <a:r>
              <a:rPr lang="en-US">
                <a:latin typeface="Arial"/>
                <a:ea typeface="Arial"/>
                <a:cs typeface="Arial"/>
                <a:sym typeface="Arial"/>
              </a:rPr>
              <a:t>He alone manages everything that He has created alone</a:t>
            </a:r>
            <a:endParaRPr/>
          </a:p>
          <a:p>
            <a:pPr indent="0" lvl="0" marL="0" rtl="0" algn="l">
              <a:spcBef>
                <a:spcPts val="1000"/>
              </a:spcBef>
              <a:spcAft>
                <a:spcPts val="0"/>
              </a:spcAft>
              <a:buSzPts val="1800"/>
              <a:buNone/>
            </a:pPr>
            <a:r>
              <a:t/>
            </a:r>
            <a:endParaRPr/>
          </a:p>
        </p:txBody>
      </p:sp>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45" name="Shape 245"/>
        <p:cNvGrpSpPr/>
        <p:nvPr/>
      </p:nvGrpSpPr>
      <p:grpSpPr>
        <a:xfrm>
          <a:off x="0" y="0"/>
          <a:ext cx="0" cy="0"/>
          <a:chOff x="0" y="0"/>
          <a:chExt cx="0" cy="0"/>
        </a:xfrm>
      </p:grpSpPr>
      <p:sp>
        <p:nvSpPr>
          <p:cNvPr id="246" name="Google Shape;246;p16"/>
          <p:cNvSpPr txBox="1"/>
          <p:nvPr>
            <p:ph type="title"/>
          </p:nvPr>
        </p:nvSpPr>
        <p:spPr>
          <a:xfrm>
            <a:off x="2180801" y="521079"/>
            <a:ext cx="8911687" cy="792566"/>
          </a:xfrm>
          <a:prstGeom prst="rect">
            <a:avLst/>
          </a:prstGeom>
          <a:noFill/>
          <a:ln>
            <a:noFill/>
          </a:ln>
        </p:spPr>
        <p:txBody>
          <a:bodyPr anchorCtr="0" anchor="t" bIns="45700" lIns="91425" spcFirstLastPara="1" rIns="91425" wrap="square" tIns="45700">
            <a:normAutofit/>
          </a:bodyPr>
          <a:lstStyle/>
          <a:p>
            <a:pPr indent="0" lvl="0" marL="0" rtl="0" algn="ctr">
              <a:spcBef>
                <a:spcPts val="0"/>
              </a:spcBef>
              <a:spcAft>
                <a:spcPts val="0"/>
              </a:spcAft>
              <a:buClr>
                <a:srgbClr val="262626"/>
              </a:buClr>
              <a:buSzPts val="3600"/>
              <a:buFont typeface="Arial"/>
              <a:buNone/>
            </a:pPr>
            <a:r>
              <a:rPr lang="en-US">
                <a:latin typeface="Arial"/>
                <a:ea typeface="Arial"/>
                <a:cs typeface="Arial"/>
                <a:sym typeface="Arial"/>
              </a:rPr>
              <a:t>Impacts on an Individual &amp; Society</a:t>
            </a:r>
            <a:endParaRPr>
              <a:latin typeface="Arial"/>
              <a:ea typeface="Arial"/>
              <a:cs typeface="Arial"/>
              <a:sym typeface="Arial"/>
            </a:endParaRPr>
          </a:p>
        </p:txBody>
      </p:sp>
      <p:sp>
        <p:nvSpPr>
          <p:cNvPr id="247" name="Google Shape;247;p16"/>
          <p:cNvSpPr txBox="1"/>
          <p:nvPr>
            <p:ph idx="1" type="body"/>
          </p:nvPr>
        </p:nvSpPr>
        <p:spPr>
          <a:xfrm>
            <a:off x="2180801" y="1313645"/>
            <a:ext cx="9551853" cy="5164428"/>
          </a:xfrm>
          <a:prstGeom prst="rect">
            <a:avLst/>
          </a:prstGeom>
          <a:noFill/>
          <a:ln>
            <a:noFill/>
          </a:ln>
        </p:spPr>
        <p:txBody>
          <a:bodyPr anchorCtr="0" anchor="t" bIns="45700" lIns="91425" spcFirstLastPara="1" rIns="91425" wrap="square" tIns="45700">
            <a:normAutofit lnSpcReduction="10000"/>
          </a:bodyPr>
          <a:lstStyle/>
          <a:p>
            <a:pPr indent="-342900" lvl="0" marL="342900" rtl="0" algn="l">
              <a:spcBef>
                <a:spcPts val="0"/>
              </a:spcBef>
              <a:spcAft>
                <a:spcPts val="0"/>
              </a:spcAft>
              <a:buSzPts val="1800"/>
              <a:buAutoNum type="arabicPeriod"/>
            </a:pPr>
            <a:r>
              <a:rPr b="1" lang="en-US">
                <a:latin typeface="Arial"/>
                <a:ea typeface="Arial"/>
                <a:cs typeface="Arial"/>
                <a:sym typeface="Arial"/>
              </a:rPr>
              <a:t>Gives a Primary Purpose to Life</a:t>
            </a:r>
            <a:endParaRPr/>
          </a:p>
          <a:p>
            <a:pPr indent="-342900" lvl="0" marL="342900" rtl="0" algn="l">
              <a:spcBef>
                <a:spcPts val="1000"/>
              </a:spcBef>
              <a:spcAft>
                <a:spcPts val="0"/>
              </a:spcAft>
              <a:buSzPts val="1800"/>
              <a:buFont typeface="Arial"/>
              <a:buChar char="-"/>
            </a:pPr>
            <a:r>
              <a:rPr lang="en-US">
                <a:latin typeface="Arial"/>
                <a:ea typeface="Arial"/>
                <a:cs typeface="Arial"/>
                <a:sym typeface="Arial"/>
              </a:rPr>
              <a:t>That One Supreme Entity has created me and put me on top of all other living beings. There must be a reason for my existence.</a:t>
            </a:r>
            <a:endParaRPr/>
          </a:p>
          <a:p>
            <a:pPr indent="0" lvl="0" marL="0" rtl="0" algn="l">
              <a:spcBef>
                <a:spcPts val="1000"/>
              </a:spcBef>
              <a:spcAft>
                <a:spcPts val="0"/>
              </a:spcAft>
              <a:buSzPts val="1800"/>
              <a:buNone/>
            </a:pPr>
            <a:r>
              <a:t/>
            </a:r>
            <a:endParaRPr>
              <a:latin typeface="Arial"/>
              <a:ea typeface="Arial"/>
              <a:cs typeface="Arial"/>
              <a:sym typeface="Arial"/>
            </a:endParaRPr>
          </a:p>
          <a:p>
            <a:pPr indent="0" lvl="0" marL="0" rtl="0" algn="l">
              <a:spcBef>
                <a:spcPts val="1000"/>
              </a:spcBef>
              <a:spcAft>
                <a:spcPts val="0"/>
              </a:spcAft>
              <a:buSzPts val="1800"/>
              <a:buNone/>
            </a:pPr>
            <a:r>
              <a:rPr b="1" lang="en-US">
                <a:latin typeface="Arial"/>
                <a:ea typeface="Arial"/>
                <a:cs typeface="Arial"/>
                <a:sym typeface="Arial"/>
              </a:rPr>
              <a:t>2. Inculcates Self-Respect</a:t>
            </a:r>
            <a:endParaRPr/>
          </a:p>
          <a:p>
            <a:pPr indent="-342900" lvl="0" marL="342900" rtl="0" algn="l">
              <a:spcBef>
                <a:spcPts val="1000"/>
              </a:spcBef>
              <a:spcAft>
                <a:spcPts val="0"/>
              </a:spcAft>
              <a:buSzPts val="1800"/>
              <a:buFont typeface="Arial"/>
              <a:buChar char="-"/>
            </a:pPr>
            <a:r>
              <a:rPr lang="en-US">
                <a:latin typeface="Arial"/>
                <a:ea typeface="Arial"/>
                <a:cs typeface="Arial"/>
                <a:sym typeface="Arial"/>
              </a:rPr>
              <a:t>A sense of pride that Allah has created me. And He says;</a:t>
            </a:r>
            <a:endParaRPr/>
          </a:p>
          <a:p>
            <a:pPr indent="0" lvl="0" marL="0" rtl="0" algn="l">
              <a:spcBef>
                <a:spcPts val="1000"/>
              </a:spcBef>
              <a:spcAft>
                <a:spcPts val="0"/>
              </a:spcAft>
              <a:buSzPts val="1800"/>
              <a:buNone/>
            </a:pPr>
            <a:r>
              <a:rPr b="1" i="1" lang="en-US">
                <a:latin typeface="Arial"/>
                <a:ea typeface="Arial"/>
                <a:cs typeface="Arial"/>
                <a:sym typeface="Arial"/>
              </a:rPr>
              <a:t>“We have honored the Children of Adam, and carried them on land and sea, and provided them with good things, and greatly favored them over many of those We created.” </a:t>
            </a:r>
            <a:r>
              <a:rPr b="1" lang="en-US">
                <a:latin typeface="Arial"/>
                <a:ea typeface="Arial"/>
                <a:cs typeface="Arial"/>
                <a:sym typeface="Arial"/>
              </a:rPr>
              <a:t>(Al-Israa – 70)</a:t>
            </a:r>
            <a:endParaRPr/>
          </a:p>
          <a:p>
            <a:pPr indent="0" lvl="0" marL="0" rtl="0" algn="l">
              <a:spcBef>
                <a:spcPts val="1000"/>
              </a:spcBef>
              <a:spcAft>
                <a:spcPts val="0"/>
              </a:spcAft>
              <a:buSzPts val="1800"/>
              <a:buNone/>
            </a:pPr>
            <a:r>
              <a:t/>
            </a:r>
            <a:endParaRPr i="1">
              <a:latin typeface="Arial"/>
              <a:ea typeface="Arial"/>
              <a:cs typeface="Arial"/>
              <a:sym typeface="Arial"/>
            </a:endParaRPr>
          </a:p>
          <a:p>
            <a:pPr indent="0" lvl="0" marL="0" rtl="0" algn="l">
              <a:spcBef>
                <a:spcPts val="1000"/>
              </a:spcBef>
              <a:spcAft>
                <a:spcPts val="0"/>
              </a:spcAft>
              <a:buSzPts val="1800"/>
              <a:buNone/>
            </a:pPr>
            <a:r>
              <a:rPr b="1" lang="en-US">
                <a:latin typeface="Arial"/>
                <a:ea typeface="Arial"/>
                <a:cs typeface="Arial"/>
                <a:sym typeface="Arial"/>
              </a:rPr>
              <a:t>3. Inculcates Humility &amp; Modesty</a:t>
            </a:r>
            <a:endParaRPr/>
          </a:p>
          <a:p>
            <a:pPr indent="-342900" lvl="0" marL="342900" rtl="0" algn="l">
              <a:spcBef>
                <a:spcPts val="1000"/>
              </a:spcBef>
              <a:spcAft>
                <a:spcPts val="0"/>
              </a:spcAft>
              <a:buSzPts val="1800"/>
              <a:buFont typeface="Arial"/>
              <a:buChar char="-"/>
            </a:pPr>
            <a:r>
              <a:rPr lang="en-US">
                <a:latin typeface="Arial"/>
                <a:ea typeface="Arial"/>
                <a:cs typeface="Arial"/>
                <a:sym typeface="Arial"/>
              </a:rPr>
              <a:t>Who am I in front of the All-Mighty. </a:t>
            </a:r>
            <a:endParaRPr/>
          </a:p>
          <a:p>
            <a:pPr indent="-342900" lvl="0" marL="342900" rtl="0" algn="l">
              <a:spcBef>
                <a:spcPts val="1000"/>
              </a:spcBef>
              <a:spcAft>
                <a:spcPts val="0"/>
              </a:spcAft>
              <a:buSzPts val="1800"/>
              <a:buFont typeface="Arial"/>
              <a:buChar char="-"/>
            </a:pPr>
            <a:r>
              <a:rPr lang="en-US">
                <a:latin typeface="Arial"/>
                <a:ea typeface="Arial"/>
                <a:cs typeface="Arial"/>
                <a:sym typeface="Arial"/>
              </a:rPr>
              <a:t>He is watching my every step, and is aware of what goes in my head.</a:t>
            </a:r>
            <a:endParaRPr/>
          </a:p>
          <a:p>
            <a:pPr indent="0" lvl="0" marL="0" rtl="0" algn="l">
              <a:spcBef>
                <a:spcPts val="1000"/>
              </a:spcBef>
              <a:spcAft>
                <a:spcPts val="0"/>
              </a:spcAft>
              <a:buSzPts val="1800"/>
              <a:buNone/>
            </a:pPr>
            <a:r>
              <a:rPr b="1" i="1" lang="en-US">
                <a:latin typeface="Arial"/>
                <a:ea typeface="Arial"/>
                <a:cs typeface="Arial"/>
                <a:sym typeface="Arial"/>
              </a:rPr>
              <a:t>“Allah says: ‘Pride is My cloak and greatness My robe, and whoever competes with Me with regard to either of them, I shall throw him into Hell.”</a:t>
            </a:r>
            <a:r>
              <a:rPr lang="en-US">
                <a:latin typeface="Arial"/>
                <a:ea typeface="Arial"/>
                <a:cs typeface="Arial"/>
                <a:sym typeface="Arial"/>
              </a:rPr>
              <a:t> </a:t>
            </a:r>
            <a:r>
              <a:rPr b="1" lang="en-US">
                <a:latin typeface="Arial"/>
                <a:ea typeface="Arial"/>
                <a:cs typeface="Arial"/>
                <a:sym typeface="Arial"/>
              </a:rPr>
              <a:t>(Ibn Maajah)</a:t>
            </a:r>
            <a:r>
              <a:rPr lang="en-US">
                <a:latin typeface="Arial"/>
                <a:ea typeface="Arial"/>
                <a:cs typeface="Arial"/>
                <a:sym typeface="Arial"/>
              </a:rPr>
              <a:t> </a:t>
            </a:r>
            <a:endParaRPr/>
          </a:p>
        </p:txBody>
      </p:sp>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51" name="Shape 251"/>
        <p:cNvGrpSpPr/>
        <p:nvPr/>
      </p:nvGrpSpPr>
      <p:grpSpPr>
        <a:xfrm>
          <a:off x="0" y="0"/>
          <a:ext cx="0" cy="0"/>
          <a:chOff x="0" y="0"/>
          <a:chExt cx="0" cy="0"/>
        </a:xfrm>
      </p:grpSpPr>
      <p:sp>
        <p:nvSpPr>
          <p:cNvPr id="252" name="Google Shape;252;p17"/>
          <p:cNvSpPr txBox="1"/>
          <p:nvPr>
            <p:ph idx="1" type="body"/>
          </p:nvPr>
        </p:nvSpPr>
        <p:spPr>
          <a:xfrm>
            <a:off x="2176529" y="489396"/>
            <a:ext cx="9697791" cy="6143223"/>
          </a:xfrm>
          <a:prstGeom prst="rect">
            <a:avLst/>
          </a:prstGeom>
          <a:noFill/>
          <a:ln>
            <a:noFill/>
          </a:ln>
        </p:spPr>
        <p:txBody>
          <a:bodyPr anchorCtr="0" anchor="t" bIns="45700" lIns="91425" spcFirstLastPara="1" rIns="91425" wrap="square" tIns="45700">
            <a:normAutofit/>
          </a:bodyPr>
          <a:lstStyle/>
          <a:p>
            <a:pPr indent="0" lvl="0" marL="0" rtl="0" algn="l">
              <a:spcBef>
                <a:spcPts val="0"/>
              </a:spcBef>
              <a:spcAft>
                <a:spcPts val="0"/>
              </a:spcAft>
              <a:buSzPts val="1800"/>
              <a:buNone/>
            </a:pPr>
            <a:r>
              <a:rPr b="1" lang="en-US"/>
              <a:t>4. </a:t>
            </a:r>
            <a:r>
              <a:rPr b="1" lang="en-US">
                <a:latin typeface="Arial"/>
                <a:ea typeface="Arial"/>
                <a:cs typeface="Arial"/>
                <a:sym typeface="Arial"/>
              </a:rPr>
              <a:t>Induces a Sense of Accountability</a:t>
            </a:r>
            <a:endParaRPr/>
          </a:p>
          <a:p>
            <a:pPr indent="-342900" lvl="0" marL="342900" rtl="0" algn="l">
              <a:spcBef>
                <a:spcPts val="1000"/>
              </a:spcBef>
              <a:spcAft>
                <a:spcPts val="0"/>
              </a:spcAft>
              <a:buSzPts val="1800"/>
              <a:buFont typeface="Arial"/>
              <a:buChar char="-"/>
            </a:pPr>
            <a:r>
              <a:rPr lang="en-US">
                <a:latin typeface="Arial"/>
                <a:ea typeface="Arial"/>
                <a:cs typeface="Arial"/>
                <a:sym typeface="Arial"/>
              </a:rPr>
              <a:t>He will gather everyone one day and ask them about their deeds.</a:t>
            </a:r>
            <a:endParaRPr/>
          </a:p>
          <a:p>
            <a:pPr indent="0" lvl="0" marL="0" rtl="0" algn="l">
              <a:spcBef>
                <a:spcPts val="1000"/>
              </a:spcBef>
              <a:spcAft>
                <a:spcPts val="0"/>
              </a:spcAft>
              <a:buSzPts val="1800"/>
              <a:buNone/>
            </a:pPr>
            <a:r>
              <a:rPr b="1" i="1" lang="en-US">
                <a:latin typeface="Arial"/>
                <a:ea typeface="Arial"/>
                <a:cs typeface="Arial"/>
                <a:sym typeface="Arial"/>
              </a:rPr>
              <a:t>“We will set up the scales of justice for the Day of Resurrection, so that no soul will suffer the least injustice. And even if it be the weight of a mustard-seed, We will bring it up. Sufficient are We as Reckoners.” </a:t>
            </a:r>
            <a:r>
              <a:rPr b="1" lang="en-US">
                <a:latin typeface="Arial"/>
                <a:ea typeface="Arial"/>
                <a:cs typeface="Arial"/>
                <a:sym typeface="Arial"/>
              </a:rPr>
              <a:t>(Al-Anbiyaa – 47)</a:t>
            </a:r>
            <a:endParaRPr/>
          </a:p>
          <a:p>
            <a:pPr indent="0" lvl="0" marL="0" rtl="0" algn="l">
              <a:spcBef>
                <a:spcPts val="1000"/>
              </a:spcBef>
              <a:spcAft>
                <a:spcPts val="0"/>
              </a:spcAft>
              <a:buSzPts val="1800"/>
              <a:buNone/>
            </a:pPr>
            <a:r>
              <a:rPr b="1" i="1" lang="en-US">
                <a:latin typeface="Arial"/>
                <a:ea typeface="Arial"/>
                <a:cs typeface="Arial"/>
                <a:sym typeface="Arial"/>
              </a:rPr>
              <a:t>“Whoever has done an atom's weight of good will see it. And whoever has done an atom's weight of evil will see it.” </a:t>
            </a:r>
            <a:r>
              <a:rPr b="1" lang="en-US">
                <a:latin typeface="Arial"/>
                <a:ea typeface="Arial"/>
                <a:cs typeface="Arial"/>
                <a:sym typeface="Arial"/>
              </a:rPr>
              <a:t>(Az-Zilzaal 7-8)</a:t>
            </a:r>
            <a:endParaRPr/>
          </a:p>
          <a:p>
            <a:pPr indent="0" lvl="0" marL="0" rtl="0" algn="l">
              <a:spcBef>
                <a:spcPts val="1000"/>
              </a:spcBef>
              <a:spcAft>
                <a:spcPts val="0"/>
              </a:spcAft>
              <a:buSzPts val="1800"/>
              <a:buNone/>
            </a:pPr>
            <a:r>
              <a:t/>
            </a:r>
            <a:endParaRPr b="1" i="1">
              <a:latin typeface="Arial"/>
              <a:ea typeface="Arial"/>
              <a:cs typeface="Arial"/>
              <a:sym typeface="Arial"/>
            </a:endParaRPr>
          </a:p>
          <a:p>
            <a:pPr indent="0" lvl="0" marL="0" rtl="0" algn="l">
              <a:spcBef>
                <a:spcPts val="1000"/>
              </a:spcBef>
              <a:spcAft>
                <a:spcPts val="0"/>
              </a:spcAft>
              <a:buSzPts val="1800"/>
              <a:buNone/>
            </a:pPr>
            <a:r>
              <a:rPr b="1" lang="en-US">
                <a:latin typeface="Arial"/>
                <a:ea typeface="Arial"/>
                <a:cs typeface="Arial"/>
                <a:sym typeface="Arial"/>
              </a:rPr>
              <a:t>5. Inculcates Trust &amp; Hope in Allah</a:t>
            </a:r>
            <a:endParaRPr/>
          </a:p>
          <a:p>
            <a:pPr indent="-342900" lvl="0" marL="342900" rtl="0" algn="l">
              <a:spcBef>
                <a:spcPts val="1000"/>
              </a:spcBef>
              <a:spcAft>
                <a:spcPts val="0"/>
              </a:spcAft>
              <a:buSzPts val="1800"/>
              <a:buFont typeface="Arial"/>
              <a:buChar char="-"/>
            </a:pPr>
            <a:r>
              <a:rPr lang="en-US">
                <a:latin typeface="Arial"/>
                <a:ea typeface="Arial"/>
                <a:cs typeface="Arial"/>
                <a:sym typeface="Arial"/>
              </a:rPr>
              <a:t>If He is capable of so many majestic actions, He sure will take care of me.</a:t>
            </a:r>
            <a:endParaRPr/>
          </a:p>
          <a:p>
            <a:pPr indent="0" lvl="0" marL="0" rtl="0" algn="l">
              <a:spcBef>
                <a:spcPts val="1000"/>
              </a:spcBef>
              <a:spcAft>
                <a:spcPts val="0"/>
              </a:spcAft>
              <a:buSzPts val="1800"/>
              <a:buNone/>
            </a:pPr>
            <a:r>
              <a:rPr b="1" i="1" lang="en-US">
                <a:latin typeface="Arial"/>
                <a:ea typeface="Arial"/>
                <a:cs typeface="Arial"/>
                <a:sym typeface="Arial"/>
              </a:rPr>
              <a:t>“And why should we not trust in God, when He has guided us in our ways? We will persevere in the face of your persecution. And upon God the reliant should rely.” </a:t>
            </a:r>
            <a:r>
              <a:rPr b="1" lang="en-US">
                <a:latin typeface="Arial"/>
                <a:ea typeface="Arial"/>
                <a:cs typeface="Arial"/>
                <a:sym typeface="Arial"/>
              </a:rPr>
              <a:t>(Ibrahim – 12)</a:t>
            </a:r>
            <a:endParaRPr/>
          </a:p>
          <a:p>
            <a:pPr indent="0" lvl="0" marL="0" rtl="0" algn="l">
              <a:spcBef>
                <a:spcPts val="1000"/>
              </a:spcBef>
              <a:spcAft>
                <a:spcPts val="0"/>
              </a:spcAft>
              <a:buSzPts val="1800"/>
              <a:buNone/>
            </a:pPr>
            <a:r>
              <a:rPr b="1" i="1" lang="en-US">
                <a:latin typeface="Arial"/>
                <a:ea typeface="Arial"/>
                <a:cs typeface="Arial"/>
                <a:sym typeface="Arial"/>
              </a:rPr>
              <a:t>“Say, “O My servants who have transgressed against themselves: do not despair of God’s mercy, for God forgives all sins. He is indeed the Forgiver, the Clement.” </a:t>
            </a:r>
            <a:r>
              <a:rPr b="1" lang="en-US">
                <a:latin typeface="Arial"/>
                <a:ea typeface="Arial"/>
                <a:cs typeface="Arial"/>
                <a:sym typeface="Arial"/>
              </a:rPr>
              <a:t>(Az-Zumar – 53)</a:t>
            </a:r>
            <a:r>
              <a:rPr b="1" i="1" lang="en-US">
                <a:latin typeface="Arial"/>
                <a:ea typeface="Arial"/>
                <a:cs typeface="Arial"/>
                <a:sym typeface="Arial"/>
              </a:rPr>
              <a:t> </a:t>
            </a:r>
            <a:endParaRPr b="1" i="1">
              <a:latin typeface="Arial"/>
              <a:ea typeface="Arial"/>
              <a:cs typeface="Arial"/>
              <a:sym typeface="Arial"/>
            </a:endParaRPr>
          </a:p>
        </p:txBody>
      </p:sp>
    </p:spTree>
  </p:cSld>
  <p:clrMapOvr>
    <a:masterClrMapping/>
  </p:clrMapOvr>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56" name="Shape 256"/>
        <p:cNvGrpSpPr/>
        <p:nvPr/>
      </p:nvGrpSpPr>
      <p:grpSpPr>
        <a:xfrm>
          <a:off x="0" y="0"/>
          <a:ext cx="0" cy="0"/>
          <a:chOff x="0" y="0"/>
          <a:chExt cx="0" cy="0"/>
        </a:xfrm>
      </p:grpSpPr>
      <p:sp>
        <p:nvSpPr>
          <p:cNvPr id="257" name="Google Shape;257;p18"/>
          <p:cNvSpPr txBox="1"/>
          <p:nvPr>
            <p:ph idx="1" type="body"/>
          </p:nvPr>
        </p:nvSpPr>
        <p:spPr>
          <a:xfrm>
            <a:off x="1983345" y="540913"/>
            <a:ext cx="9981127" cy="6065949"/>
          </a:xfrm>
          <a:prstGeom prst="rect">
            <a:avLst/>
          </a:prstGeom>
          <a:noFill/>
          <a:ln>
            <a:noFill/>
          </a:ln>
        </p:spPr>
        <p:txBody>
          <a:bodyPr anchorCtr="0" anchor="t" bIns="45700" lIns="91425" spcFirstLastPara="1" rIns="91425" wrap="square" tIns="45700">
            <a:normAutofit/>
          </a:bodyPr>
          <a:lstStyle/>
          <a:p>
            <a:pPr indent="0" lvl="0" marL="0" rtl="0" algn="l">
              <a:spcBef>
                <a:spcPts val="0"/>
              </a:spcBef>
              <a:spcAft>
                <a:spcPts val="0"/>
              </a:spcAft>
              <a:buSzPts val="1800"/>
              <a:buNone/>
            </a:pPr>
            <a:r>
              <a:rPr b="1" lang="en-US"/>
              <a:t>6. </a:t>
            </a:r>
            <a:r>
              <a:rPr b="1" lang="en-US">
                <a:latin typeface="Arial"/>
                <a:ea typeface="Arial"/>
                <a:cs typeface="Arial"/>
                <a:sym typeface="Arial"/>
              </a:rPr>
              <a:t>Instills Peace &amp; Contentment</a:t>
            </a:r>
            <a:endParaRPr/>
          </a:p>
          <a:p>
            <a:pPr indent="-342900" lvl="0" marL="342900" rtl="0" algn="l">
              <a:spcBef>
                <a:spcPts val="1000"/>
              </a:spcBef>
              <a:spcAft>
                <a:spcPts val="0"/>
              </a:spcAft>
              <a:buSzPts val="1800"/>
              <a:buFont typeface="Arial"/>
              <a:buChar char="-"/>
            </a:pPr>
            <a:r>
              <a:rPr lang="en-US">
                <a:latin typeface="Arial"/>
                <a:ea typeface="Arial"/>
                <a:cs typeface="Arial"/>
                <a:sym typeface="Arial"/>
              </a:rPr>
              <a:t>One who believes in only one God, is granted peace, satisfaction and focus.</a:t>
            </a:r>
            <a:endParaRPr/>
          </a:p>
          <a:p>
            <a:pPr indent="0" lvl="0" marL="0" rtl="0" algn="l">
              <a:spcBef>
                <a:spcPts val="1000"/>
              </a:spcBef>
              <a:spcAft>
                <a:spcPts val="0"/>
              </a:spcAft>
              <a:buSzPts val="1800"/>
              <a:buNone/>
            </a:pPr>
            <a:r>
              <a:rPr b="1" i="1" lang="en-US">
                <a:latin typeface="Arial"/>
                <a:ea typeface="Arial"/>
                <a:cs typeface="Arial"/>
                <a:sym typeface="Arial"/>
              </a:rPr>
              <a:t>“Those who believe, and whose hearts find comfort in the remembrance of God. Surely, it is in the remembrance of God that hearts find comfort.” </a:t>
            </a:r>
            <a:r>
              <a:rPr b="1" lang="en-US">
                <a:latin typeface="Arial"/>
                <a:ea typeface="Arial"/>
                <a:cs typeface="Arial"/>
                <a:sym typeface="Arial"/>
              </a:rPr>
              <a:t>(Ar-Ra’d – 28)</a:t>
            </a:r>
            <a:endParaRPr/>
          </a:p>
          <a:p>
            <a:pPr indent="0" lvl="0" marL="0" rtl="0" algn="l">
              <a:spcBef>
                <a:spcPts val="1000"/>
              </a:spcBef>
              <a:spcAft>
                <a:spcPts val="0"/>
              </a:spcAft>
              <a:buSzPts val="1800"/>
              <a:buNone/>
            </a:pPr>
            <a:r>
              <a:t/>
            </a:r>
            <a:endParaRPr b="1" i="1">
              <a:latin typeface="Arial"/>
              <a:ea typeface="Arial"/>
              <a:cs typeface="Arial"/>
              <a:sym typeface="Arial"/>
            </a:endParaRPr>
          </a:p>
          <a:p>
            <a:pPr indent="0" lvl="0" marL="0" rtl="0" algn="l">
              <a:spcBef>
                <a:spcPts val="1000"/>
              </a:spcBef>
              <a:spcAft>
                <a:spcPts val="0"/>
              </a:spcAft>
              <a:buSzPts val="1800"/>
              <a:buNone/>
            </a:pPr>
            <a:r>
              <a:rPr b="1" lang="en-US">
                <a:latin typeface="Arial"/>
                <a:ea typeface="Arial"/>
                <a:cs typeface="Arial"/>
                <a:sym typeface="Arial"/>
              </a:rPr>
              <a:t>7. Eternal Success</a:t>
            </a:r>
            <a:endParaRPr/>
          </a:p>
          <a:p>
            <a:pPr indent="-342900" lvl="0" marL="342900" rtl="0" algn="l">
              <a:spcBef>
                <a:spcPts val="1000"/>
              </a:spcBef>
              <a:spcAft>
                <a:spcPts val="0"/>
              </a:spcAft>
              <a:buSzPts val="1800"/>
              <a:buFont typeface="Arial"/>
              <a:buChar char="-"/>
            </a:pPr>
            <a:r>
              <a:rPr lang="en-US">
                <a:latin typeface="Arial"/>
                <a:ea typeface="Arial"/>
                <a:cs typeface="Arial"/>
                <a:sym typeface="Arial"/>
              </a:rPr>
              <a:t>Only a believer in One God will grant the believer with eternal success</a:t>
            </a:r>
            <a:endParaRPr/>
          </a:p>
          <a:p>
            <a:pPr indent="0" lvl="0" marL="0" rtl="0" algn="l">
              <a:spcBef>
                <a:spcPts val="1000"/>
              </a:spcBef>
              <a:spcAft>
                <a:spcPts val="0"/>
              </a:spcAft>
              <a:buSzPts val="1800"/>
              <a:buNone/>
            </a:pPr>
            <a:r>
              <a:rPr b="1" i="1" lang="en-US">
                <a:latin typeface="Arial"/>
                <a:ea typeface="Arial"/>
                <a:cs typeface="Arial"/>
                <a:sym typeface="Arial"/>
              </a:rPr>
              <a:t>“Those who believe, and those who are Jewish, and the Christians, and the Sabeans—any who believe in God and the Last Day, and act righteously—will have their reward with their Lord; they have nothing to fear, nor will they grieve.” </a:t>
            </a:r>
            <a:r>
              <a:rPr b="1" lang="en-US">
                <a:latin typeface="Arial"/>
                <a:ea typeface="Arial"/>
                <a:cs typeface="Arial"/>
                <a:sym typeface="Arial"/>
              </a:rPr>
              <a:t>(Al-Baqarah – 62)</a:t>
            </a:r>
            <a:endParaRPr/>
          </a:p>
          <a:p>
            <a:pPr indent="0" lvl="0" marL="0" rtl="0" algn="l">
              <a:spcBef>
                <a:spcPts val="1000"/>
              </a:spcBef>
              <a:spcAft>
                <a:spcPts val="0"/>
              </a:spcAft>
              <a:buSzPts val="1800"/>
              <a:buNone/>
            </a:pPr>
            <a:r>
              <a:t/>
            </a:r>
            <a:endParaRPr b="1" i="1">
              <a:latin typeface="Arial"/>
              <a:ea typeface="Arial"/>
              <a:cs typeface="Arial"/>
              <a:sym typeface="Arial"/>
            </a:endParaRPr>
          </a:p>
          <a:p>
            <a:pPr indent="0" lvl="0" marL="0" rtl="0" algn="l">
              <a:spcBef>
                <a:spcPts val="1000"/>
              </a:spcBef>
              <a:spcAft>
                <a:spcPts val="0"/>
              </a:spcAft>
              <a:buSzPts val="1800"/>
              <a:buNone/>
            </a:pPr>
            <a:r>
              <a:rPr b="1" lang="en-US">
                <a:latin typeface="Arial"/>
                <a:ea typeface="Arial"/>
                <a:cs typeface="Arial"/>
                <a:sym typeface="Arial"/>
              </a:rPr>
              <a:t>8. Equality Among all Humans</a:t>
            </a:r>
            <a:endParaRPr/>
          </a:p>
          <a:p>
            <a:pPr indent="-342900" lvl="0" marL="342900" rtl="0" algn="l">
              <a:spcBef>
                <a:spcPts val="1000"/>
              </a:spcBef>
              <a:spcAft>
                <a:spcPts val="0"/>
              </a:spcAft>
              <a:buSzPts val="1800"/>
              <a:buFont typeface="Arial"/>
              <a:buChar char="-"/>
            </a:pPr>
            <a:r>
              <a:rPr lang="en-US">
                <a:latin typeface="Arial"/>
                <a:ea typeface="Arial"/>
                <a:cs typeface="Arial"/>
                <a:sym typeface="Arial"/>
              </a:rPr>
              <a:t>Everyone is equal in the eyes of the All-Mighty</a:t>
            </a:r>
            <a:endParaRPr/>
          </a:p>
          <a:p>
            <a:pPr indent="-342900" lvl="0" marL="342900" rtl="0" algn="l">
              <a:spcBef>
                <a:spcPts val="1000"/>
              </a:spcBef>
              <a:spcAft>
                <a:spcPts val="0"/>
              </a:spcAft>
              <a:buSzPts val="1800"/>
              <a:buFont typeface="Arial"/>
              <a:buChar char="-"/>
            </a:pPr>
            <a:r>
              <a:rPr lang="en-US">
                <a:latin typeface="Arial"/>
                <a:ea typeface="Arial"/>
                <a:cs typeface="Arial"/>
                <a:sym typeface="Arial"/>
              </a:rPr>
              <a:t>No one is superior on the basis of color, race and creed.</a:t>
            </a:r>
            <a:endParaRPr/>
          </a:p>
          <a:p>
            <a:pPr indent="0" lvl="0" marL="0" rtl="0" algn="l">
              <a:spcBef>
                <a:spcPts val="1000"/>
              </a:spcBef>
              <a:spcAft>
                <a:spcPts val="0"/>
              </a:spcAft>
              <a:buSzPts val="1800"/>
              <a:buNone/>
            </a:pPr>
            <a:r>
              <a:rPr b="1" i="1" lang="en-US">
                <a:latin typeface="Arial"/>
                <a:ea typeface="Arial"/>
                <a:cs typeface="Arial"/>
                <a:sym typeface="Arial"/>
              </a:rPr>
              <a:t>“He is dearer to Allah who is more pious.” </a:t>
            </a:r>
            <a:r>
              <a:rPr b="1" lang="en-US">
                <a:latin typeface="Arial"/>
                <a:ea typeface="Arial"/>
                <a:cs typeface="Arial"/>
                <a:sym typeface="Arial"/>
              </a:rPr>
              <a:t>(Al-Hujuraat 13)</a:t>
            </a:r>
            <a:r>
              <a:rPr b="1" i="1" lang="en-US">
                <a:latin typeface="Arial"/>
                <a:ea typeface="Arial"/>
                <a:cs typeface="Arial"/>
                <a:sym typeface="Arial"/>
              </a:rPr>
              <a:t> </a:t>
            </a:r>
            <a:endParaRPr/>
          </a:p>
          <a:p>
            <a:pPr indent="0" lvl="0" marL="0" rtl="0" algn="l">
              <a:spcBef>
                <a:spcPts val="1000"/>
              </a:spcBef>
              <a:spcAft>
                <a:spcPts val="0"/>
              </a:spcAft>
              <a:buSzPts val="1800"/>
              <a:buNone/>
            </a:pPr>
            <a:r>
              <a:t/>
            </a:r>
            <a:endParaRPr>
              <a:latin typeface="Arial"/>
              <a:ea typeface="Arial"/>
              <a:cs typeface="Arial"/>
              <a:sym typeface="Arial"/>
            </a:endParaRPr>
          </a:p>
        </p:txBody>
      </p:sp>
    </p:spTree>
  </p:cSld>
  <p:clrMapOvr>
    <a:masterClrMapping/>
  </p:clrMapOvr>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61" name="Shape 261"/>
        <p:cNvGrpSpPr/>
        <p:nvPr/>
      </p:nvGrpSpPr>
      <p:grpSpPr>
        <a:xfrm>
          <a:off x="0" y="0"/>
          <a:ext cx="0" cy="0"/>
          <a:chOff x="0" y="0"/>
          <a:chExt cx="0" cy="0"/>
        </a:xfrm>
      </p:grpSpPr>
      <p:sp>
        <p:nvSpPr>
          <p:cNvPr id="262" name="Google Shape;262;p19"/>
          <p:cNvSpPr txBox="1"/>
          <p:nvPr>
            <p:ph idx="1" type="body"/>
          </p:nvPr>
        </p:nvSpPr>
        <p:spPr>
          <a:xfrm>
            <a:off x="2305317" y="605307"/>
            <a:ext cx="9414457" cy="5872766"/>
          </a:xfrm>
          <a:prstGeom prst="rect">
            <a:avLst/>
          </a:prstGeom>
          <a:noFill/>
          <a:ln>
            <a:noFill/>
          </a:ln>
        </p:spPr>
        <p:txBody>
          <a:bodyPr anchorCtr="0" anchor="t" bIns="45700" lIns="91425" spcFirstLastPara="1" rIns="91425" wrap="square" tIns="45700">
            <a:normAutofit/>
          </a:bodyPr>
          <a:lstStyle/>
          <a:p>
            <a:pPr indent="0" lvl="0" marL="0" rtl="0" algn="l">
              <a:spcBef>
                <a:spcPts val="0"/>
              </a:spcBef>
              <a:spcAft>
                <a:spcPts val="0"/>
              </a:spcAft>
              <a:buSzPts val="1800"/>
              <a:buNone/>
            </a:pPr>
            <a:r>
              <a:rPr b="1" lang="en-US"/>
              <a:t>9. </a:t>
            </a:r>
            <a:r>
              <a:rPr b="1" lang="en-US">
                <a:latin typeface="Arial"/>
                <a:ea typeface="Arial"/>
                <a:cs typeface="Arial"/>
                <a:sym typeface="Arial"/>
              </a:rPr>
              <a:t>Instills Brotherhood</a:t>
            </a:r>
            <a:endParaRPr/>
          </a:p>
          <a:p>
            <a:pPr indent="-342900" lvl="0" marL="342900" rtl="0" algn="l">
              <a:spcBef>
                <a:spcPts val="1000"/>
              </a:spcBef>
              <a:spcAft>
                <a:spcPts val="0"/>
              </a:spcAft>
              <a:buSzPts val="1800"/>
              <a:buFont typeface="Arial"/>
              <a:buChar char="-"/>
            </a:pPr>
            <a:r>
              <a:rPr lang="en-US">
                <a:latin typeface="Arial"/>
                <a:ea typeface="Arial"/>
                <a:cs typeface="Arial"/>
                <a:sym typeface="Arial"/>
              </a:rPr>
              <a:t>Creates a sense of uniformity</a:t>
            </a:r>
            <a:endParaRPr/>
          </a:p>
          <a:p>
            <a:pPr indent="0" lvl="0" marL="0" rtl="0" algn="l">
              <a:spcBef>
                <a:spcPts val="1000"/>
              </a:spcBef>
              <a:spcAft>
                <a:spcPts val="0"/>
              </a:spcAft>
              <a:buSzPts val="1800"/>
              <a:buNone/>
            </a:pPr>
            <a:r>
              <a:rPr b="1" i="1" lang="en-US">
                <a:latin typeface="Arial"/>
                <a:ea typeface="Arial"/>
                <a:cs typeface="Arial"/>
                <a:sym typeface="Arial"/>
              </a:rPr>
              <a:t>“Certainly all Muslims are brothers.” </a:t>
            </a:r>
            <a:r>
              <a:rPr b="1" lang="en-US">
                <a:latin typeface="Arial"/>
                <a:ea typeface="Arial"/>
                <a:cs typeface="Arial"/>
                <a:sym typeface="Arial"/>
              </a:rPr>
              <a:t>(Al-Hujuraat – 10)</a:t>
            </a:r>
            <a:endParaRPr b="1" i="1">
              <a:latin typeface="Arial"/>
              <a:ea typeface="Arial"/>
              <a:cs typeface="Arial"/>
              <a:sym typeface="Arial"/>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9" name="Shape 169"/>
        <p:cNvGrpSpPr/>
        <p:nvPr/>
      </p:nvGrpSpPr>
      <p:grpSpPr>
        <a:xfrm>
          <a:off x="0" y="0"/>
          <a:ext cx="0" cy="0"/>
          <a:chOff x="0" y="0"/>
          <a:chExt cx="0" cy="0"/>
        </a:xfrm>
      </p:grpSpPr>
      <p:sp>
        <p:nvSpPr>
          <p:cNvPr id="170" name="Google Shape;170;p2"/>
          <p:cNvSpPr txBox="1"/>
          <p:nvPr>
            <p:ph type="title"/>
          </p:nvPr>
        </p:nvSpPr>
        <p:spPr>
          <a:xfrm>
            <a:off x="2592925" y="624110"/>
            <a:ext cx="8911687" cy="856960"/>
          </a:xfrm>
          <a:prstGeom prst="rect">
            <a:avLst/>
          </a:prstGeom>
          <a:noFill/>
          <a:ln>
            <a:noFill/>
          </a:ln>
        </p:spPr>
        <p:txBody>
          <a:bodyPr anchorCtr="0" anchor="t" bIns="45700" lIns="91425" spcFirstLastPara="1" rIns="91425" wrap="square" tIns="45700">
            <a:normAutofit/>
          </a:bodyPr>
          <a:lstStyle/>
          <a:p>
            <a:pPr indent="0" lvl="0" marL="0" rtl="0" algn="l">
              <a:spcBef>
                <a:spcPts val="0"/>
              </a:spcBef>
              <a:spcAft>
                <a:spcPts val="0"/>
              </a:spcAft>
              <a:buClr>
                <a:srgbClr val="262626"/>
              </a:buClr>
              <a:buSzPts val="3600"/>
              <a:buFont typeface="Arial"/>
              <a:buNone/>
            </a:pPr>
            <a:r>
              <a:rPr lang="en-US">
                <a:latin typeface="Arial"/>
                <a:ea typeface="Arial"/>
                <a:cs typeface="Arial"/>
                <a:sym typeface="Arial"/>
              </a:rPr>
              <a:t>Past Paper Questions</a:t>
            </a:r>
            <a:endParaRPr>
              <a:latin typeface="Arial"/>
              <a:ea typeface="Arial"/>
              <a:cs typeface="Arial"/>
              <a:sym typeface="Arial"/>
            </a:endParaRPr>
          </a:p>
        </p:txBody>
      </p:sp>
      <p:sp>
        <p:nvSpPr>
          <p:cNvPr id="171" name="Google Shape;171;p2"/>
          <p:cNvSpPr txBox="1"/>
          <p:nvPr>
            <p:ph idx="1" type="body"/>
          </p:nvPr>
        </p:nvSpPr>
        <p:spPr>
          <a:xfrm>
            <a:off x="2266682" y="1481069"/>
            <a:ext cx="9440214" cy="4868215"/>
          </a:xfrm>
          <a:prstGeom prst="rect">
            <a:avLst/>
          </a:prstGeom>
          <a:noFill/>
          <a:ln>
            <a:noFill/>
          </a:ln>
        </p:spPr>
        <p:txBody>
          <a:bodyPr anchorCtr="0" anchor="t" bIns="45700" lIns="91425" spcFirstLastPara="1" rIns="91425" wrap="square" tIns="45700">
            <a:normAutofit/>
          </a:bodyPr>
          <a:lstStyle/>
          <a:p>
            <a:pPr indent="-342900" lvl="0" marL="342900" rtl="0" algn="l">
              <a:spcBef>
                <a:spcPts val="0"/>
              </a:spcBef>
              <a:spcAft>
                <a:spcPts val="0"/>
              </a:spcAft>
              <a:buSzPts val="2000"/>
              <a:buFont typeface="Noto Sans Symbols"/>
              <a:buChar char="⮚"/>
            </a:pPr>
            <a:r>
              <a:rPr lang="en-US" sz="2000">
                <a:latin typeface="Arial"/>
                <a:ea typeface="Arial"/>
                <a:cs typeface="Arial"/>
                <a:sym typeface="Arial"/>
              </a:rPr>
              <a:t>What is the difference between Deen and Religion? Describe the importance of Deen in human life with arguments. (2016)</a:t>
            </a:r>
            <a:endParaRPr/>
          </a:p>
          <a:p>
            <a:pPr indent="-342900" lvl="0" marL="342900" rtl="0" algn="l">
              <a:spcBef>
                <a:spcPts val="1000"/>
              </a:spcBef>
              <a:spcAft>
                <a:spcPts val="0"/>
              </a:spcAft>
              <a:buSzPts val="2000"/>
              <a:buFont typeface="Noto Sans Symbols"/>
              <a:buChar char="⮚"/>
            </a:pPr>
            <a:r>
              <a:rPr lang="en-US" sz="2000">
                <a:latin typeface="Arial"/>
                <a:ea typeface="Arial"/>
                <a:cs typeface="Arial"/>
                <a:sym typeface="Arial"/>
              </a:rPr>
              <a:t>Define the meaning of prayer and its different categories. Also describe the spiritual, moral and social impact of prayers. (2016)</a:t>
            </a:r>
            <a:endParaRPr/>
          </a:p>
          <a:p>
            <a:pPr indent="-342900" lvl="0" marL="342900" rtl="0" algn="l">
              <a:spcBef>
                <a:spcPts val="1000"/>
              </a:spcBef>
              <a:spcAft>
                <a:spcPts val="0"/>
              </a:spcAft>
              <a:buSzPts val="2000"/>
              <a:buFont typeface="Noto Sans Symbols"/>
              <a:buChar char="⮚"/>
            </a:pPr>
            <a:r>
              <a:rPr lang="en-US" sz="2000">
                <a:latin typeface="Arial"/>
                <a:ea typeface="Arial"/>
                <a:cs typeface="Arial"/>
                <a:sym typeface="Arial"/>
              </a:rPr>
              <a:t>Who are entitled to receive Zakat according to the Quran? Elucidating social impact of Zakat, clarify how can poverty be alleviated with its distribution in Islamic Society? (2017)</a:t>
            </a:r>
            <a:endParaRPr/>
          </a:p>
          <a:p>
            <a:pPr indent="-342900" lvl="0" marL="342900" rtl="0" algn="l">
              <a:spcBef>
                <a:spcPts val="1000"/>
              </a:spcBef>
              <a:spcAft>
                <a:spcPts val="0"/>
              </a:spcAft>
              <a:buSzPts val="2000"/>
              <a:buFont typeface="Noto Sans Symbols"/>
              <a:buChar char="⮚"/>
            </a:pPr>
            <a:r>
              <a:rPr lang="en-US" sz="2000">
                <a:latin typeface="Arial"/>
                <a:ea typeface="Arial"/>
                <a:cs typeface="Arial"/>
                <a:sym typeface="Arial"/>
              </a:rPr>
              <a:t>Write a comprehensive note on Zakat system of Islam and its spiritual, moral and social impacts. (2018)</a:t>
            </a:r>
            <a:endParaRPr/>
          </a:p>
          <a:p>
            <a:pPr indent="-342900" lvl="0" marL="342900" rtl="0" algn="l">
              <a:spcBef>
                <a:spcPts val="1000"/>
              </a:spcBef>
              <a:spcAft>
                <a:spcPts val="0"/>
              </a:spcAft>
              <a:buSzPts val="2000"/>
              <a:buFont typeface="Noto Sans Symbols"/>
              <a:buChar char="⮚"/>
            </a:pPr>
            <a:r>
              <a:rPr lang="en-US" sz="2000">
                <a:latin typeface="Arial"/>
                <a:ea typeface="Arial"/>
                <a:cs typeface="Arial"/>
                <a:sym typeface="Arial"/>
              </a:rPr>
              <a:t>Write a comprehensive note on Hajj (the pilgrimage) system of Islam and its spiritual, moral and social impacts. (2019)</a:t>
            </a:r>
            <a:endParaRPr/>
          </a:p>
          <a:p>
            <a:pPr indent="0" lvl="0" marL="0" rtl="0" algn="l">
              <a:spcBef>
                <a:spcPts val="1000"/>
              </a:spcBef>
              <a:spcAft>
                <a:spcPts val="0"/>
              </a:spcAft>
              <a:buSzPts val="1800"/>
              <a:buNone/>
            </a:pPr>
            <a:r>
              <a:t/>
            </a:r>
            <a:endParaRPr/>
          </a:p>
        </p:txBody>
      </p:sp>
    </p:spTree>
  </p:cSld>
  <p:clrMapOvr>
    <a:masterClrMapping/>
  </p:clrMapOvr>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66" name="Shape 266"/>
        <p:cNvGrpSpPr/>
        <p:nvPr/>
      </p:nvGrpSpPr>
      <p:grpSpPr>
        <a:xfrm>
          <a:off x="0" y="0"/>
          <a:ext cx="0" cy="0"/>
          <a:chOff x="0" y="0"/>
          <a:chExt cx="0" cy="0"/>
        </a:xfrm>
      </p:grpSpPr>
      <p:sp>
        <p:nvSpPr>
          <p:cNvPr id="267" name="Google Shape;267;p20"/>
          <p:cNvSpPr txBox="1"/>
          <p:nvPr>
            <p:ph type="title"/>
          </p:nvPr>
        </p:nvSpPr>
        <p:spPr>
          <a:xfrm>
            <a:off x="2592925" y="624110"/>
            <a:ext cx="8911687" cy="741051"/>
          </a:xfrm>
          <a:prstGeom prst="rect">
            <a:avLst/>
          </a:prstGeom>
          <a:noFill/>
          <a:ln>
            <a:noFill/>
          </a:ln>
        </p:spPr>
        <p:txBody>
          <a:bodyPr anchorCtr="0" anchor="t" bIns="45700" lIns="91425" spcFirstLastPara="1" rIns="91425" wrap="square" tIns="45700">
            <a:normAutofit/>
          </a:bodyPr>
          <a:lstStyle/>
          <a:p>
            <a:pPr indent="0" lvl="0" marL="0" rtl="0" algn="ctr">
              <a:spcBef>
                <a:spcPts val="0"/>
              </a:spcBef>
              <a:spcAft>
                <a:spcPts val="0"/>
              </a:spcAft>
              <a:buClr>
                <a:srgbClr val="262626"/>
              </a:buClr>
              <a:buSzPts val="3600"/>
              <a:buFont typeface="Arial"/>
              <a:buNone/>
            </a:pPr>
            <a:r>
              <a:rPr lang="en-US" u="sng">
                <a:latin typeface="Arial"/>
                <a:ea typeface="Arial"/>
                <a:cs typeface="Arial"/>
                <a:sym typeface="Arial"/>
              </a:rPr>
              <a:t>Belief in Angels</a:t>
            </a:r>
            <a:endParaRPr u="sng">
              <a:latin typeface="Arial"/>
              <a:ea typeface="Arial"/>
              <a:cs typeface="Arial"/>
              <a:sym typeface="Arial"/>
            </a:endParaRPr>
          </a:p>
        </p:txBody>
      </p:sp>
      <p:sp>
        <p:nvSpPr>
          <p:cNvPr id="268" name="Google Shape;268;p20"/>
          <p:cNvSpPr txBox="1"/>
          <p:nvPr>
            <p:ph idx="1" type="body"/>
          </p:nvPr>
        </p:nvSpPr>
        <p:spPr>
          <a:xfrm>
            <a:off x="2446985" y="1493949"/>
            <a:ext cx="9337183" cy="4984124"/>
          </a:xfrm>
          <a:prstGeom prst="rect">
            <a:avLst/>
          </a:prstGeom>
          <a:noFill/>
          <a:ln>
            <a:noFill/>
          </a:ln>
        </p:spPr>
        <p:txBody>
          <a:bodyPr anchorCtr="0" anchor="t" bIns="45700" lIns="91425" spcFirstLastPara="1" rIns="91425" wrap="square" tIns="45700">
            <a:normAutofit/>
          </a:bodyPr>
          <a:lstStyle/>
          <a:p>
            <a:pPr indent="-342900" lvl="0" marL="342900" rtl="0" algn="l">
              <a:spcBef>
                <a:spcPts val="0"/>
              </a:spcBef>
              <a:spcAft>
                <a:spcPts val="0"/>
              </a:spcAft>
              <a:buSzPts val="1800"/>
              <a:buFont typeface="Arial"/>
              <a:buChar char="-"/>
            </a:pPr>
            <a:r>
              <a:rPr lang="en-US">
                <a:latin typeface="Arial"/>
                <a:ea typeface="Arial"/>
                <a:cs typeface="Arial"/>
                <a:sym typeface="Arial"/>
              </a:rPr>
              <a:t>Allah has created Angels out of light</a:t>
            </a:r>
            <a:endParaRPr/>
          </a:p>
          <a:p>
            <a:pPr indent="-342900" lvl="0" marL="342900" rtl="0" algn="l">
              <a:spcBef>
                <a:spcPts val="1000"/>
              </a:spcBef>
              <a:spcAft>
                <a:spcPts val="0"/>
              </a:spcAft>
              <a:buSzPts val="1800"/>
              <a:buFont typeface="Arial"/>
              <a:buChar char="-"/>
            </a:pPr>
            <a:r>
              <a:rPr lang="en-US">
                <a:latin typeface="Arial"/>
                <a:ea typeface="Arial"/>
                <a:cs typeface="Arial"/>
                <a:sym typeface="Arial"/>
              </a:rPr>
              <a:t>They do not have any sort of humanly desires</a:t>
            </a:r>
            <a:endParaRPr/>
          </a:p>
          <a:p>
            <a:pPr indent="-342900" lvl="0" marL="342900" rtl="0" algn="l">
              <a:spcBef>
                <a:spcPts val="1000"/>
              </a:spcBef>
              <a:spcAft>
                <a:spcPts val="0"/>
              </a:spcAft>
              <a:buSzPts val="1800"/>
              <a:buFont typeface="Arial"/>
              <a:buChar char="-"/>
            </a:pPr>
            <a:r>
              <a:rPr lang="en-US">
                <a:latin typeface="Arial"/>
                <a:ea typeface="Arial"/>
                <a:cs typeface="Arial"/>
                <a:sym typeface="Arial"/>
              </a:rPr>
              <a:t>They do not have free will</a:t>
            </a:r>
            <a:endParaRPr/>
          </a:p>
          <a:p>
            <a:pPr indent="-342900" lvl="0" marL="342900" rtl="0" algn="l">
              <a:spcBef>
                <a:spcPts val="1000"/>
              </a:spcBef>
              <a:spcAft>
                <a:spcPts val="0"/>
              </a:spcAft>
              <a:buSzPts val="1800"/>
              <a:buFont typeface="Arial"/>
              <a:buChar char="-"/>
            </a:pPr>
            <a:r>
              <a:rPr lang="en-US">
                <a:latin typeface="Arial"/>
                <a:ea typeface="Arial"/>
                <a:cs typeface="Arial"/>
                <a:sym typeface="Arial"/>
              </a:rPr>
              <a:t>They cannot disobey Allah in any way whatsoever</a:t>
            </a:r>
            <a:endParaRPr/>
          </a:p>
          <a:p>
            <a:pPr indent="0" lvl="0" marL="0" rtl="0" algn="l">
              <a:spcBef>
                <a:spcPts val="1000"/>
              </a:spcBef>
              <a:spcAft>
                <a:spcPts val="0"/>
              </a:spcAft>
              <a:buSzPts val="1800"/>
              <a:buNone/>
            </a:pPr>
            <a:r>
              <a:rPr b="1" i="1" lang="en-US">
                <a:latin typeface="Arial"/>
                <a:ea typeface="Arial"/>
                <a:cs typeface="Arial"/>
                <a:sym typeface="Arial"/>
              </a:rPr>
              <a:t>“they do not disobey Allāh in what He commands them but do what they are commanded.” </a:t>
            </a:r>
            <a:r>
              <a:rPr b="1" lang="en-US">
                <a:latin typeface="Arial"/>
                <a:ea typeface="Arial"/>
                <a:cs typeface="Arial"/>
                <a:sym typeface="Arial"/>
              </a:rPr>
              <a:t>(At-Tahrim - 6)</a:t>
            </a:r>
            <a:endParaRPr b="1" i="1">
              <a:latin typeface="Arial"/>
              <a:ea typeface="Arial"/>
              <a:cs typeface="Arial"/>
              <a:sym typeface="Arial"/>
            </a:endParaRPr>
          </a:p>
          <a:p>
            <a:pPr indent="-342900" lvl="0" marL="342900" rtl="0" algn="l">
              <a:spcBef>
                <a:spcPts val="1000"/>
              </a:spcBef>
              <a:spcAft>
                <a:spcPts val="0"/>
              </a:spcAft>
              <a:buSzPts val="1800"/>
              <a:buFont typeface="Arial"/>
              <a:buChar char="-"/>
            </a:pPr>
            <a:r>
              <a:rPr lang="en-US">
                <a:latin typeface="Arial"/>
                <a:ea typeface="Arial"/>
                <a:cs typeface="Arial"/>
                <a:sym typeface="Arial"/>
              </a:rPr>
              <a:t>Four superior angels; Jibreel, Mikaeel, Israfeel, Israail</a:t>
            </a:r>
            <a:endParaRPr>
              <a:latin typeface="Arial"/>
              <a:ea typeface="Arial"/>
              <a:cs typeface="Arial"/>
              <a:sym typeface="Arial"/>
            </a:endParaRPr>
          </a:p>
          <a:p>
            <a:pPr indent="-342900" lvl="0" marL="342900" rtl="0" algn="l">
              <a:spcBef>
                <a:spcPts val="1000"/>
              </a:spcBef>
              <a:spcAft>
                <a:spcPts val="0"/>
              </a:spcAft>
              <a:buSzPts val="1800"/>
              <a:buFont typeface="Arial"/>
              <a:buChar char="-"/>
            </a:pPr>
            <a:r>
              <a:rPr lang="en-US">
                <a:latin typeface="Arial"/>
                <a:ea typeface="Arial"/>
                <a:cs typeface="Arial"/>
                <a:sym typeface="Arial"/>
              </a:rPr>
              <a:t>Millions of others ready to obey Allah SWT</a:t>
            </a:r>
            <a:endParaRPr/>
          </a:p>
          <a:p>
            <a:pPr indent="-342900" lvl="0" marL="342900" rtl="0" algn="l">
              <a:spcBef>
                <a:spcPts val="1000"/>
              </a:spcBef>
              <a:spcAft>
                <a:spcPts val="0"/>
              </a:spcAft>
              <a:buSzPts val="1800"/>
              <a:buFont typeface="Arial"/>
              <a:buChar char="-"/>
            </a:pPr>
            <a:r>
              <a:rPr lang="en-US">
                <a:latin typeface="Arial"/>
                <a:ea typeface="Arial"/>
                <a:cs typeface="Arial"/>
                <a:sym typeface="Arial"/>
              </a:rPr>
              <a:t>Bait ul Ma’moor – House of Allah in the skies. 70,000 angels perform tawaaf around it everyday. Those who perform it once, never get to perform it ever again.</a:t>
            </a:r>
            <a:endParaRPr/>
          </a:p>
          <a:p>
            <a:pPr indent="-342900" lvl="0" marL="342900" rtl="0" algn="l">
              <a:spcBef>
                <a:spcPts val="1000"/>
              </a:spcBef>
              <a:spcAft>
                <a:spcPts val="0"/>
              </a:spcAft>
              <a:buSzPts val="1800"/>
              <a:buFont typeface="Arial"/>
              <a:buChar char="-"/>
            </a:pPr>
            <a:r>
              <a:rPr lang="en-US">
                <a:latin typeface="Arial"/>
                <a:ea typeface="Arial"/>
                <a:cs typeface="Arial"/>
                <a:sym typeface="Arial"/>
              </a:rPr>
              <a:t>Kiraaman Katibeen – The scribes who note down every deed of humans</a:t>
            </a:r>
            <a:endParaRPr/>
          </a:p>
          <a:p>
            <a:pPr indent="-342900" lvl="0" marL="342900" rtl="0" algn="l">
              <a:spcBef>
                <a:spcPts val="1000"/>
              </a:spcBef>
              <a:spcAft>
                <a:spcPts val="0"/>
              </a:spcAft>
              <a:buSzPts val="1800"/>
              <a:buFont typeface="Arial"/>
              <a:buChar char="-"/>
            </a:pPr>
            <a:r>
              <a:rPr lang="en-US">
                <a:latin typeface="Arial"/>
                <a:ea typeface="Arial"/>
                <a:cs typeface="Arial"/>
                <a:sym typeface="Arial"/>
              </a:rPr>
              <a:t>Munkar Nakeer – The ones who question the deceased once he is placed in the grave.</a:t>
            </a:r>
            <a:endParaRPr/>
          </a:p>
          <a:p>
            <a:pPr indent="0" lvl="0" marL="0" rtl="0" algn="l">
              <a:spcBef>
                <a:spcPts val="1000"/>
              </a:spcBef>
              <a:spcAft>
                <a:spcPts val="0"/>
              </a:spcAft>
              <a:buSzPts val="1800"/>
              <a:buNone/>
            </a:pPr>
            <a:r>
              <a:t/>
            </a:r>
            <a:endParaRPr b="1" i="1">
              <a:latin typeface="Arial"/>
              <a:ea typeface="Arial"/>
              <a:cs typeface="Arial"/>
              <a:sym typeface="Arial"/>
            </a:endParaRPr>
          </a:p>
          <a:p>
            <a:pPr indent="-228600" lvl="0" marL="342900" rtl="0" algn="l">
              <a:spcBef>
                <a:spcPts val="1000"/>
              </a:spcBef>
              <a:spcAft>
                <a:spcPts val="0"/>
              </a:spcAft>
              <a:buSzPts val="1800"/>
              <a:buFont typeface="Century Gothic"/>
              <a:buNone/>
            </a:pPr>
            <a:r>
              <a:t/>
            </a:r>
            <a:endParaRPr>
              <a:latin typeface="Arial"/>
              <a:ea typeface="Arial"/>
              <a:cs typeface="Arial"/>
              <a:sym typeface="Arial"/>
            </a:endParaRPr>
          </a:p>
        </p:txBody>
      </p:sp>
    </p:spTree>
  </p:cSld>
  <p:clrMapOvr>
    <a:masterClrMapping/>
  </p:clrMapOvr>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72" name="Shape 272"/>
        <p:cNvGrpSpPr/>
        <p:nvPr/>
      </p:nvGrpSpPr>
      <p:grpSpPr>
        <a:xfrm>
          <a:off x="0" y="0"/>
          <a:ext cx="0" cy="0"/>
          <a:chOff x="0" y="0"/>
          <a:chExt cx="0" cy="0"/>
        </a:xfrm>
      </p:grpSpPr>
      <p:sp>
        <p:nvSpPr>
          <p:cNvPr id="273" name="Google Shape;273;p21"/>
          <p:cNvSpPr txBox="1"/>
          <p:nvPr>
            <p:ph type="title"/>
          </p:nvPr>
        </p:nvSpPr>
        <p:spPr>
          <a:xfrm>
            <a:off x="2592925" y="624110"/>
            <a:ext cx="8911687" cy="753929"/>
          </a:xfrm>
          <a:prstGeom prst="rect">
            <a:avLst/>
          </a:prstGeom>
          <a:noFill/>
          <a:ln>
            <a:noFill/>
          </a:ln>
        </p:spPr>
        <p:txBody>
          <a:bodyPr anchorCtr="0" anchor="t" bIns="45700" lIns="91425" spcFirstLastPara="1" rIns="91425" wrap="square" tIns="45700">
            <a:normAutofit/>
          </a:bodyPr>
          <a:lstStyle/>
          <a:p>
            <a:pPr indent="0" lvl="0" marL="0" rtl="0" algn="ctr">
              <a:spcBef>
                <a:spcPts val="0"/>
              </a:spcBef>
              <a:spcAft>
                <a:spcPts val="0"/>
              </a:spcAft>
              <a:buClr>
                <a:srgbClr val="262626"/>
              </a:buClr>
              <a:buSzPts val="3600"/>
              <a:buFont typeface="Arial"/>
              <a:buNone/>
            </a:pPr>
            <a:r>
              <a:rPr lang="en-US" u="sng">
                <a:latin typeface="Arial"/>
                <a:ea typeface="Arial"/>
                <a:cs typeface="Arial"/>
                <a:sym typeface="Arial"/>
              </a:rPr>
              <a:t>Belief in Akhirah; The Life Hereafter</a:t>
            </a:r>
            <a:endParaRPr u="sng">
              <a:latin typeface="Arial"/>
              <a:ea typeface="Arial"/>
              <a:cs typeface="Arial"/>
              <a:sym typeface="Arial"/>
            </a:endParaRPr>
          </a:p>
        </p:txBody>
      </p:sp>
      <p:sp>
        <p:nvSpPr>
          <p:cNvPr id="274" name="Google Shape;274;p21"/>
          <p:cNvSpPr txBox="1"/>
          <p:nvPr>
            <p:ph idx="1" type="body"/>
          </p:nvPr>
        </p:nvSpPr>
        <p:spPr>
          <a:xfrm>
            <a:off x="2060620" y="1378039"/>
            <a:ext cx="9620518" cy="5151550"/>
          </a:xfrm>
          <a:prstGeom prst="rect">
            <a:avLst/>
          </a:prstGeom>
          <a:noFill/>
          <a:ln>
            <a:noFill/>
          </a:ln>
        </p:spPr>
        <p:txBody>
          <a:bodyPr anchorCtr="0" anchor="t" bIns="45700" lIns="91425" spcFirstLastPara="1" rIns="91425" wrap="square" tIns="45700">
            <a:normAutofit lnSpcReduction="10000"/>
          </a:bodyPr>
          <a:lstStyle/>
          <a:p>
            <a:pPr indent="-342900" lvl="0" marL="342900" rtl="0" algn="l">
              <a:spcBef>
                <a:spcPts val="0"/>
              </a:spcBef>
              <a:spcAft>
                <a:spcPts val="0"/>
              </a:spcAft>
              <a:buSzPts val="1800"/>
              <a:buFont typeface="Arial"/>
              <a:buChar char="-"/>
            </a:pPr>
            <a:r>
              <a:rPr lang="en-US">
                <a:latin typeface="Arial"/>
                <a:ea typeface="Arial"/>
                <a:cs typeface="Arial"/>
                <a:sym typeface="Arial"/>
              </a:rPr>
              <a:t>Muslims believe that this life is temporary and is merely a test for all mankind</a:t>
            </a:r>
            <a:endParaRPr/>
          </a:p>
          <a:p>
            <a:pPr indent="-342900" lvl="0" marL="342900" rtl="0" algn="l">
              <a:spcBef>
                <a:spcPts val="1000"/>
              </a:spcBef>
              <a:spcAft>
                <a:spcPts val="0"/>
              </a:spcAft>
              <a:buSzPts val="1800"/>
              <a:buFont typeface="Arial"/>
              <a:buChar char="-"/>
            </a:pPr>
            <a:r>
              <a:rPr lang="en-US">
                <a:latin typeface="Arial"/>
                <a:ea typeface="Arial"/>
                <a:cs typeface="Arial"/>
                <a:sym typeface="Arial"/>
              </a:rPr>
              <a:t>The life hereafter (Aakhirah) is permanent and everlasting. It will never end as death itself will be abolished.</a:t>
            </a:r>
            <a:endParaRPr/>
          </a:p>
          <a:p>
            <a:pPr indent="0" lvl="0" marL="0" rtl="0" algn="l">
              <a:spcBef>
                <a:spcPts val="1000"/>
              </a:spcBef>
              <a:spcAft>
                <a:spcPts val="0"/>
              </a:spcAft>
              <a:buSzPts val="1800"/>
              <a:buNone/>
            </a:pPr>
            <a:r>
              <a:rPr b="1" i="1" lang="en-US">
                <a:latin typeface="Arial"/>
                <a:ea typeface="Arial"/>
                <a:cs typeface="Arial"/>
                <a:sym typeface="Arial"/>
              </a:rPr>
              <a:t>“While the Hereafter is much better and much more durable.” </a:t>
            </a:r>
            <a:r>
              <a:rPr b="1" lang="en-US">
                <a:latin typeface="Arial"/>
                <a:ea typeface="Arial"/>
                <a:cs typeface="Arial"/>
                <a:sym typeface="Arial"/>
              </a:rPr>
              <a:t>(Al-A’la – 17)</a:t>
            </a:r>
            <a:endParaRPr/>
          </a:p>
          <a:p>
            <a:pPr indent="-342900" lvl="0" marL="342900" rtl="0" algn="l">
              <a:spcBef>
                <a:spcPts val="1000"/>
              </a:spcBef>
              <a:spcAft>
                <a:spcPts val="0"/>
              </a:spcAft>
              <a:buSzPts val="1800"/>
              <a:buFont typeface="Arial"/>
              <a:buChar char="-"/>
            </a:pPr>
            <a:r>
              <a:rPr lang="en-US">
                <a:latin typeface="Arial"/>
                <a:ea typeface="Arial"/>
                <a:cs typeface="Arial"/>
                <a:sym typeface="Arial"/>
              </a:rPr>
              <a:t>Only two destinations; </a:t>
            </a:r>
            <a:r>
              <a:rPr b="1" lang="en-US">
                <a:latin typeface="Arial"/>
                <a:ea typeface="Arial"/>
                <a:cs typeface="Arial"/>
                <a:sym typeface="Arial"/>
              </a:rPr>
              <a:t>Jannah</a:t>
            </a:r>
            <a:r>
              <a:rPr lang="en-US">
                <a:latin typeface="Arial"/>
                <a:ea typeface="Arial"/>
                <a:cs typeface="Arial"/>
                <a:sym typeface="Arial"/>
              </a:rPr>
              <a:t>; Allah’s guesthouse for His obedient servants</a:t>
            </a:r>
            <a:endParaRPr/>
          </a:p>
          <a:p>
            <a:pPr indent="0" lvl="0" marL="0" rtl="0" algn="l">
              <a:spcBef>
                <a:spcPts val="1000"/>
              </a:spcBef>
              <a:spcAft>
                <a:spcPts val="0"/>
              </a:spcAft>
              <a:buSzPts val="1800"/>
              <a:buNone/>
            </a:pPr>
            <a:r>
              <a:rPr lang="en-US">
                <a:latin typeface="Arial"/>
                <a:ea typeface="Arial"/>
                <a:cs typeface="Arial"/>
                <a:sym typeface="Arial"/>
              </a:rPr>
              <a:t>                                            </a:t>
            </a:r>
            <a:r>
              <a:rPr b="1" lang="en-US">
                <a:latin typeface="Arial"/>
                <a:ea typeface="Arial"/>
                <a:cs typeface="Arial"/>
                <a:sym typeface="Arial"/>
              </a:rPr>
              <a:t>Jahaanam</a:t>
            </a:r>
            <a:r>
              <a:rPr lang="en-US">
                <a:latin typeface="Arial"/>
                <a:ea typeface="Arial"/>
                <a:cs typeface="Arial"/>
                <a:sym typeface="Arial"/>
              </a:rPr>
              <a:t>; Where Allah will punish the non-believers and </a:t>
            </a:r>
            <a:endParaRPr/>
          </a:p>
          <a:p>
            <a:pPr indent="0" lvl="0" marL="0" rtl="0" algn="l">
              <a:spcBef>
                <a:spcPts val="1000"/>
              </a:spcBef>
              <a:spcAft>
                <a:spcPts val="0"/>
              </a:spcAft>
              <a:buSzPts val="1800"/>
              <a:buNone/>
            </a:pPr>
            <a:r>
              <a:rPr lang="en-US">
                <a:latin typeface="Arial"/>
                <a:ea typeface="Arial"/>
                <a:cs typeface="Arial"/>
                <a:sym typeface="Arial"/>
              </a:rPr>
              <a:t>                                                                 those who go against his commands.</a:t>
            </a:r>
            <a:endParaRPr/>
          </a:p>
          <a:p>
            <a:pPr indent="-342900" lvl="0" marL="342900" rtl="0" algn="l">
              <a:spcBef>
                <a:spcPts val="1000"/>
              </a:spcBef>
              <a:spcAft>
                <a:spcPts val="0"/>
              </a:spcAft>
              <a:buSzPts val="1800"/>
              <a:buFont typeface="Arial"/>
              <a:buChar char="-"/>
            </a:pPr>
            <a:r>
              <a:rPr lang="en-US">
                <a:latin typeface="Arial"/>
                <a:ea typeface="Arial"/>
                <a:cs typeface="Arial"/>
                <a:sym typeface="Arial"/>
              </a:rPr>
              <a:t>The fate of every human being will be decided on the basis of their deeds.</a:t>
            </a:r>
            <a:endParaRPr/>
          </a:p>
          <a:p>
            <a:pPr indent="0" lvl="0" marL="0" rtl="0" algn="l">
              <a:spcBef>
                <a:spcPts val="1000"/>
              </a:spcBef>
              <a:spcAft>
                <a:spcPts val="0"/>
              </a:spcAft>
              <a:buSzPts val="1800"/>
              <a:buNone/>
            </a:pPr>
            <a:r>
              <a:rPr b="1" i="1" lang="en-US">
                <a:latin typeface="Arial"/>
                <a:ea typeface="Arial"/>
                <a:cs typeface="Arial"/>
                <a:sym typeface="Arial"/>
              </a:rPr>
              <a:t>“Then for the one who had rebelled, and preferred the worldly life (to the Hereafter), Hell will be the abode. Whereas for the one who feared to stand before his Lord, and restrained his self from the evil, Paradise will be the abode.” </a:t>
            </a:r>
            <a:r>
              <a:rPr b="1" lang="en-US">
                <a:latin typeface="Arial"/>
                <a:ea typeface="Arial"/>
                <a:cs typeface="Arial"/>
                <a:sym typeface="Arial"/>
              </a:rPr>
              <a:t>(An-Nazi’at – 37 – 41)</a:t>
            </a:r>
            <a:endParaRPr/>
          </a:p>
          <a:p>
            <a:pPr indent="0" lvl="0" marL="0" rtl="0" algn="l">
              <a:spcBef>
                <a:spcPts val="1000"/>
              </a:spcBef>
              <a:spcAft>
                <a:spcPts val="0"/>
              </a:spcAft>
              <a:buSzPts val="1800"/>
              <a:buNone/>
            </a:pPr>
            <a:r>
              <a:rPr b="1" i="1" lang="en-US">
                <a:latin typeface="Arial"/>
                <a:ea typeface="Arial"/>
                <a:cs typeface="Arial"/>
                <a:sym typeface="Arial"/>
              </a:rPr>
              <a:t>“The as for him whose scales (of good deeds) are heavy, he will be in a happy life. But he whose scales are light, his abode will be Abyss. And what may you know what Abyss is. A blazing Fire!” </a:t>
            </a:r>
            <a:r>
              <a:rPr b="1" lang="en-US">
                <a:latin typeface="Arial"/>
                <a:ea typeface="Arial"/>
                <a:cs typeface="Arial"/>
                <a:sym typeface="Arial"/>
              </a:rPr>
              <a:t>(Al-Qari’ah – 6 – 11)</a:t>
            </a:r>
            <a:r>
              <a:rPr lang="en-US">
                <a:latin typeface="Arial"/>
                <a:ea typeface="Arial"/>
                <a:cs typeface="Arial"/>
                <a:sym typeface="Arial"/>
              </a:rPr>
              <a:t>  </a:t>
            </a:r>
            <a:endParaRPr/>
          </a:p>
          <a:p>
            <a:pPr indent="0" lvl="0" marL="0" rtl="0" algn="l">
              <a:spcBef>
                <a:spcPts val="1000"/>
              </a:spcBef>
              <a:spcAft>
                <a:spcPts val="0"/>
              </a:spcAft>
              <a:buSzPts val="1800"/>
              <a:buNone/>
            </a:pPr>
            <a:r>
              <a:rPr lang="en-US">
                <a:latin typeface="Arial"/>
                <a:ea typeface="Arial"/>
                <a:cs typeface="Arial"/>
                <a:sym typeface="Arial"/>
              </a:rPr>
              <a:t>                                                         </a:t>
            </a:r>
            <a:endParaRPr/>
          </a:p>
          <a:p>
            <a:pPr indent="-228600" lvl="0" marL="342900" rtl="0" algn="l">
              <a:spcBef>
                <a:spcPts val="1000"/>
              </a:spcBef>
              <a:spcAft>
                <a:spcPts val="0"/>
              </a:spcAft>
              <a:buSzPts val="1800"/>
              <a:buFont typeface="Century Gothic"/>
              <a:buNone/>
            </a:pPr>
            <a:r>
              <a:t/>
            </a:r>
            <a:endParaRPr>
              <a:latin typeface="Arial"/>
              <a:ea typeface="Arial"/>
              <a:cs typeface="Arial"/>
              <a:sym typeface="Arial"/>
            </a:endParaRPr>
          </a:p>
        </p:txBody>
      </p:sp>
    </p:spTree>
  </p:cSld>
  <p:clrMapOvr>
    <a:masterClrMapping/>
  </p:clrMapOvr>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78" name="Shape 278"/>
        <p:cNvGrpSpPr/>
        <p:nvPr/>
      </p:nvGrpSpPr>
      <p:grpSpPr>
        <a:xfrm>
          <a:off x="0" y="0"/>
          <a:ext cx="0" cy="0"/>
          <a:chOff x="0" y="0"/>
          <a:chExt cx="0" cy="0"/>
        </a:xfrm>
      </p:grpSpPr>
      <p:sp>
        <p:nvSpPr>
          <p:cNvPr id="279" name="Google Shape;279;p22"/>
          <p:cNvSpPr txBox="1"/>
          <p:nvPr>
            <p:ph idx="1" type="body"/>
          </p:nvPr>
        </p:nvSpPr>
        <p:spPr>
          <a:xfrm>
            <a:off x="2060620" y="566670"/>
            <a:ext cx="9443992" cy="5769736"/>
          </a:xfrm>
          <a:prstGeom prst="rect">
            <a:avLst/>
          </a:prstGeom>
          <a:noFill/>
          <a:ln>
            <a:noFill/>
          </a:ln>
        </p:spPr>
        <p:txBody>
          <a:bodyPr anchorCtr="0" anchor="t" bIns="45700" lIns="91425" spcFirstLastPara="1" rIns="91425" wrap="square" tIns="45700">
            <a:normAutofit/>
          </a:bodyPr>
          <a:lstStyle/>
          <a:p>
            <a:pPr indent="-342900" lvl="0" marL="342900" rtl="0" algn="l">
              <a:spcBef>
                <a:spcPts val="0"/>
              </a:spcBef>
              <a:spcAft>
                <a:spcPts val="0"/>
              </a:spcAft>
              <a:buSzPts val="1800"/>
              <a:buFont typeface="Arial"/>
              <a:buChar char="-"/>
            </a:pPr>
            <a:r>
              <a:rPr lang="en-US">
                <a:latin typeface="Arial"/>
                <a:ea typeface="Arial"/>
                <a:cs typeface="Arial"/>
                <a:sym typeface="Arial"/>
              </a:rPr>
              <a:t>It is only logical to believe in Aakhirah</a:t>
            </a:r>
            <a:endParaRPr>
              <a:latin typeface="Arial"/>
              <a:ea typeface="Arial"/>
              <a:cs typeface="Arial"/>
              <a:sym typeface="Arial"/>
            </a:endParaRPr>
          </a:p>
          <a:p>
            <a:pPr indent="-342900" lvl="0" marL="342900" rtl="0" algn="l">
              <a:spcBef>
                <a:spcPts val="1000"/>
              </a:spcBef>
              <a:spcAft>
                <a:spcPts val="0"/>
              </a:spcAft>
              <a:buSzPts val="1800"/>
              <a:buFont typeface="Arial"/>
              <a:buChar char="-"/>
            </a:pPr>
            <a:r>
              <a:rPr lang="en-US">
                <a:latin typeface="Arial"/>
                <a:ea typeface="Arial"/>
                <a:cs typeface="Arial"/>
                <a:sym typeface="Arial"/>
              </a:rPr>
              <a:t>100% justice can never be provided in this life</a:t>
            </a:r>
            <a:endParaRPr/>
          </a:p>
          <a:p>
            <a:pPr indent="-342900" lvl="0" marL="342900" rtl="0" algn="l">
              <a:spcBef>
                <a:spcPts val="1000"/>
              </a:spcBef>
              <a:spcAft>
                <a:spcPts val="0"/>
              </a:spcAft>
              <a:buSzPts val="1800"/>
              <a:buFont typeface="Arial"/>
              <a:buChar char="-"/>
            </a:pPr>
            <a:r>
              <a:rPr lang="en-US">
                <a:latin typeface="Arial"/>
                <a:ea typeface="Arial"/>
                <a:cs typeface="Arial"/>
                <a:sym typeface="Arial"/>
              </a:rPr>
              <a:t>Many pass away without paying the price of their bad deeds, or getting the true reward of their good deeds.</a:t>
            </a:r>
            <a:endParaRPr/>
          </a:p>
          <a:p>
            <a:pPr indent="-342900" lvl="0" marL="342900" rtl="0" algn="l">
              <a:spcBef>
                <a:spcPts val="1000"/>
              </a:spcBef>
              <a:spcAft>
                <a:spcPts val="0"/>
              </a:spcAft>
              <a:buSzPts val="1800"/>
              <a:buFont typeface="Arial"/>
              <a:buChar char="-"/>
            </a:pPr>
            <a:r>
              <a:rPr lang="en-US">
                <a:latin typeface="Arial"/>
                <a:ea typeface="Arial"/>
                <a:cs typeface="Arial"/>
                <a:sym typeface="Arial"/>
              </a:rPr>
              <a:t>This world is merely an examination hall</a:t>
            </a:r>
            <a:endParaRPr>
              <a:latin typeface="Arial"/>
              <a:ea typeface="Arial"/>
              <a:cs typeface="Arial"/>
              <a:sym typeface="Arial"/>
            </a:endParaRPr>
          </a:p>
          <a:p>
            <a:pPr indent="-342900" lvl="0" marL="342900" rtl="0" algn="l">
              <a:spcBef>
                <a:spcPts val="1000"/>
              </a:spcBef>
              <a:spcAft>
                <a:spcPts val="0"/>
              </a:spcAft>
              <a:buSzPts val="1800"/>
              <a:buFont typeface="Arial"/>
              <a:buChar char="-"/>
            </a:pPr>
            <a:r>
              <a:rPr lang="en-US">
                <a:latin typeface="Arial"/>
                <a:ea typeface="Arial"/>
                <a:cs typeface="Arial"/>
                <a:sym typeface="Arial"/>
              </a:rPr>
              <a:t>Rewards and punishments will only be handed out in the Hereafter</a:t>
            </a:r>
            <a:endParaRPr/>
          </a:p>
          <a:p>
            <a:pPr indent="-342900" lvl="0" marL="342900" rtl="0" algn="l">
              <a:spcBef>
                <a:spcPts val="1000"/>
              </a:spcBef>
              <a:spcAft>
                <a:spcPts val="0"/>
              </a:spcAft>
              <a:buSzPts val="1800"/>
              <a:buFont typeface="Arial"/>
              <a:buChar char="-"/>
            </a:pPr>
            <a:r>
              <a:rPr lang="en-US">
                <a:latin typeface="Arial"/>
                <a:ea typeface="Arial"/>
                <a:cs typeface="Arial"/>
                <a:sym typeface="Arial"/>
              </a:rPr>
              <a:t>Allah SWT is just and fair. It cannot be imagined from Him that He will not account for the actions of His creatures who are given free will.</a:t>
            </a:r>
            <a:endParaRPr/>
          </a:p>
        </p:txBody>
      </p:sp>
    </p:spTree>
  </p:cSld>
  <p:clrMapOvr>
    <a:masterClrMapping/>
  </p:clrMapOvr>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83" name="Shape 283"/>
        <p:cNvGrpSpPr/>
        <p:nvPr/>
      </p:nvGrpSpPr>
      <p:grpSpPr>
        <a:xfrm>
          <a:off x="0" y="0"/>
          <a:ext cx="0" cy="0"/>
          <a:chOff x="0" y="0"/>
          <a:chExt cx="0" cy="0"/>
        </a:xfrm>
      </p:grpSpPr>
      <p:sp>
        <p:nvSpPr>
          <p:cNvPr id="284" name="Google Shape;284;p23"/>
          <p:cNvSpPr txBox="1"/>
          <p:nvPr>
            <p:ph type="title"/>
          </p:nvPr>
        </p:nvSpPr>
        <p:spPr>
          <a:xfrm>
            <a:off x="2592925" y="586413"/>
            <a:ext cx="8911687" cy="829322"/>
          </a:xfrm>
          <a:prstGeom prst="rect">
            <a:avLst/>
          </a:prstGeom>
          <a:noFill/>
          <a:ln>
            <a:noFill/>
          </a:ln>
        </p:spPr>
        <p:txBody>
          <a:bodyPr anchorCtr="0" anchor="t" bIns="45700" lIns="91425" spcFirstLastPara="1" rIns="91425" wrap="square" tIns="45700">
            <a:normAutofit/>
          </a:bodyPr>
          <a:lstStyle/>
          <a:p>
            <a:pPr indent="0" lvl="0" marL="0" rtl="0" algn="ctr">
              <a:spcBef>
                <a:spcPts val="0"/>
              </a:spcBef>
              <a:spcAft>
                <a:spcPts val="0"/>
              </a:spcAft>
              <a:buClr>
                <a:srgbClr val="262626"/>
              </a:buClr>
              <a:buSzPts val="3600"/>
              <a:buFont typeface="Arial"/>
              <a:buNone/>
            </a:pPr>
            <a:r>
              <a:rPr lang="en-US" u="sng">
                <a:latin typeface="Arial"/>
                <a:ea typeface="Arial"/>
                <a:cs typeface="Arial"/>
                <a:sym typeface="Arial"/>
              </a:rPr>
              <a:t>Impacts of Belief in Aakhirah </a:t>
            </a:r>
            <a:endParaRPr u="sng">
              <a:latin typeface="Arial"/>
              <a:ea typeface="Arial"/>
              <a:cs typeface="Arial"/>
              <a:sym typeface="Arial"/>
            </a:endParaRPr>
          </a:p>
        </p:txBody>
      </p:sp>
      <p:sp>
        <p:nvSpPr>
          <p:cNvPr id="285" name="Google Shape;285;p23"/>
          <p:cNvSpPr txBox="1"/>
          <p:nvPr>
            <p:ph idx="1" type="body"/>
          </p:nvPr>
        </p:nvSpPr>
        <p:spPr>
          <a:xfrm>
            <a:off x="2137893" y="1660434"/>
            <a:ext cx="9517488" cy="5088096"/>
          </a:xfrm>
          <a:prstGeom prst="rect">
            <a:avLst/>
          </a:prstGeom>
          <a:noFill/>
          <a:ln>
            <a:noFill/>
          </a:ln>
        </p:spPr>
        <p:txBody>
          <a:bodyPr anchorCtr="0" anchor="t" bIns="45700" lIns="91425" spcFirstLastPara="1" rIns="91425" wrap="square" tIns="45700">
            <a:normAutofit/>
          </a:bodyPr>
          <a:lstStyle/>
          <a:p>
            <a:pPr indent="-342900" lvl="0" marL="342900" rtl="0" algn="l">
              <a:spcBef>
                <a:spcPts val="0"/>
              </a:spcBef>
              <a:spcAft>
                <a:spcPts val="0"/>
              </a:spcAft>
              <a:buSzPts val="1800"/>
              <a:buAutoNum type="arabicPeriod"/>
            </a:pPr>
            <a:r>
              <a:rPr b="1" lang="en-US">
                <a:latin typeface="Arial"/>
                <a:ea typeface="Arial"/>
                <a:cs typeface="Arial"/>
                <a:sym typeface="Arial"/>
              </a:rPr>
              <a:t>Sense of Accountability</a:t>
            </a:r>
            <a:endParaRPr/>
          </a:p>
          <a:p>
            <a:pPr indent="-342900" lvl="0" marL="342900" rtl="0" algn="l">
              <a:spcBef>
                <a:spcPts val="1000"/>
              </a:spcBef>
              <a:spcAft>
                <a:spcPts val="0"/>
              </a:spcAft>
              <a:buSzPts val="1800"/>
              <a:buAutoNum type="arabicPeriod"/>
            </a:pPr>
            <a:r>
              <a:rPr b="1" lang="en-US">
                <a:latin typeface="Arial"/>
                <a:ea typeface="Arial"/>
                <a:cs typeface="Arial"/>
                <a:sym typeface="Arial"/>
              </a:rPr>
              <a:t>Helps in leading a meaningful life</a:t>
            </a:r>
            <a:endParaRPr/>
          </a:p>
          <a:p>
            <a:pPr indent="-342900" lvl="0" marL="342900" rtl="0" algn="l">
              <a:spcBef>
                <a:spcPts val="1000"/>
              </a:spcBef>
              <a:spcAft>
                <a:spcPts val="0"/>
              </a:spcAft>
              <a:buSzPts val="1800"/>
              <a:buAutoNum type="arabicPeriod"/>
            </a:pPr>
            <a:r>
              <a:rPr b="1" lang="en-US">
                <a:latin typeface="Arial"/>
                <a:ea typeface="Arial"/>
                <a:cs typeface="Arial"/>
                <a:sym typeface="Arial"/>
              </a:rPr>
              <a:t>Helps in leading a humble life</a:t>
            </a:r>
            <a:endParaRPr/>
          </a:p>
          <a:p>
            <a:pPr indent="-342900" lvl="0" marL="342900" rtl="0" algn="l">
              <a:spcBef>
                <a:spcPts val="1000"/>
              </a:spcBef>
              <a:spcAft>
                <a:spcPts val="0"/>
              </a:spcAft>
              <a:buSzPts val="1800"/>
              <a:buAutoNum type="arabicPeriod"/>
            </a:pPr>
            <a:r>
              <a:rPr b="1" lang="en-US">
                <a:latin typeface="Arial"/>
                <a:ea typeface="Arial"/>
                <a:cs typeface="Arial"/>
                <a:sym typeface="Arial"/>
              </a:rPr>
              <a:t>Helps in promoting justice</a:t>
            </a:r>
            <a:endParaRPr/>
          </a:p>
          <a:p>
            <a:pPr indent="-342900" lvl="0" marL="342900" rtl="0" algn="l">
              <a:spcBef>
                <a:spcPts val="1000"/>
              </a:spcBef>
              <a:spcAft>
                <a:spcPts val="0"/>
              </a:spcAft>
              <a:buSzPts val="1800"/>
              <a:buAutoNum type="arabicPeriod"/>
            </a:pPr>
            <a:r>
              <a:rPr b="1" lang="en-US">
                <a:latin typeface="Arial"/>
                <a:ea typeface="Arial"/>
                <a:cs typeface="Arial"/>
                <a:sym typeface="Arial"/>
              </a:rPr>
              <a:t>Makes a person patient. Helps in facing the problems of this life in a brave manner.</a:t>
            </a:r>
            <a:endParaRPr/>
          </a:p>
          <a:p>
            <a:pPr indent="-342900" lvl="0" marL="342900" rtl="0" algn="l">
              <a:spcBef>
                <a:spcPts val="1000"/>
              </a:spcBef>
              <a:spcAft>
                <a:spcPts val="0"/>
              </a:spcAft>
              <a:buSzPts val="1800"/>
              <a:buFont typeface="Arial"/>
              <a:buChar char="-"/>
            </a:pPr>
            <a:r>
              <a:rPr lang="en-US">
                <a:latin typeface="Arial"/>
                <a:ea typeface="Arial"/>
                <a:cs typeface="Arial"/>
                <a:sym typeface="Arial"/>
              </a:rPr>
              <a:t>How the companions were able to face hardships</a:t>
            </a:r>
            <a:endParaRPr/>
          </a:p>
          <a:p>
            <a:pPr indent="-342900" lvl="0" marL="342900" rtl="0" algn="l">
              <a:spcBef>
                <a:spcPts val="1000"/>
              </a:spcBef>
              <a:spcAft>
                <a:spcPts val="0"/>
              </a:spcAft>
              <a:buSzPts val="1800"/>
              <a:buFont typeface="Arial"/>
              <a:buChar char="-"/>
            </a:pPr>
            <a:r>
              <a:rPr lang="en-US">
                <a:latin typeface="Arial"/>
                <a:ea typeface="Arial"/>
                <a:cs typeface="Arial"/>
                <a:sym typeface="Arial"/>
              </a:rPr>
              <a:t>The Prophet’s motivation of Jannah to Ammar R.A. and his family</a:t>
            </a:r>
            <a:endParaRPr/>
          </a:p>
          <a:p>
            <a:pPr indent="0" lvl="0" marL="0" rtl="0" algn="l">
              <a:spcBef>
                <a:spcPts val="1000"/>
              </a:spcBef>
              <a:spcAft>
                <a:spcPts val="0"/>
              </a:spcAft>
              <a:buSzPts val="1800"/>
              <a:buNone/>
            </a:pPr>
            <a:r>
              <a:rPr b="1" lang="en-US">
                <a:latin typeface="Arial"/>
                <a:ea typeface="Arial"/>
                <a:cs typeface="Arial"/>
                <a:sym typeface="Arial"/>
              </a:rPr>
              <a:t>6. Does not let a person get too immersed in this life</a:t>
            </a:r>
            <a:endParaRPr/>
          </a:p>
          <a:p>
            <a:pPr indent="0" lvl="0" marL="0" rtl="0" algn="l">
              <a:spcBef>
                <a:spcPts val="1000"/>
              </a:spcBef>
              <a:spcAft>
                <a:spcPts val="0"/>
              </a:spcAft>
              <a:buSzPts val="1800"/>
              <a:buNone/>
            </a:pPr>
            <a:r>
              <a:rPr b="1" lang="en-US">
                <a:latin typeface="Arial"/>
                <a:ea typeface="Arial"/>
                <a:cs typeface="Arial"/>
                <a:sym typeface="Arial"/>
              </a:rPr>
              <a:t>7. Makes a person grateful</a:t>
            </a:r>
            <a:endParaRPr/>
          </a:p>
          <a:p>
            <a:pPr indent="0" lvl="0" marL="0" rtl="0" algn="l">
              <a:spcBef>
                <a:spcPts val="1000"/>
              </a:spcBef>
              <a:spcAft>
                <a:spcPts val="0"/>
              </a:spcAft>
              <a:buSzPts val="1800"/>
              <a:buNone/>
            </a:pPr>
            <a:r>
              <a:rPr b="1" lang="en-US">
                <a:latin typeface="Arial"/>
                <a:ea typeface="Arial"/>
                <a:cs typeface="Arial"/>
                <a:sym typeface="Arial"/>
              </a:rPr>
              <a:t>8. Helps stay steadfast in the actual purpose of this life </a:t>
            </a:r>
            <a:endParaRPr/>
          </a:p>
          <a:p>
            <a:pPr indent="0" lvl="0" marL="0" rtl="0" algn="l">
              <a:spcBef>
                <a:spcPts val="1000"/>
              </a:spcBef>
              <a:spcAft>
                <a:spcPts val="0"/>
              </a:spcAft>
              <a:buSzPts val="1800"/>
              <a:buNone/>
            </a:pPr>
            <a:r>
              <a:rPr b="1" lang="en-US">
                <a:latin typeface="Arial"/>
                <a:ea typeface="Arial"/>
                <a:cs typeface="Arial"/>
                <a:sym typeface="Arial"/>
              </a:rPr>
              <a:t>  </a:t>
            </a:r>
            <a:endParaRPr b="1">
              <a:latin typeface="Arial"/>
              <a:ea typeface="Arial"/>
              <a:cs typeface="Arial"/>
              <a:sym typeface="Arial"/>
            </a:endParaRPr>
          </a:p>
        </p:txBody>
      </p:sp>
    </p:spTree>
  </p:cSld>
  <p:clrMapOvr>
    <a:masterClrMapping/>
  </p:clrMapOvr>
</p:sld>
</file>

<file path=ppt/slides/slide2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89" name="Shape 289"/>
        <p:cNvGrpSpPr/>
        <p:nvPr/>
      </p:nvGrpSpPr>
      <p:grpSpPr>
        <a:xfrm>
          <a:off x="0" y="0"/>
          <a:ext cx="0" cy="0"/>
          <a:chOff x="0" y="0"/>
          <a:chExt cx="0" cy="0"/>
        </a:xfrm>
      </p:grpSpPr>
      <p:sp>
        <p:nvSpPr>
          <p:cNvPr id="290" name="Google Shape;290;p24"/>
          <p:cNvSpPr txBox="1"/>
          <p:nvPr>
            <p:ph type="title"/>
          </p:nvPr>
        </p:nvSpPr>
        <p:spPr>
          <a:xfrm>
            <a:off x="2592925" y="624110"/>
            <a:ext cx="8911687" cy="741051"/>
          </a:xfrm>
          <a:prstGeom prst="rect">
            <a:avLst/>
          </a:prstGeom>
          <a:noFill/>
          <a:ln>
            <a:noFill/>
          </a:ln>
        </p:spPr>
        <p:txBody>
          <a:bodyPr anchorCtr="0" anchor="t" bIns="45700" lIns="91425" spcFirstLastPara="1" rIns="91425" wrap="square" tIns="45700">
            <a:normAutofit fontScale="90000"/>
          </a:bodyPr>
          <a:lstStyle/>
          <a:p>
            <a:pPr indent="0" lvl="0" marL="0" rtl="0" algn="ctr">
              <a:spcBef>
                <a:spcPts val="0"/>
              </a:spcBef>
              <a:spcAft>
                <a:spcPts val="0"/>
              </a:spcAft>
              <a:buClr>
                <a:srgbClr val="262626"/>
              </a:buClr>
              <a:buSzPct val="100000"/>
              <a:buFont typeface="Arial"/>
              <a:buNone/>
            </a:pPr>
            <a:r>
              <a:rPr lang="en-US">
                <a:latin typeface="Arial"/>
                <a:ea typeface="Arial"/>
                <a:cs typeface="Arial"/>
                <a:sym typeface="Arial"/>
              </a:rPr>
              <a:t>Islamic Worships (Ibaadah) &amp; Their Impacts</a:t>
            </a:r>
            <a:endParaRPr>
              <a:latin typeface="Arial"/>
              <a:ea typeface="Arial"/>
              <a:cs typeface="Arial"/>
              <a:sym typeface="Arial"/>
            </a:endParaRPr>
          </a:p>
        </p:txBody>
      </p:sp>
      <p:sp>
        <p:nvSpPr>
          <p:cNvPr id="291" name="Google Shape;291;p24"/>
          <p:cNvSpPr txBox="1"/>
          <p:nvPr>
            <p:ph idx="1" type="body"/>
          </p:nvPr>
        </p:nvSpPr>
        <p:spPr>
          <a:xfrm>
            <a:off x="2086377" y="1532586"/>
            <a:ext cx="9697792" cy="4958366"/>
          </a:xfrm>
          <a:prstGeom prst="rect">
            <a:avLst/>
          </a:prstGeom>
          <a:noFill/>
          <a:ln>
            <a:noFill/>
          </a:ln>
        </p:spPr>
        <p:txBody>
          <a:bodyPr anchorCtr="0" anchor="t" bIns="45700" lIns="91425" spcFirstLastPara="1" rIns="91425" wrap="square" tIns="45700">
            <a:normAutofit/>
          </a:bodyPr>
          <a:lstStyle/>
          <a:p>
            <a:pPr indent="-342900" lvl="0" marL="342900" rtl="0" algn="l">
              <a:spcBef>
                <a:spcPts val="0"/>
              </a:spcBef>
              <a:spcAft>
                <a:spcPts val="0"/>
              </a:spcAft>
              <a:buSzPts val="1800"/>
              <a:buFont typeface="Arial"/>
              <a:buChar char="-"/>
            </a:pPr>
            <a:r>
              <a:rPr lang="en-US">
                <a:latin typeface="Arial"/>
                <a:ea typeface="Arial"/>
                <a:cs typeface="Arial"/>
                <a:sym typeface="Arial"/>
              </a:rPr>
              <a:t>Ibaadah literally refers to servitude – عبوديت</a:t>
            </a:r>
            <a:endParaRPr/>
          </a:p>
          <a:p>
            <a:pPr indent="-342900" lvl="0" marL="342900" rtl="0" algn="l">
              <a:spcBef>
                <a:spcPts val="1000"/>
              </a:spcBef>
              <a:spcAft>
                <a:spcPts val="0"/>
              </a:spcAft>
              <a:buSzPts val="1800"/>
              <a:buFont typeface="Arial"/>
              <a:buChar char="-"/>
            </a:pPr>
            <a:r>
              <a:rPr lang="en-US">
                <a:latin typeface="Arial"/>
                <a:ea typeface="Arial"/>
                <a:cs typeface="Arial"/>
                <a:sym typeface="Arial"/>
              </a:rPr>
              <a:t>We are servants to our Creator, therefore, must do as we are told by our master, and lead our lives according to the purpose given to us by Him.</a:t>
            </a:r>
            <a:endParaRPr/>
          </a:p>
          <a:p>
            <a:pPr indent="-342900" lvl="0" marL="342900" rtl="0" algn="l">
              <a:spcBef>
                <a:spcPts val="1000"/>
              </a:spcBef>
              <a:spcAft>
                <a:spcPts val="0"/>
              </a:spcAft>
              <a:buSzPts val="1800"/>
              <a:buFont typeface="Arial"/>
              <a:buChar char="-"/>
            </a:pPr>
            <a:r>
              <a:rPr lang="en-US">
                <a:latin typeface="Arial"/>
                <a:ea typeface="Arial"/>
                <a:cs typeface="Arial"/>
                <a:sym typeface="Arial"/>
              </a:rPr>
              <a:t>Purpose; </a:t>
            </a:r>
            <a:r>
              <a:rPr b="1" i="1" lang="en-US">
                <a:latin typeface="Arial"/>
                <a:ea typeface="Arial"/>
                <a:cs typeface="Arial"/>
                <a:sym typeface="Arial"/>
              </a:rPr>
              <a:t>“I did not create the Jinns and the humans except for the purpose that they should worship me.” </a:t>
            </a:r>
            <a:r>
              <a:rPr b="1" lang="en-US">
                <a:latin typeface="Arial"/>
                <a:ea typeface="Arial"/>
                <a:cs typeface="Arial"/>
                <a:sym typeface="Arial"/>
              </a:rPr>
              <a:t>(Az-Zariyat – 56)</a:t>
            </a:r>
            <a:endParaRPr/>
          </a:p>
          <a:p>
            <a:pPr indent="-342900" lvl="0" marL="342900" rtl="0" algn="l">
              <a:spcBef>
                <a:spcPts val="1000"/>
              </a:spcBef>
              <a:spcAft>
                <a:spcPts val="0"/>
              </a:spcAft>
              <a:buSzPts val="1800"/>
              <a:buFont typeface="Arial"/>
              <a:buChar char="-"/>
            </a:pPr>
            <a:r>
              <a:rPr lang="en-US">
                <a:latin typeface="Arial"/>
                <a:ea typeface="Arial"/>
                <a:cs typeface="Arial"/>
                <a:sym typeface="Arial"/>
              </a:rPr>
              <a:t>We are blessed with a set of different worships that help us stay in constant touch with Allah.</a:t>
            </a:r>
            <a:endParaRPr/>
          </a:p>
          <a:p>
            <a:pPr indent="-342900" lvl="0" marL="342900" rtl="0" algn="l">
              <a:spcBef>
                <a:spcPts val="1000"/>
              </a:spcBef>
              <a:spcAft>
                <a:spcPts val="0"/>
              </a:spcAft>
              <a:buSzPts val="1800"/>
              <a:buFont typeface="Arial"/>
              <a:buChar char="-"/>
            </a:pPr>
            <a:r>
              <a:rPr lang="en-US">
                <a:latin typeface="Arial"/>
                <a:ea typeface="Arial"/>
                <a:cs typeface="Arial"/>
                <a:sym typeface="Arial"/>
              </a:rPr>
              <a:t>Some are to be performed daily, some once a year, and some once in a lifetime.</a:t>
            </a:r>
            <a:endParaRPr/>
          </a:p>
          <a:p>
            <a:pPr indent="-342900" lvl="0" marL="342900" rtl="0" algn="l">
              <a:spcBef>
                <a:spcPts val="1000"/>
              </a:spcBef>
              <a:spcAft>
                <a:spcPts val="0"/>
              </a:spcAft>
              <a:buSzPts val="1800"/>
              <a:buFont typeface="Arial"/>
              <a:buChar char="-"/>
            </a:pPr>
            <a:r>
              <a:rPr lang="en-US">
                <a:latin typeface="Arial"/>
                <a:ea typeface="Arial"/>
                <a:cs typeface="Arial"/>
                <a:sym typeface="Arial"/>
              </a:rPr>
              <a:t>Worships can be categorized into three types:</a:t>
            </a:r>
            <a:endParaRPr/>
          </a:p>
          <a:p>
            <a:pPr indent="-342900" lvl="0" marL="342900" rtl="0" algn="l">
              <a:spcBef>
                <a:spcPts val="1000"/>
              </a:spcBef>
              <a:spcAft>
                <a:spcPts val="0"/>
              </a:spcAft>
              <a:buSzPts val="1800"/>
              <a:buAutoNum type="arabicPeriod"/>
            </a:pPr>
            <a:r>
              <a:rPr b="1" lang="en-US">
                <a:latin typeface="Arial"/>
                <a:ea typeface="Arial"/>
                <a:cs typeface="Arial"/>
                <a:sym typeface="Arial"/>
              </a:rPr>
              <a:t>Physical</a:t>
            </a:r>
            <a:r>
              <a:rPr lang="en-US">
                <a:latin typeface="Arial"/>
                <a:ea typeface="Arial"/>
                <a:cs typeface="Arial"/>
                <a:sym typeface="Arial"/>
              </a:rPr>
              <a:t> – Salaat, Saum</a:t>
            </a:r>
            <a:endParaRPr>
              <a:latin typeface="Arial"/>
              <a:ea typeface="Arial"/>
              <a:cs typeface="Arial"/>
              <a:sym typeface="Arial"/>
            </a:endParaRPr>
          </a:p>
          <a:p>
            <a:pPr indent="-342900" lvl="0" marL="342900" rtl="0" algn="l">
              <a:spcBef>
                <a:spcPts val="1000"/>
              </a:spcBef>
              <a:spcAft>
                <a:spcPts val="0"/>
              </a:spcAft>
              <a:buSzPts val="1800"/>
              <a:buAutoNum type="arabicPeriod"/>
            </a:pPr>
            <a:r>
              <a:rPr b="1" lang="en-US">
                <a:latin typeface="Arial"/>
                <a:ea typeface="Arial"/>
                <a:cs typeface="Arial"/>
                <a:sym typeface="Arial"/>
              </a:rPr>
              <a:t>Financial – </a:t>
            </a:r>
            <a:r>
              <a:rPr lang="en-US">
                <a:latin typeface="Arial"/>
                <a:ea typeface="Arial"/>
                <a:cs typeface="Arial"/>
                <a:sym typeface="Arial"/>
              </a:rPr>
              <a:t>Zakaat</a:t>
            </a:r>
            <a:endParaRPr>
              <a:latin typeface="Arial"/>
              <a:ea typeface="Arial"/>
              <a:cs typeface="Arial"/>
              <a:sym typeface="Arial"/>
            </a:endParaRPr>
          </a:p>
          <a:p>
            <a:pPr indent="-342900" lvl="0" marL="342900" rtl="0" algn="l">
              <a:spcBef>
                <a:spcPts val="1000"/>
              </a:spcBef>
              <a:spcAft>
                <a:spcPts val="0"/>
              </a:spcAft>
              <a:buSzPts val="1800"/>
              <a:buAutoNum type="arabicPeriod"/>
            </a:pPr>
            <a:r>
              <a:rPr b="1" lang="en-US">
                <a:latin typeface="Arial"/>
                <a:ea typeface="Arial"/>
                <a:cs typeface="Arial"/>
                <a:sym typeface="Arial"/>
              </a:rPr>
              <a:t>Physical &amp; Financial - </a:t>
            </a:r>
            <a:r>
              <a:rPr lang="en-US">
                <a:latin typeface="Arial"/>
                <a:ea typeface="Arial"/>
                <a:cs typeface="Arial"/>
                <a:sym typeface="Arial"/>
              </a:rPr>
              <a:t>Hajj</a:t>
            </a:r>
            <a:endParaRPr b="1">
              <a:latin typeface="Arial"/>
              <a:ea typeface="Arial"/>
              <a:cs typeface="Arial"/>
              <a:sym typeface="Arial"/>
            </a:endParaRPr>
          </a:p>
          <a:p>
            <a:pPr indent="-228600" lvl="0" marL="342900" rtl="0" algn="l">
              <a:spcBef>
                <a:spcPts val="1000"/>
              </a:spcBef>
              <a:spcAft>
                <a:spcPts val="0"/>
              </a:spcAft>
              <a:buSzPts val="1800"/>
              <a:buNone/>
            </a:pPr>
            <a:r>
              <a:t/>
            </a:r>
            <a:endParaRPr>
              <a:latin typeface="Arial"/>
              <a:ea typeface="Arial"/>
              <a:cs typeface="Arial"/>
              <a:sym typeface="Arial"/>
            </a:endParaRPr>
          </a:p>
          <a:p>
            <a:pPr indent="-228600" lvl="0" marL="342900" rtl="0" algn="l">
              <a:spcBef>
                <a:spcPts val="1000"/>
              </a:spcBef>
              <a:spcAft>
                <a:spcPts val="0"/>
              </a:spcAft>
              <a:buSzPts val="1800"/>
              <a:buFont typeface="Century Gothic"/>
              <a:buNone/>
            </a:pPr>
            <a:r>
              <a:t/>
            </a:r>
            <a:endParaRPr/>
          </a:p>
        </p:txBody>
      </p:sp>
    </p:spTree>
  </p:cSld>
  <p:clrMapOvr>
    <a:masterClrMapping/>
  </p:clrMapOvr>
</p:sld>
</file>

<file path=ppt/slides/slide2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95" name="Shape 295"/>
        <p:cNvGrpSpPr/>
        <p:nvPr/>
      </p:nvGrpSpPr>
      <p:grpSpPr>
        <a:xfrm>
          <a:off x="0" y="0"/>
          <a:ext cx="0" cy="0"/>
          <a:chOff x="0" y="0"/>
          <a:chExt cx="0" cy="0"/>
        </a:xfrm>
      </p:grpSpPr>
      <p:sp>
        <p:nvSpPr>
          <p:cNvPr id="296" name="Google Shape;296;p25"/>
          <p:cNvSpPr txBox="1"/>
          <p:nvPr>
            <p:ph type="title"/>
          </p:nvPr>
        </p:nvSpPr>
        <p:spPr>
          <a:xfrm>
            <a:off x="2412620" y="624110"/>
            <a:ext cx="8911687" cy="715293"/>
          </a:xfrm>
          <a:prstGeom prst="rect">
            <a:avLst/>
          </a:prstGeom>
          <a:noFill/>
          <a:ln>
            <a:noFill/>
          </a:ln>
        </p:spPr>
        <p:txBody>
          <a:bodyPr anchorCtr="0" anchor="t" bIns="45700" lIns="91425" spcFirstLastPara="1" rIns="91425" wrap="square" tIns="45700">
            <a:normAutofit/>
          </a:bodyPr>
          <a:lstStyle/>
          <a:p>
            <a:pPr indent="0" lvl="0" marL="0" rtl="0" algn="ctr">
              <a:spcBef>
                <a:spcPts val="0"/>
              </a:spcBef>
              <a:spcAft>
                <a:spcPts val="0"/>
              </a:spcAft>
              <a:buClr>
                <a:srgbClr val="262626"/>
              </a:buClr>
              <a:buSzPts val="3600"/>
              <a:buFont typeface="Century Gothic"/>
              <a:buNone/>
            </a:pPr>
            <a:r>
              <a:rPr lang="en-US"/>
              <a:t> </a:t>
            </a:r>
            <a:r>
              <a:rPr lang="en-US">
                <a:latin typeface="Arial"/>
                <a:ea typeface="Arial"/>
                <a:cs typeface="Arial"/>
                <a:sym typeface="Arial"/>
              </a:rPr>
              <a:t>Prayer (Salaat)</a:t>
            </a:r>
            <a:endParaRPr>
              <a:latin typeface="Arial"/>
              <a:ea typeface="Arial"/>
              <a:cs typeface="Arial"/>
              <a:sym typeface="Arial"/>
            </a:endParaRPr>
          </a:p>
        </p:txBody>
      </p:sp>
      <p:sp>
        <p:nvSpPr>
          <p:cNvPr id="297" name="Google Shape;297;p25"/>
          <p:cNvSpPr txBox="1"/>
          <p:nvPr>
            <p:ph idx="1" type="body"/>
          </p:nvPr>
        </p:nvSpPr>
        <p:spPr>
          <a:xfrm>
            <a:off x="2412620" y="1687131"/>
            <a:ext cx="9268518" cy="4842457"/>
          </a:xfrm>
          <a:prstGeom prst="rect">
            <a:avLst/>
          </a:prstGeom>
          <a:noFill/>
          <a:ln>
            <a:noFill/>
          </a:ln>
        </p:spPr>
        <p:txBody>
          <a:bodyPr anchorCtr="0" anchor="t" bIns="45700" lIns="91425" spcFirstLastPara="1" rIns="91425" wrap="square" tIns="45700">
            <a:normAutofit/>
          </a:bodyPr>
          <a:lstStyle/>
          <a:p>
            <a:pPr indent="-342900" lvl="0" marL="342900" rtl="0" algn="l">
              <a:spcBef>
                <a:spcPts val="0"/>
              </a:spcBef>
              <a:spcAft>
                <a:spcPts val="0"/>
              </a:spcAft>
              <a:buSzPts val="1800"/>
              <a:buFont typeface="Arial"/>
              <a:buChar char="-"/>
            </a:pPr>
            <a:r>
              <a:rPr lang="en-US">
                <a:latin typeface="Arial"/>
                <a:ea typeface="Arial"/>
                <a:cs typeface="Arial"/>
                <a:sym typeface="Arial"/>
              </a:rPr>
              <a:t>In literal sense, the word ‘salaat’ refers to dua/prayer</a:t>
            </a:r>
            <a:endParaRPr/>
          </a:p>
          <a:p>
            <a:pPr indent="-342900" lvl="0" marL="342900" rtl="0" algn="l">
              <a:spcBef>
                <a:spcPts val="1000"/>
              </a:spcBef>
              <a:spcAft>
                <a:spcPts val="0"/>
              </a:spcAft>
              <a:buSzPts val="1800"/>
              <a:buFont typeface="Arial"/>
              <a:buChar char="-"/>
            </a:pPr>
            <a:r>
              <a:rPr lang="en-US">
                <a:latin typeface="Arial"/>
                <a:ea typeface="Arial"/>
                <a:cs typeface="Arial"/>
                <a:sym typeface="Arial"/>
              </a:rPr>
              <a:t>In terminology, it refers to the obligatory five daily prayers</a:t>
            </a:r>
            <a:endParaRPr/>
          </a:p>
          <a:p>
            <a:pPr indent="-342900" lvl="0" marL="342900" rtl="0" algn="l">
              <a:spcBef>
                <a:spcPts val="1000"/>
              </a:spcBef>
              <a:spcAft>
                <a:spcPts val="0"/>
              </a:spcAft>
              <a:buSzPts val="1800"/>
              <a:buFont typeface="Arial"/>
              <a:buChar char="-"/>
            </a:pPr>
            <a:r>
              <a:rPr lang="en-US">
                <a:latin typeface="Arial"/>
                <a:ea typeface="Arial"/>
                <a:cs typeface="Arial"/>
                <a:sym typeface="Arial"/>
              </a:rPr>
              <a:t>It is an important pillar of Islam, and the only worship obligated to be offered daily</a:t>
            </a:r>
            <a:endParaRPr/>
          </a:p>
          <a:p>
            <a:pPr indent="-342900" lvl="0" marL="342900" rtl="0" algn="l">
              <a:spcBef>
                <a:spcPts val="1000"/>
              </a:spcBef>
              <a:spcAft>
                <a:spcPts val="0"/>
              </a:spcAft>
              <a:buSzPts val="1800"/>
              <a:buFont typeface="Arial"/>
              <a:buChar char="-"/>
            </a:pPr>
            <a:r>
              <a:rPr lang="en-US">
                <a:latin typeface="Arial"/>
                <a:ea typeface="Arial"/>
                <a:cs typeface="Arial"/>
                <a:sym typeface="Arial"/>
              </a:rPr>
              <a:t>Five obligatory prayers</a:t>
            </a:r>
            <a:endParaRPr/>
          </a:p>
          <a:p>
            <a:pPr indent="-342900" lvl="0" marL="342900" rtl="0" algn="l">
              <a:spcBef>
                <a:spcPts val="1000"/>
              </a:spcBef>
              <a:spcAft>
                <a:spcPts val="0"/>
              </a:spcAft>
              <a:buSzPts val="1800"/>
              <a:buFont typeface="Arial"/>
              <a:buChar char="-"/>
            </a:pPr>
            <a:r>
              <a:rPr lang="en-US">
                <a:latin typeface="Arial"/>
                <a:ea typeface="Arial"/>
                <a:cs typeface="Arial"/>
                <a:sym typeface="Arial"/>
              </a:rPr>
              <a:t>Obligated in the 10</a:t>
            </a:r>
            <a:r>
              <a:rPr baseline="30000" lang="en-US">
                <a:latin typeface="Arial"/>
                <a:ea typeface="Arial"/>
                <a:cs typeface="Arial"/>
                <a:sym typeface="Arial"/>
              </a:rPr>
              <a:t>th</a:t>
            </a:r>
            <a:r>
              <a:rPr lang="en-US">
                <a:latin typeface="Arial"/>
                <a:ea typeface="Arial"/>
                <a:cs typeface="Arial"/>
                <a:sym typeface="Arial"/>
              </a:rPr>
              <a:t> year of Prophet hood when the Prophet SAW was called upon the skies (Mairaj)</a:t>
            </a:r>
            <a:endParaRPr/>
          </a:p>
          <a:p>
            <a:pPr indent="-342900" lvl="0" marL="342900" rtl="0" algn="l">
              <a:spcBef>
                <a:spcPts val="1000"/>
              </a:spcBef>
              <a:spcAft>
                <a:spcPts val="0"/>
              </a:spcAft>
              <a:buSzPts val="1800"/>
              <a:buFont typeface="Arial"/>
              <a:buChar char="-"/>
            </a:pPr>
            <a:r>
              <a:rPr lang="en-US">
                <a:latin typeface="Arial"/>
                <a:ea typeface="Arial"/>
                <a:cs typeface="Arial"/>
                <a:sym typeface="Arial"/>
              </a:rPr>
              <a:t>The first and only worship to be obligated in Makki era</a:t>
            </a:r>
            <a:endParaRPr/>
          </a:p>
          <a:p>
            <a:pPr indent="-342900" lvl="0" marL="342900" rtl="0" algn="l">
              <a:spcBef>
                <a:spcPts val="1000"/>
              </a:spcBef>
              <a:spcAft>
                <a:spcPts val="0"/>
              </a:spcAft>
              <a:buSzPts val="1800"/>
              <a:buFont typeface="Arial"/>
              <a:buChar char="-"/>
            </a:pPr>
            <a:r>
              <a:rPr b="1" lang="en-US">
                <a:latin typeface="Arial"/>
                <a:ea typeface="Arial"/>
                <a:cs typeface="Arial"/>
                <a:sym typeface="Arial"/>
              </a:rPr>
              <a:t>Fajr – </a:t>
            </a:r>
            <a:r>
              <a:rPr lang="en-US">
                <a:latin typeface="Arial"/>
                <a:ea typeface="Arial"/>
                <a:cs typeface="Arial"/>
                <a:sym typeface="Arial"/>
              </a:rPr>
              <a:t>Dawn to Sunrise</a:t>
            </a:r>
            <a:endParaRPr/>
          </a:p>
          <a:p>
            <a:pPr indent="-342900" lvl="0" marL="342900" rtl="0" algn="l">
              <a:spcBef>
                <a:spcPts val="1000"/>
              </a:spcBef>
              <a:spcAft>
                <a:spcPts val="0"/>
              </a:spcAft>
              <a:buSzPts val="1800"/>
              <a:buFont typeface="Arial"/>
              <a:buChar char="-"/>
            </a:pPr>
            <a:r>
              <a:rPr b="1" lang="en-US">
                <a:latin typeface="Arial"/>
                <a:ea typeface="Arial"/>
                <a:cs typeface="Arial"/>
                <a:sym typeface="Arial"/>
              </a:rPr>
              <a:t>Zuhr – </a:t>
            </a:r>
            <a:r>
              <a:rPr lang="en-US">
                <a:latin typeface="Arial"/>
                <a:ea typeface="Arial"/>
                <a:cs typeface="Arial"/>
                <a:sym typeface="Arial"/>
              </a:rPr>
              <a:t>After noon until the shadow of everything is thrice its size</a:t>
            </a:r>
            <a:endParaRPr/>
          </a:p>
          <a:p>
            <a:pPr indent="-342900" lvl="0" marL="342900" rtl="0" algn="l">
              <a:spcBef>
                <a:spcPts val="1000"/>
              </a:spcBef>
              <a:spcAft>
                <a:spcPts val="0"/>
              </a:spcAft>
              <a:buSzPts val="1800"/>
              <a:buFont typeface="Arial"/>
              <a:buChar char="-"/>
            </a:pPr>
            <a:r>
              <a:rPr b="1" lang="en-US">
                <a:latin typeface="Arial"/>
                <a:ea typeface="Arial"/>
                <a:cs typeface="Arial"/>
                <a:sym typeface="Arial"/>
              </a:rPr>
              <a:t>Asr – </a:t>
            </a:r>
            <a:r>
              <a:rPr lang="en-US">
                <a:latin typeface="Arial"/>
                <a:ea typeface="Arial"/>
                <a:cs typeface="Arial"/>
                <a:sym typeface="Arial"/>
              </a:rPr>
              <a:t>From the time the shadow of everything is thrice its size until sunset</a:t>
            </a:r>
            <a:endParaRPr/>
          </a:p>
          <a:p>
            <a:pPr indent="-342900" lvl="0" marL="342900" rtl="0" algn="l">
              <a:spcBef>
                <a:spcPts val="1000"/>
              </a:spcBef>
              <a:spcAft>
                <a:spcPts val="0"/>
              </a:spcAft>
              <a:buSzPts val="1800"/>
              <a:buFont typeface="Arial"/>
              <a:buChar char="-"/>
            </a:pPr>
            <a:r>
              <a:rPr b="1" lang="en-US">
                <a:latin typeface="Arial"/>
                <a:ea typeface="Arial"/>
                <a:cs typeface="Arial"/>
                <a:sym typeface="Arial"/>
              </a:rPr>
              <a:t>Maghrib – </a:t>
            </a:r>
            <a:r>
              <a:rPr lang="en-US">
                <a:latin typeface="Arial"/>
                <a:ea typeface="Arial"/>
                <a:cs typeface="Arial"/>
                <a:sym typeface="Arial"/>
              </a:rPr>
              <a:t>From sunset until complete darkness</a:t>
            </a:r>
            <a:endParaRPr/>
          </a:p>
          <a:p>
            <a:pPr indent="-342900" lvl="0" marL="342900" rtl="0" algn="l">
              <a:spcBef>
                <a:spcPts val="1000"/>
              </a:spcBef>
              <a:spcAft>
                <a:spcPts val="0"/>
              </a:spcAft>
              <a:buSzPts val="1800"/>
              <a:buFont typeface="Arial"/>
              <a:buChar char="-"/>
            </a:pPr>
            <a:r>
              <a:rPr b="1" lang="en-US">
                <a:latin typeface="Arial"/>
                <a:ea typeface="Arial"/>
                <a:cs typeface="Arial"/>
                <a:sym typeface="Arial"/>
              </a:rPr>
              <a:t>Isha – </a:t>
            </a:r>
            <a:r>
              <a:rPr lang="en-US">
                <a:latin typeface="Arial"/>
                <a:ea typeface="Arial"/>
                <a:cs typeface="Arial"/>
                <a:sym typeface="Arial"/>
              </a:rPr>
              <a:t>From complete darkness until dawn</a:t>
            </a:r>
            <a:endParaRPr/>
          </a:p>
          <a:p>
            <a:pPr indent="-228600" lvl="0" marL="342900" rtl="0" algn="l">
              <a:spcBef>
                <a:spcPts val="1000"/>
              </a:spcBef>
              <a:spcAft>
                <a:spcPts val="0"/>
              </a:spcAft>
              <a:buSzPts val="1800"/>
              <a:buFont typeface="Century Gothic"/>
              <a:buNone/>
            </a:pPr>
            <a:r>
              <a:t/>
            </a:r>
            <a:endParaRPr>
              <a:latin typeface="Arial"/>
              <a:ea typeface="Arial"/>
              <a:cs typeface="Arial"/>
              <a:sym typeface="Arial"/>
            </a:endParaRPr>
          </a:p>
        </p:txBody>
      </p:sp>
    </p:spTree>
  </p:cSld>
  <p:clrMapOvr>
    <a:masterClrMapping/>
  </p:clrMapOvr>
</p:sld>
</file>

<file path=ppt/slides/slide2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01" name="Shape 301"/>
        <p:cNvGrpSpPr/>
        <p:nvPr/>
      </p:nvGrpSpPr>
      <p:grpSpPr>
        <a:xfrm>
          <a:off x="0" y="0"/>
          <a:ext cx="0" cy="0"/>
          <a:chOff x="0" y="0"/>
          <a:chExt cx="0" cy="0"/>
        </a:xfrm>
      </p:grpSpPr>
      <p:sp>
        <p:nvSpPr>
          <p:cNvPr id="302" name="Google Shape;302;p26"/>
          <p:cNvSpPr txBox="1"/>
          <p:nvPr>
            <p:ph idx="1" type="body"/>
          </p:nvPr>
        </p:nvSpPr>
        <p:spPr>
          <a:xfrm>
            <a:off x="2318197" y="553792"/>
            <a:ext cx="9517488" cy="6027311"/>
          </a:xfrm>
          <a:prstGeom prst="rect">
            <a:avLst/>
          </a:prstGeom>
          <a:noFill/>
          <a:ln>
            <a:noFill/>
          </a:ln>
        </p:spPr>
        <p:txBody>
          <a:bodyPr anchorCtr="0" anchor="t" bIns="45700" lIns="91425" spcFirstLastPara="1" rIns="91425" wrap="square" tIns="45700">
            <a:normAutofit/>
          </a:bodyPr>
          <a:lstStyle/>
          <a:p>
            <a:pPr indent="0" lvl="0" marL="0" rtl="0" algn="l">
              <a:spcBef>
                <a:spcPts val="0"/>
              </a:spcBef>
              <a:spcAft>
                <a:spcPts val="0"/>
              </a:spcAft>
              <a:buSzPts val="1800"/>
              <a:buNone/>
            </a:pPr>
            <a:r>
              <a:rPr b="1" lang="en-US" u="sng">
                <a:latin typeface="Arial"/>
                <a:ea typeface="Arial"/>
                <a:cs typeface="Arial"/>
                <a:sym typeface="Arial"/>
              </a:rPr>
              <a:t>Importance of Salaat</a:t>
            </a:r>
            <a:endParaRPr b="1" u="sng">
              <a:latin typeface="Arial"/>
              <a:ea typeface="Arial"/>
              <a:cs typeface="Arial"/>
              <a:sym typeface="Arial"/>
            </a:endParaRPr>
          </a:p>
          <a:p>
            <a:pPr indent="-342900" lvl="0" marL="342900" rtl="0" algn="l">
              <a:spcBef>
                <a:spcPts val="1000"/>
              </a:spcBef>
              <a:spcAft>
                <a:spcPts val="0"/>
              </a:spcAft>
              <a:buSzPts val="1800"/>
              <a:buFont typeface="Arial"/>
              <a:buChar char="-"/>
            </a:pPr>
            <a:r>
              <a:rPr lang="en-US">
                <a:latin typeface="Arial"/>
                <a:ea typeface="Arial"/>
                <a:cs typeface="Arial"/>
                <a:sym typeface="Arial"/>
              </a:rPr>
              <a:t>The word; ‘salaat’ has been mentioned in the Quran more than 60 times </a:t>
            </a:r>
            <a:endParaRPr/>
          </a:p>
          <a:p>
            <a:pPr indent="-342900" lvl="0" marL="342900" rtl="0" algn="l">
              <a:spcBef>
                <a:spcPts val="1000"/>
              </a:spcBef>
              <a:spcAft>
                <a:spcPts val="0"/>
              </a:spcAft>
              <a:buSzPts val="1800"/>
              <a:buFont typeface="Arial"/>
              <a:buChar char="-"/>
            </a:pPr>
            <a:r>
              <a:rPr lang="en-US">
                <a:latin typeface="Arial"/>
                <a:ea typeface="Arial"/>
                <a:cs typeface="Arial"/>
                <a:sym typeface="Arial"/>
              </a:rPr>
              <a:t>It is the first deed which will be accounted for on the Day of Judgment</a:t>
            </a:r>
            <a:endParaRPr/>
          </a:p>
          <a:p>
            <a:pPr indent="0" lvl="0" marL="0" rtl="0" algn="l">
              <a:spcBef>
                <a:spcPts val="1000"/>
              </a:spcBef>
              <a:spcAft>
                <a:spcPts val="0"/>
              </a:spcAft>
              <a:buSzPts val="1800"/>
              <a:buNone/>
            </a:pPr>
            <a:r>
              <a:rPr b="1" i="1" lang="en-US">
                <a:latin typeface="Arial"/>
                <a:ea typeface="Arial"/>
                <a:cs typeface="Arial"/>
                <a:sym typeface="Arial"/>
              </a:rPr>
              <a:t>“The first deed a man would be accounted for on the Day of Judgment is Salaat. If it turns out good, all his other deeds will also turn out good. And if it turns out bad, all his other deeds will also turn out bad.” </a:t>
            </a:r>
            <a:r>
              <a:rPr b="1" lang="en-US">
                <a:latin typeface="Arial"/>
                <a:ea typeface="Arial"/>
                <a:cs typeface="Arial"/>
                <a:sym typeface="Arial"/>
              </a:rPr>
              <a:t>(Tabraani)</a:t>
            </a:r>
            <a:endParaRPr/>
          </a:p>
          <a:p>
            <a:pPr indent="0" lvl="0" marL="0" rtl="0" algn="l">
              <a:spcBef>
                <a:spcPts val="1000"/>
              </a:spcBef>
              <a:spcAft>
                <a:spcPts val="0"/>
              </a:spcAft>
              <a:buSzPts val="1800"/>
              <a:buNone/>
            </a:pPr>
            <a:r>
              <a:t/>
            </a:r>
            <a:endParaRPr b="1">
              <a:latin typeface="Arial"/>
              <a:ea typeface="Arial"/>
              <a:cs typeface="Arial"/>
              <a:sym typeface="Arial"/>
            </a:endParaRPr>
          </a:p>
          <a:p>
            <a:pPr indent="-342900" lvl="0" marL="342900" rtl="0" algn="l">
              <a:spcBef>
                <a:spcPts val="1000"/>
              </a:spcBef>
              <a:spcAft>
                <a:spcPts val="0"/>
              </a:spcAft>
              <a:buSzPts val="1800"/>
              <a:buFont typeface="Arial"/>
              <a:buChar char="-"/>
            </a:pPr>
            <a:r>
              <a:rPr lang="en-US">
                <a:latin typeface="Arial"/>
                <a:ea typeface="Arial"/>
                <a:cs typeface="Arial"/>
                <a:sym typeface="Arial"/>
              </a:rPr>
              <a:t>It is a distinguishing factor between a Muslim and a non-Muslim</a:t>
            </a:r>
            <a:endParaRPr/>
          </a:p>
          <a:p>
            <a:pPr indent="0" lvl="0" marL="0" rtl="0" algn="l">
              <a:spcBef>
                <a:spcPts val="1000"/>
              </a:spcBef>
              <a:spcAft>
                <a:spcPts val="0"/>
              </a:spcAft>
              <a:buSzPts val="1800"/>
              <a:buNone/>
            </a:pPr>
            <a:r>
              <a:rPr b="1" i="1" lang="en-US">
                <a:latin typeface="Arial"/>
                <a:ea typeface="Arial"/>
                <a:cs typeface="Arial"/>
                <a:sym typeface="Arial"/>
              </a:rPr>
              <a:t>“Between man and polytheism and disbelief is the abandonment of salaat.” </a:t>
            </a:r>
            <a:r>
              <a:rPr b="1" lang="en-US">
                <a:latin typeface="Arial"/>
                <a:ea typeface="Arial"/>
                <a:cs typeface="Arial"/>
                <a:sym typeface="Arial"/>
              </a:rPr>
              <a:t>(Muslim)</a:t>
            </a:r>
            <a:endParaRPr/>
          </a:p>
          <a:p>
            <a:pPr indent="0" lvl="0" marL="0" rtl="0" algn="l">
              <a:spcBef>
                <a:spcPts val="1000"/>
              </a:spcBef>
              <a:spcAft>
                <a:spcPts val="0"/>
              </a:spcAft>
              <a:buSzPts val="1800"/>
              <a:buNone/>
            </a:pPr>
            <a:r>
              <a:t/>
            </a:r>
            <a:endParaRPr b="1" i="1">
              <a:latin typeface="Arial"/>
              <a:ea typeface="Arial"/>
              <a:cs typeface="Arial"/>
              <a:sym typeface="Arial"/>
            </a:endParaRPr>
          </a:p>
          <a:p>
            <a:pPr indent="0" lvl="0" marL="0" rtl="0" algn="l">
              <a:spcBef>
                <a:spcPts val="1000"/>
              </a:spcBef>
              <a:spcAft>
                <a:spcPts val="0"/>
              </a:spcAft>
              <a:buSzPts val="1800"/>
              <a:buNone/>
            </a:pPr>
            <a:r>
              <a:rPr b="1" i="1" lang="en-US">
                <a:latin typeface="Arial"/>
                <a:ea typeface="Arial"/>
                <a:cs typeface="Arial"/>
                <a:sym typeface="Arial"/>
              </a:rPr>
              <a:t>“The companions of the Prophet SAW did not consider the abandonment of any good deed as disbelief, except for salaat.” </a:t>
            </a:r>
            <a:r>
              <a:rPr b="1" lang="en-US">
                <a:latin typeface="Arial"/>
                <a:ea typeface="Arial"/>
                <a:cs typeface="Arial"/>
                <a:sym typeface="Arial"/>
              </a:rPr>
              <a:t>(Tirmizi)</a:t>
            </a:r>
            <a:endParaRPr/>
          </a:p>
          <a:p>
            <a:pPr indent="0" lvl="0" marL="0" rtl="0" algn="l">
              <a:spcBef>
                <a:spcPts val="1000"/>
              </a:spcBef>
              <a:spcAft>
                <a:spcPts val="0"/>
              </a:spcAft>
              <a:buSzPts val="1800"/>
              <a:buNone/>
            </a:pPr>
            <a:r>
              <a:t/>
            </a:r>
            <a:endParaRPr b="1" i="1">
              <a:latin typeface="Arial"/>
              <a:ea typeface="Arial"/>
              <a:cs typeface="Arial"/>
              <a:sym typeface="Arial"/>
            </a:endParaRPr>
          </a:p>
          <a:p>
            <a:pPr indent="0" lvl="0" marL="0" rtl="0" algn="l">
              <a:spcBef>
                <a:spcPts val="1000"/>
              </a:spcBef>
              <a:spcAft>
                <a:spcPts val="0"/>
              </a:spcAft>
              <a:buSzPts val="1800"/>
              <a:buNone/>
            </a:pPr>
            <a:r>
              <a:t/>
            </a:r>
            <a:endParaRPr b="1" i="1">
              <a:latin typeface="Arial"/>
              <a:ea typeface="Arial"/>
              <a:cs typeface="Arial"/>
              <a:sym typeface="Arial"/>
            </a:endParaRPr>
          </a:p>
          <a:p>
            <a:pPr indent="0" lvl="0" marL="0" rtl="0" algn="l">
              <a:spcBef>
                <a:spcPts val="1000"/>
              </a:spcBef>
              <a:spcAft>
                <a:spcPts val="0"/>
              </a:spcAft>
              <a:buSzPts val="1800"/>
              <a:buNone/>
            </a:pPr>
            <a:r>
              <a:t/>
            </a:r>
            <a:endParaRPr b="1" i="1">
              <a:latin typeface="Arial"/>
              <a:ea typeface="Arial"/>
              <a:cs typeface="Arial"/>
              <a:sym typeface="Arial"/>
            </a:endParaRPr>
          </a:p>
          <a:p>
            <a:pPr indent="0" lvl="0" marL="0" rtl="0" algn="l">
              <a:spcBef>
                <a:spcPts val="1000"/>
              </a:spcBef>
              <a:spcAft>
                <a:spcPts val="0"/>
              </a:spcAft>
              <a:buSzPts val="1800"/>
              <a:buNone/>
            </a:pPr>
            <a:r>
              <a:t/>
            </a:r>
            <a:endParaRPr b="1" i="1"/>
          </a:p>
        </p:txBody>
      </p:sp>
    </p:spTree>
  </p:cSld>
  <p:clrMapOvr>
    <a:masterClrMapping/>
  </p:clrMapOvr>
</p:sld>
</file>

<file path=ppt/slides/slide2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06" name="Shape 306"/>
        <p:cNvGrpSpPr/>
        <p:nvPr/>
      </p:nvGrpSpPr>
      <p:grpSpPr>
        <a:xfrm>
          <a:off x="0" y="0"/>
          <a:ext cx="0" cy="0"/>
          <a:chOff x="0" y="0"/>
          <a:chExt cx="0" cy="0"/>
        </a:xfrm>
      </p:grpSpPr>
      <p:sp>
        <p:nvSpPr>
          <p:cNvPr id="307" name="Google Shape;307;p27"/>
          <p:cNvSpPr txBox="1"/>
          <p:nvPr>
            <p:ph type="title"/>
          </p:nvPr>
        </p:nvSpPr>
        <p:spPr>
          <a:xfrm>
            <a:off x="2592925" y="340774"/>
            <a:ext cx="8911687" cy="1280890"/>
          </a:xfrm>
          <a:prstGeom prst="rect">
            <a:avLst/>
          </a:prstGeom>
          <a:noFill/>
          <a:ln>
            <a:noFill/>
          </a:ln>
        </p:spPr>
        <p:txBody>
          <a:bodyPr anchorCtr="0" anchor="t" bIns="45700" lIns="91425" spcFirstLastPara="1" rIns="91425" wrap="square" tIns="45700">
            <a:normAutofit/>
          </a:bodyPr>
          <a:lstStyle/>
          <a:p>
            <a:pPr indent="0" lvl="0" marL="0" rtl="0" algn="ctr">
              <a:spcBef>
                <a:spcPts val="0"/>
              </a:spcBef>
              <a:spcAft>
                <a:spcPts val="0"/>
              </a:spcAft>
              <a:buClr>
                <a:srgbClr val="262626"/>
              </a:buClr>
              <a:buSzPts val="3600"/>
              <a:buFont typeface="Arial"/>
              <a:buNone/>
            </a:pPr>
            <a:r>
              <a:rPr lang="en-US">
                <a:latin typeface="Arial"/>
                <a:ea typeface="Arial"/>
                <a:cs typeface="Arial"/>
                <a:sym typeface="Arial"/>
              </a:rPr>
              <a:t>Impacts of Salaat on an Individual &amp; Society</a:t>
            </a:r>
            <a:endParaRPr>
              <a:latin typeface="Arial"/>
              <a:ea typeface="Arial"/>
              <a:cs typeface="Arial"/>
              <a:sym typeface="Arial"/>
            </a:endParaRPr>
          </a:p>
        </p:txBody>
      </p:sp>
      <p:sp>
        <p:nvSpPr>
          <p:cNvPr id="308" name="Google Shape;308;p27"/>
          <p:cNvSpPr txBox="1"/>
          <p:nvPr>
            <p:ph idx="1" type="body"/>
          </p:nvPr>
        </p:nvSpPr>
        <p:spPr>
          <a:xfrm>
            <a:off x="2266682" y="2034862"/>
            <a:ext cx="9491729" cy="4546242"/>
          </a:xfrm>
          <a:prstGeom prst="rect">
            <a:avLst/>
          </a:prstGeom>
          <a:noFill/>
          <a:ln>
            <a:noFill/>
          </a:ln>
        </p:spPr>
        <p:txBody>
          <a:bodyPr anchorCtr="0" anchor="t" bIns="45700" lIns="91425" spcFirstLastPara="1" rIns="91425" wrap="square" tIns="45700">
            <a:normAutofit lnSpcReduction="10000"/>
          </a:bodyPr>
          <a:lstStyle/>
          <a:p>
            <a:pPr indent="-342900" lvl="0" marL="342900" rtl="0" algn="l">
              <a:spcBef>
                <a:spcPts val="0"/>
              </a:spcBef>
              <a:spcAft>
                <a:spcPts val="0"/>
              </a:spcAft>
              <a:buSzPts val="1800"/>
              <a:buAutoNum type="arabicPeriod"/>
            </a:pPr>
            <a:r>
              <a:rPr b="1" lang="en-US">
                <a:latin typeface="Arial"/>
                <a:ea typeface="Arial"/>
                <a:cs typeface="Arial"/>
                <a:sym typeface="Arial"/>
              </a:rPr>
              <a:t>Spiritual Elevation</a:t>
            </a:r>
            <a:endParaRPr/>
          </a:p>
          <a:p>
            <a:pPr indent="-342900" lvl="0" marL="342900" rtl="0" algn="l">
              <a:spcBef>
                <a:spcPts val="1000"/>
              </a:spcBef>
              <a:spcAft>
                <a:spcPts val="0"/>
              </a:spcAft>
              <a:buSzPts val="1800"/>
              <a:buFont typeface="Arial"/>
              <a:buChar char="-"/>
            </a:pPr>
            <a:r>
              <a:rPr lang="en-US">
                <a:latin typeface="Arial"/>
                <a:ea typeface="Arial"/>
                <a:cs typeface="Arial"/>
                <a:sym typeface="Arial"/>
              </a:rPr>
              <a:t>A source of getting close to Allah</a:t>
            </a:r>
            <a:endParaRPr/>
          </a:p>
          <a:p>
            <a:pPr indent="-342900" lvl="0" marL="342900" rtl="0" algn="l">
              <a:spcBef>
                <a:spcPts val="1000"/>
              </a:spcBef>
              <a:spcAft>
                <a:spcPts val="0"/>
              </a:spcAft>
              <a:buSzPts val="1800"/>
              <a:buFont typeface="Arial"/>
              <a:buChar char="-"/>
            </a:pPr>
            <a:r>
              <a:rPr lang="en-US">
                <a:latin typeface="Arial"/>
                <a:ea typeface="Arial"/>
                <a:cs typeface="Arial"/>
                <a:sym typeface="Arial"/>
              </a:rPr>
              <a:t>A mean of talking to Allah SWT. Ali R.A. says that when he wants Allah to talk to him, he recites the Quran, and when he wants to talk to Allah, he offers salaat.</a:t>
            </a:r>
            <a:endParaRPr/>
          </a:p>
          <a:p>
            <a:pPr indent="0" lvl="0" marL="0" rtl="0" algn="l">
              <a:spcBef>
                <a:spcPts val="1000"/>
              </a:spcBef>
              <a:spcAft>
                <a:spcPts val="0"/>
              </a:spcAft>
              <a:buSzPts val="1800"/>
              <a:buNone/>
            </a:pPr>
            <a:r>
              <a:rPr b="1" i="1" lang="en-US">
                <a:latin typeface="Arial"/>
                <a:ea typeface="Arial"/>
                <a:cs typeface="Arial"/>
                <a:sym typeface="Arial"/>
              </a:rPr>
              <a:t>“The nearest a servant comes to his Lord is when he is prostrating, so increase your prayers (in this state).” </a:t>
            </a:r>
            <a:r>
              <a:rPr b="1" lang="en-US">
                <a:latin typeface="Arial"/>
                <a:ea typeface="Arial"/>
                <a:cs typeface="Arial"/>
                <a:sym typeface="Arial"/>
              </a:rPr>
              <a:t>(Muslim)</a:t>
            </a:r>
            <a:endParaRPr/>
          </a:p>
          <a:p>
            <a:pPr indent="0" lvl="0" marL="0" rtl="0" algn="l">
              <a:spcBef>
                <a:spcPts val="1000"/>
              </a:spcBef>
              <a:spcAft>
                <a:spcPts val="0"/>
              </a:spcAft>
              <a:buSzPts val="1800"/>
              <a:buNone/>
            </a:pPr>
            <a:r>
              <a:t/>
            </a:r>
            <a:endParaRPr b="1" i="1">
              <a:latin typeface="Arial"/>
              <a:ea typeface="Arial"/>
              <a:cs typeface="Arial"/>
              <a:sym typeface="Arial"/>
            </a:endParaRPr>
          </a:p>
          <a:p>
            <a:pPr indent="0" lvl="0" marL="0" rtl="0" algn="l">
              <a:spcBef>
                <a:spcPts val="1000"/>
              </a:spcBef>
              <a:spcAft>
                <a:spcPts val="0"/>
              </a:spcAft>
              <a:buSzPts val="1800"/>
              <a:buNone/>
            </a:pPr>
            <a:r>
              <a:rPr b="1" lang="en-US">
                <a:latin typeface="Arial"/>
                <a:ea typeface="Arial"/>
                <a:cs typeface="Arial"/>
                <a:sym typeface="Arial"/>
              </a:rPr>
              <a:t>2. Cleansing from Sins</a:t>
            </a:r>
            <a:endParaRPr/>
          </a:p>
          <a:p>
            <a:pPr indent="-342900" lvl="0" marL="342900" rtl="0" algn="l">
              <a:spcBef>
                <a:spcPts val="1000"/>
              </a:spcBef>
              <a:spcAft>
                <a:spcPts val="0"/>
              </a:spcAft>
              <a:buSzPts val="1800"/>
              <a:buFont typeface="Arial"/>
              <a:buChar char="-"/>
            </a:pPr>
            <a:r>
              <a:rPr lang="en-US">
                <a:latin typeface="Arial"/>
                <a:ea typeface="Arial"/>
                <a:cs typeface="Arial"/>
                <a:sym typeface="Arial"/>
              </a:rPr>
              <a:t>Salaat is a source of atonement of sins</a:t>
            </a:r>
            <a:endParaRPr/>
          </a:p>
          <a:p>
            <a:pPr indent="0" lvl="0" marL="0" rtl="0" algn="l">
              <a:spcBef>
                <a:spcPts val="1000"/>
              </a:spcBef>
              <a:spcAft>
                <a:spcPts val="0"/>
              </a:spcAft>
              <a:buSzPts val="1800"/>
              <a:buNone/>
            </a:pPr>
            <a:r>
              <a:rPr b="1" i="1" lang="en-US">
                <a:latin typeface="Arial"/>
                <a:ea typeface="Arial"/>
                <a:cs typeface="Arial"/>
                <a:sym typeface="Arial"/>
              </a:rPr>
              <a:t>“Abu Dharr said that the Prophet went out in winter time when the leaves were falling, and took two branches of a tree whose leaves began to fall. He then addressed Abu Dharr who replied, “At your service, Messenger of God.” He said, “A Muslim observes prayer for God’s sake and his sins fall from him as these leaves fall from this tree.” </a:t>
            </a:r>
            <a:r>
              <a:rPr b="1" lang="en-US">
                <a:latin typeface="Arial"/>
                <a:ea typeface="Arial"/>
                <a:cs typeface="Arial"/>
                <a:sym typeface="Arial"/>
              </a:rPr>
              <a:t>(Mishkat)</a:t>
            </a:r>
            <a:endParaRPr b="1" i="1">
              <a:latin typeface="Arial"/>
              <a:ea typeface="Arial"/>
              <a:cs typeface="Arial"/>
              <a:sym typeface="Arial"/>
            </a:endParaRPr>
          </a:p>
          <a:p>
            <a:pPr indent="0" lvl="0" marL="0" rtl="0" algn="l">
              <a:spcBef>
                <a:spcPts val="1000"/>
              </a:spcBef>
              <a:spcAft>
                <a:spcPts val="0"/>
              </a:spcAft>
              <a:buSzPts val="1800"/>
              <a:buNone/>
            </a:pPr>
            <a:r>
              <a:t/>
            </a:r>
            <a:endParaRPr/>
          </a:p>
        </p:txBody>
      </p:sp>
    </p:spTree>
  </p:cSld>
  <p:clrMapOvr>
    <a:masterClrMapping/>
  </p:clrMapOvr>
</p:sld>
</file>

<file path=ppt/slides/slide2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12" name="Shape 312"/>
        <p:cNvGrpSpPr/>
        <p:nvPr/>
      </p:nvGrpSpPr>
      <p:grpSpPr>
        <a:xfrm>
          <a:off x="0" y="0"/>
          <a:ext cx="0" cy="0"/>
          <a:chOff x="0" y="0"/>
          <a:chExt cx="0" cy="0"/>
        </a:xfrm>
      </p:grpSpPr>
      <p:sp>
        <p:nvSpPr>
          <p:cNvPr id="313" name="Google Shape;313;p28"/>
          <p:cNvSpPr txBox="1"/>
          <p:nvPr>
            <p:ph idx="1" type="body"/>
          </p:nvPr>
        </p:nvSpPr>
        <p:spPr>
          <a:xfrm>
            <a:off x="2150772" y="528033"/>
            <a:ext cx="9762186" cy="5911403"/>
          </a:xfrm>
          <a:prstGeom prst="rect">
            <a:avLst/>
          </a:prstGeom>
          <a:noFill/>
          <a:ln>
            <a:noFill/>
          </a:ln>
        </p:spPr>
        <p:txBody>
          <a:bodyPr anchorCtr="0" anchor="t" bIns="45700" lIns="91425" spcFirstLastPara="1" rIns="91425" wrap="square" tIns="45700">
            <a:normAutofit/>
          </a:bodyPr>
          <a:lstStyle/>
          <a:p>
            <a:pPr indent="0" lvl="0" marL="0" rtl="0" algn="l">
              <a:spcBef>
                <a:spcPts val="0"/>
              </a:spcBef>
              <a:spcAft>
                <a:spcPts val="0"/>
              </a:spcAft>
              <a:buSzPts val="1800"/>
              <a:buNone/>
            </a:pPr>
            <a:r>
              <a:rPr b="1" lang="en-US"/>
              <a:t>3. </a:t>
            </a:r>
            <a:r>
              <a:rPr b="1" lang="en-US">
                <a:latin typeface="Arial"/>
                <a:ea typeface="Arial"/>
                <a:cs typeface="Arial"/>
                <a:sym typeface="Arial"/>
              </a:rPr>
              <a:t>Source of Purification for the Body</a:t>
            </a:r>
            <a:endParaRPr/>
          </a:p>
          <a:p>
            <a:pPr indent="-342900" lvl="0" marL="342900" rtl="0" algn="l">
              <a:spcBef>
                <a:spcPts val="1000"/>
              </a:spcBef>
              <a:spcAft>
                <a:spcPts val="0"/>
              </a:spcAft>
              <a:buSzPts val="1800"/>
              <a:buFont typeface="Arial"/>
              <a:buChar char="-"/>
            </a:pPr>
            <a:r>
              <a:rPr lang="en-US">
                <a:latin typeface="Arial"/>
                <a:ea typeface="Arial"/>
                <a:cs typeface="Arial"/>
                <a:sym typeface="Arial"/>
              </a:rPr>
              <a:t>Through wuzu</a:t>
            </a:r>
            <a:endParaRPr>
              <a:latin typeface="Arial"/>
              <a:ea typeface="Arial"/>
              <a:cs typeface="Arial"/>
              <a:sym typeface="Arial"/>
            </a:endParaRPr>
          </a:p>
          <a:p>
            <a:pPr indent="0" lvl="0" marL="0" rtl="0" algn="l">
              <a:spcBef>
                <a:spcPts val="1000"/>
              </a:spcBef>
              <a:spcAft>
                <a:spcPts val="0"/>
              </a:spcAft>
              <a:buSzPts val="1800"/>
              <a:buNone/>
            </a:pPr>
            <a:r>
              <a:rPr b="1" i="1" lang="en-US">
                <a:latin typeface="Arial"/>
                <a:ea typeface="Arial"/>
                <a:cs typeface="Arial"/>
                <a:sym typeface="Arial"/>
              </a:rPr>
              <a:t>“O you who believe! When you rise to pray, wash your faces and your hands and arms to the elbows, and wipe your heads, and your feet to the ankles. If you had intercourse, then purify yourselves.” </a:t>
            </a:r>
            <a:r>
              <a:rPr b="1" lang="en-US">
                <a:latin typeface="Arial"/>
                <a:ea typeface="Arial"/>
                <a:cs typeface="Arial"/>
                <a:sym typeface="Arial"/>
              </a:rPr>
              <a:t>(Al-Maidah – 6)</a:t>
            </a:r>
            <a:endParaRPr/>
          </a:p>
          <a:p>
            <a:pPr indent="0" lvl="0" marL="0" rtl="0" algn="l">
              <a:spcBef>
                <a:spcPts val="1000"/>
              </a:spcBef>
              <a:spcAft>
                <a:spcPts val="0"/>
              </a:spcAft>
              <a:buSzPts val="1800"/>
              <a:buNone/>
            </a:pPr>
            <a:r>
              <a:t/>
            </a:r>
            <a:endParaRPr b="1" i="1">
              <a:latin typeface="Arial"/>
              <a:ea typeface="Arial"/>
              <a:cs typeface="Arial"/>
              <a:sym typeface="Arial"/>
            </a:endParaRPr>
          </a:p>
          <a:p>
            <a:pPr indent="0" lvl="0" marL="0" rtl="0" algn="l">
              <a:spcBef>
                <a:spcPts val="1000"/>
              </a:spcBef>
              <a:spcAft>
                <a:spcPts val="0"/>
              </a:spcAft>
              <a:buSzPts val="1800"/>
              <a:buNone/>
            </a:pPr>
            <a:r>
              <a:rPr b="1" lang="en-US">
                <a:latin typeface="Arial"/>
                <a:ea typeface="Arial"/>
                <a:cs typeface="Arial"/>
                <a:sym typeface="Arial"/>
              </a:rPr>
              <a:t>4. A Connection between Allah and Man</a:t>
            </a:r>
            <a:endParaRPr/>
          </a:p>
          <a:p>
            <a:pPr indent="-342900" lvl="0" marL="342900" rtl="0" algn="l">
              <a:spcBef>
                <a:spcPts val="1000"/>
              </a:spcBef>
              <a:spcAft>
                <a:spcPts val="0"/>
              </a:spcAft>
              <a:buSzPts val="1800"/>
              <a:buFont typeface="Arial"/>
              <a:buChar char="-"/>
            </a:pPr>
            <a:r>
              <a:rPr lang="en-US">
                <a:latin typeface="Arial"/>
                <a:ea typeface="Arial"/>
                <a:cs typeface="Arial"/>
                <a:sym typeface="Arial"/>
              </a:rPr>
              <a:t>Statement of Ali R.A</a:t>
            </a:r>
            <a:endParaRPr/>
          </a:p>
          <a:p>
            <a:pPr indent="-342900" lvl="0" marL="342900" rtl="0" algn="l">
              <a:spcBef>
                <a:spcPts val="1000"/>
              </a:spcBef>
              <a:spcAft>
                <a:spcPts val="0"/>
              </a:spcAft>
              <a:buSzPts val="1800"/>
              <a:buFont typeface="Arial"/>
              <a:buChar char="-"/>
            </a:pPr>
            <a:r>
              <a:rPr lang="en-US">
                <a:latin typeface="Arial"/>
                <a:ea typeface="Arial"/>
                <a:cs typeface="Arial"/>
                <a:sym typeface="Arial"/>
              </a:rPr>
              <a:t>The nearest a person is with his Lord</a:t>
            </a:r>
            <a:endParaRPr/>
          </a:p>
          <a:p>
            <a:pPr indent="0" lvl="0" marL="0" rtl="0" algn="l">
              <a:spcBef>
                <a:spcPts val="1000"/>
              </a:spcBef>
              <a:spcAft>
                <a:spcPts val="0"/>
              </a:spcAft>
              <a:buSzPts val="1800"/>
              <a:buNone/>
            </a:pPr>
            <a:r>
              <a:t/>
            </a:r>
            <a:endParaRPr>
              <a:latin typeface="Arial"/>
              <a:ea typeface="Arial"/>
              <a:cs typeface="Arial"/>
              <a:sym typeface="Arial"/>
            </a:endParaRPr>
          </a:p>
          <a:p>
            <a:pPr indent="0" lvl="0" marL="0" rtl="0" algn="l">
              <a:spcBef>
                <a:spcPts val="1000"/>
              </a:spcBef>
              <a:spcAft>
                <a:spcPts val="0"/>
              </a:spcAft>
              <a:buSzPts val="1800"/>
              <a:buNone/>
            </a:pPr>
            <a:r>
              <a:rPr b="1" lang="en-US">
                <a:latin typeface="Arial"/>
                <a:ea typeface="Arial"/>
                <a:cs typeface="Arial"/>
                <a:sym typeface="Arial"/>
              </a:rPr>
              <a:t>5. A Way to Seek Help from Allah</a:t>
            </a:r>
            <a:endParaRPr b="1">
              <a:latin typeface="Arial"/>
              <a:ea typeface="Arial"/>
              <a:cs typeface="Arial"/>
              <a:sym typeface="Arial"/>
            </a:endParaRPr>
          </a:p>
          <a:p>
            <a:pPr indent="0" lvl="0" marL="0" rtl="0" algn="l">
              <a:spcBef>
                <a:spcPts val="1000"/>
              </a:spcBef>
              <a:spcAft>
                <a:spcPts val="0"/>
              </a:spcAft>
              <a:buSzPts val="1800"/>
              <a:buNone/>
            </a:pPr>
            <a:r>
              <a:rPr b="1" i="1" lang="en-US">
                <a:latin typeface="Arial"/>
                <a:ea typeface="Arial"/>
                <a:cs typeface="Arial"/>
                <a:sym typeface="Arial"/>
              </a:rPr>
              <a:t>“O you who believe! Seek help through patience and salaat.” </a:t>
            </a:r>
            <a:r>
              <a:rPr b="1" lang="en-US">
                <a:latin typeface="Arial"/>
                <a:ea typeface="Arial"/>
                <a:cs typeface="Arial"/>
                <a:sym typeface="Arial"/>
              </a:rPr>
              <a:t>(Al-Baqarah – 45)</a:t>
            </a:r>
            <a:endParaRPr/>
          </a:p>
          <a:p>
            <a:pPr indent="0" lvl="0" marL="0" rtl="0" algn="l">
              <a:spcBef>
                <a:spcPts val="1000"/>
              </a:spcBef>
              <a:spcAft>
                <a:spcPts val="0"/>
              </a:spcAft>
              <a:buSzPts val="1800"/>
              <a:buNone/>
            </a:pPr>
            <a:r>
              <a:t/>
            </a:r>
            <a:endParaRPr b="1">
              <a:latin typeface="Arial"/>
              <a:ea typeface="Arial"/>
              <a:cs typeface="Arial"/>
              <a:sym typeface="Arial"/>
            </a:endParaRPr>
          </a:p>
          <a:p>
            <a:pPr indent="0" lvl="0" marL="0" rtl="0" algn="l">
              <a:spcBef>
                <a:spcPts val="1000"/>
              </a:spcBef>
              <a:spcAft>
                <a:spcPts val="0"/>
              </a:spcAft>
              <a:buSzPts val="1800"/>
              <a:buNone/>
            </a:pPr>
            <a:r>
              <a:rPr b="1" lang="en-US">
                <a:latin typeface="Arial"/>
                <a:ea typeface="Arial"/>
                <a:cs typeface="Arial"/>
                <a:sym typeface="Arial"/>
              </a:rPr>
              <a:t>6. Helps Stay Away from Evil</a:t>
            </a:r>
            <a:endParaRPr/>
          </a:p>
          <a:p>
            <a:pPr indent="0" lvl="0" marL="0" rtl="0" algn="l">
              <a:spcBef>
                <a:spcPts val="1000"/>
              </a:spcBef>
              <a:spcAft>
                <a:spcPts val="0"/>
              </a:spcAft>
              <a:buSzPts val="1800"/>
              <a:buNone/>
            </a:pPr>
            <a:r>
              <a:rPr b="1" i="1" lang="en-US">
                <a:latin typeface="Arial"/>
                <a:ea typeface="Arial"/>
                <a:cs typeface="Arial"/>
                <a:sym typeface="Arial"/>
              </a:rPr>
              <a:t>“Surely salaat restrains one from shameful and evil acts.” </a:t>
            </a:r>
            <a:r>
              <a:rPr b="1" lang="en-US">
                <a:latin typeface="Arial"/>
                <a:ea typeface="Arial"/>
                <a:cs typeface="Arial"/>
                <a:sym typeface="Arial"/>
              </a:rPr>
              <a:t>(Al-Ankaboot – 45)</a:t>
            </a:r>
            <a:endParaRPr b="1" i="1">
              <a:latin typeface="Arial"/>
              <a:ea typeface="Arial"/>
              <a:cs typeface="Arial"/>
              <a:sym typeface="Arial"/>
            </a:endParaRPr>
          </a:p>
        </p:txBody>
      </p:sp>
    </p:spTree>
  </p:cSld>
  <p:clrMapOvr>
    <a:masterClrMapping/>
  </p:clrMapOvr>
</p:sld>
</file>

<file path=ppt/slides/slide2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17" name="Shape 317"/>
        <p:cNvGrpSpPr/>
        <p:nvPr/>
      </p:nvGrpSpPr>
      <p:grpSpPr>
        <a:xfrm>
          <a:off x="0" y="0"/>
          <a:ext cx="0" cy="0"/>
          <a:chOff x="0" y="0"/>
          <a:chExt cx="0" cy="0"/>
        </a:xfrm>
      </p:grpSpPr>
      <p:sp>
        <p:nvSpPr>
          <p:cNvPr id="318" name="Google Shape;318;p29"/>
          <p:cNvSpPr txBox="1"/>
          <p:nvPr>
            <p:ph idx="1" type="body"/>
          </p:nvPr>
        </p:nvSpPr>
        <p:spPr>
          <a:xfrm>
            <a:off x="2150772" y="528033"/>
            <a:ext cx="9762186" cy="5911403"/>
          </a:xfrm>
          <a:prstGeom prst="rect">
            <a:avLst/>
          </a:prstGeom>
          <a:noFill/>
          <a:ln>
            <a:noFill/>
          </a:ln>
        </p:spPr>
        <p:txBody>
          <a:bodyPr anchorCtr="0" anchor="t" bIns="45700" lIns="91425" spcFirstLastPara="1" rIns="91425" wrap="square" tIns="45700">
            <a:normAutofit/>
          </a:bodyPr>
          <a:lstStyle/>
          <a:p>
            <a:pPr indent="0" lvl="0" marL="0" rtl="0" algn="l">
              <a:spcBef>
                <a:spcPts val="0"/>
              </a:spcBef>
              <a:spcAft>
                <a:spcPts val="0"/>
              </a:spcAft>
              <a:buSzPts val="1800"/>
              <a:buNone/>
            </a:pPr>
            <a:r>
              <a:rPr b="1" lang="en-US">
                <a:latin typeface="Arial"/>
                <a:ea typeface="Arial"/>
                <a:cs typeface="Arial"/>
                <a:sym typeface="Arial"/>
              </a:rPr>
              <a:t>7. Makes one punctual</a:t>
            </a:r>
            <a:endParaRPr/>
          </a:p>
          <a:p>
            <a:pPr indent="0" lvl="0" marL="0" rtl="0" algn="l">
              <a:spcBef>
                <a:spcPts val="1000"/>
              </a:spcBef>
              <a:spcAft>
                <a:spcPts val="0"/>
              </a:spcAft>
              <a:buSzPts val="1800"/>
              <a:buNone/>
            </a:pPr>
            <a:r>
              <a:rPr b="1" i="1" lang="en-US">
                <a:latin typeface="Arial"/>
                <a:ea typeface="Arial"/>
                <a:cs typeface="Arial"/>
                <a:sym typeface="Arial"/>
              </a:rPr>
              <a:t>“Prayer is enjoined upon believers at a stated time.” (</a:t>
            </a:r>
            <a:r>
              <a:rPr b="1" lang="en-US">
                <a:latin typeface="Arial"/>
                <a:ea typeface="Arial"/>
                <a:cs typeface="Arial"/>
                <a:sym typeface="Arial"/>
              </a:rPr>
              <a:t>An-Nisaa – 103)</a:t>
            </a:r>
            <a:endParaRPr/>
          </a:p>
          <a:p>
            <a:pPr indent="0" lvl="0" marL="0" rtl="0" algn="l">
              <a:spcBef>
                <a:spcPts val="1000"/>
              </a:spcBef>
              <a:spcAft>
                <a:spcPts val="0"/>
              </a:spcAft>
              <a:buSzPts val="1800"/>
              <a:buNone/>
            </a:pPr>
            <a:r>
              <a:t/>
            </a:r>
            <a:endParaRPr b="1">
              <a:latin typeface="Arial"/>
              <a:ea typeface="Arial"/>
              <a:cs typeface="Arial"/>
              <a:sym typeface="Arial"/>
            </a:endParaRPr>
          </a:p>
          <a:p>
            <a:pPr indent="0" lvl="0" marL="0" rtl="0" algn="l">
              <a:spcBef>
                <a:spcPts val="1000"/>
              </a:spcBef>
              <a:spcAft>
                <a:spcPts val="0"/>
              </a:spcAft>
              <a:buSzPts val="1800"/>
              <a:buNone/>
            </a:pPr>
            <a:r>
              <a:rPr b="1" lang="en-US">
                <a:latin typeface="Arial"/>
                <a:ea typeface="Arial"/>
                <a:cs typeface="Arial"/>
                <a:sym typeface="Arial"/>
              </a:rPr>
              <a:t>8. Sense of contentment and satisfaction</a:t>
            </a:r>
            <a:endParaRPr/>
          </a:p>
          <a:p>
            <a:pPr indent="0" lvl="0" marL="0" rtl="0" algn="l">
              <a:spcBef>
                <a:spcPts val="1000"/>
              </a:spcBef>
              <a:spcAft>
                <a:spcPts val="0"/>
              </a:spcAft>
              <a:buSzPts val="1800"/>
              <a:buNone/>
            </a:pPr>
            <a:r>
              <a:rPr b="1" i="1" lang="en-US">
                <a:latin typeface="Arial"/>
                <a:ea typeface="Arial"/>
                <a:cs typeface="Arial"/>
                <a:sym typeface="Arial"/>
              </a:rPr>
              <a:t>“Surely, it is in the remembrance of God that hearts find comfort.” </a:t>
            </a:r>
            <a:r>
              <a:rPr b="1" lang="en-US">
                <a:latin typeface="Arial"/>
                <a:ea typeface="Arial"/>
                <a:cs typeface="Arial"/>
                <a:sym typeface="Arial"/>
              </a:rPr>
              <a:t>(Ar-Ra’d – 28)</a:t>
            </a:r>
            <a:endParaRPr b="1" i="1">
              <a:latin typeface="Arial"/>
              <a:ea typeface="Arial"/>
              <a:cs typeface="Arial"/>
              <a:sym typeface="Arial"/>
            </a:endParaRPr>
          </a:p>
          <a:p>
            <a:pPr indent="0" lvl="0" marL="0" rtl="0" algn="l">
              <a:spcBef>
                <a:spcPts val="1000"/>
              </a:spcBef>
              <a:spcAft>
                <a:spcPts val="0"/>
              </a:spcAft>
              <a:buSzPts val="1800"/>
              <a:buNone/>
            </a:pPr>
            <a:r>
              <a:t/>
            </a:r>
            <a:endParaRPr b="1">
              <a:latin typeface="Arial"/>
              <a:ea typeface="Arial"/>
              <a:cs typeface="Arial"/>
              <a:sym typeface="Arial"/>
            </a:endParaRPr>
          </a:p>
          <a:p>
            <a:pPr indent="0" lvl="0" marL="0" rtl="0" algn="ctr">
              <a:spcBef>
                <a:spcPts val="1000"/>
              </a:spcBef>
              <a:spcAft>
                <a:spcPts val="0"/>
              </a:spcAft>
              <a:buSzPts val="1800"/>
              <a:buNone/>
            </a:pPr>
            <a:r>
              <a:rPr b="1" lang="en-US" u="sng">
                <a:latin typeface="Arial"/>
                <a:ea typeface="Arial"/>
                <a:cs typeface="Arial"/>
                <a:sym typeface="Arial"/>
              </a:rPr>
              <a:t>Social Impacts</a:t>
            </a:r>
            <a:endParaRPr/>
          </a:p>
          <a:p>
            <a:pPr indent="0" lvl="0" marL="0" rtl="0" algn="l">
              <a:spcBef>
                <a:spcPts val="1000"/>
              </a:spcBef>
              <a:spcAft>
                <a:spcPts val="0"/>
              </a:spcAft>
              <a:buSzPts val="1800"/>
              <a:buNone/>
            </a:pPr>
            <a:r>
              <a:t/>
            </a:r>
            <a:endParaRPr b="1" u="sng">
              <a:latin typeface="Arial"/>
              <a:ea typeface="Arial"/>
              <a:cs typeface="Arial"/>
              <a:sym typeface="Arial"/>
            </a:endParaRPr>
          </a:p>
          <a:p>
            <a:pPr indent="-342900" lvl="0" marL="342900" rtl="0" algn="l">
              <a:spcBef>
                <a:spcPts val="1000"/>
              </a:spcBef>
              <a:spcAft>
                <a:spcPts val="0"/>
              </a:spcAft>
              <a:buSzPts val="1800"/>
              <a:buAutoNum type="arabicPeriod"/>
            </a:pPr>
            <a:r>
              <a:rPr b="1" lang="en-US">
                <a:latin typeface="Arial"/>
                <a:ea typeface="Arial"/>
                <a:cs typeface="Arial"/>
                <a:sym typeface="Arial"/>
              </a:rPr>
              <a:t>Strengthens social setup</a:t>
            </a:r>
            <a:endParaRPr/>
          </a:p>
          <a:p>
            <a:pPr indent="-342900" lvl="0" marL="342900" rtl="0" algn="l">
              <a:spcBef>
                <a:spcPts val="1000"/>
              </a:spcBef>
              <a:spcAft>
                <a:spcPts val="0"/>
              </a:spcAft>
              <a:buSzPts val="1800"/>
              <a:buAutoNum type="arabicPeriod"/>
            </a:pPr>
            <a:r>
              <a:rPr b="1" lang="en-US">
                <a:latin typeface="Arial"/>
                <a:ea typeface="Arial"/>
                <a:cs typeface="Arial"/>
                <a:sym typeface="Arial"/>
              </a:rPr>
              <a:t>Instills modesty</a:t>
            </a:r>
            <a:endParaRPr/>
          </a:p>
          <a:p>
            <a:pPr indent="-342900" lvl="0" marL="342900" rtl="0" algn="l">
              <a:spcBef>
                <a:spcPts val="1000"/>
              </a:spcBef>
              <a:spcAft>
                <a:spcPts val="0"/>
              </a:spcAft>
              <a:buSzPts val="1800"/>
              <a:buAutoNum type="arabicPeriod"/>
            </a:pPr>
            <a:r>
              <a:rPr b="1" lang="en-US">
                <a:latin typeface="Arial"/>
                <a:ea typeface="Arial"/>
                <a:cs typeface="Arial"/>
                <a:sym typeface="Arial"/>
              </a:rPr>
              <a:t>Instills love &amp; affection for other Muslim brothers</a:t>
            </a:r>
            <a:endParaRPr/>
          </a:p>
          <a:p>
            <a:pPr indent="-342900" lvl="0" marL="342900" rtl="0" algn="l">
              <a:spcBef>
                <a:spcPts val="1000"/>
              </a:spcBef>
              <a:spcAft>
                <a:spcPts val="0"/>
              </a:spcAft>
              <a:buSzPts val="1800"/>
              <a:buAutoNum type="arabicPeriod"/>
            </a:pPr>
            <a:r>
              <a:rPr b="1" lang="en-US">
                <a:latin typeface="Arial"/>
                <a:ea typeface="Arial"/>
                <a:cs typeface="Arial"/>
                <a:sym typeface="Arial"/>
              </a:rPr>
              <a:t>Tolerance towards others</a:t>
            </a:r>
            <a:endParaRPr/>
          </a:p>
          <a:p>
            <a:pPr indent="-342900" lvl="0" marL="342900" rtl="0" algn="l">
              <a:spcBef>
                <a:spcPts val="1000"/>
              </a:spcBef>
              <a:spcAft>
                <a:spcPts val="0"/>
              </a:spcAft>
              <a:buSzPts val="1800"/>
              <a:buAutoNum type="arabicPeriod"/>
            </a:pPr>
            <a:r>
              <a:rPr b="1" lang="en-US">
                <a:latin typeface="Arial"/>
                <a:ea typeface="Arial"/>
                <a:cs typeface="Arial"/>
                <a:sym typeface="Arial"/>
              </a:rPr>
              <a:t>Helps in strengthening unity</a:t>
            </a:r>
            <a:endParaRPr/>
          </a:p>
          <a:p>
            <a:pPr indent="0" lvl="0" marL="0" rtl="0" algn="l">
              <a:spcBef>
                <a:spcPts val="1000"/>
              </a:spcBef>
              <a:spcAft>
                <a:spcPts val="0"/>
              </a:spcAft>
              <a:buSzPts val="1800"/>
              <a:buNone/>
            </a:pPr>
            <a:r>
              <a:t/>
            </a:r>
            <a:endParaRPr b="1" i="1">
              <a:latin typeface="Arial"/>
              <a:ea typeface="Arial"/>
              <a:cs typeface="Arial"/>
              <a:sym typeface="Arial"/>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5" name="Shape 175"/>
        <p:cNvGrpSpPr/>
        <p:nvPr/>
      </p:nvGrpSpPr>
      <p:grpSpPr>
        <a:xfrm>
          <a:off x="0" y="0"/>
          <a:ext cx="0" cy="0"/>
          <a:chOff x="0" y="0"/>
          <a:chExt cx="0" cy="0"/>
        </a:xfrm>
      </p:grpSpPr>
      <p:sp>
        <p:nvSpPr>
          <p:cNvPr id="176" name="Google Shape;176;p3"/>
          <p:cNvSpPr txBox="1"/>
          <p:nvPr>
            <p:ph type="title"/>
          </p:nvPr>
        </p:nvSpPr>
        <p:spPr>
          <a:xfrm>
            <a:off x="2592925" y="624110"/>
            <a:ext cx="8911687" cy="869839"/>
          </a:xfrm>
          <a:prstGeom prst="rect">
            <a:avLst/>
          </a:prstGeom>
          <a:noFill/>
          <a:ln>
            <a:noFill/>
          </a:ln>
        </p:spPr>
        <p:txBody>
          <a:bodyPr anchorCtr="0" anchor="t" bIns="45700" lIns="91425" spcFirstLastPara="1" rIns="91425" wrap="square" tIns="45700">
            <a:normAutofit/>
          </a:bodyPr>
          <a:lstStyle/>
          <a:p>
            <a:pPr indent="0" lvl="0" marL="0" rtl="0" algn="ctr">
              <a:spcBef>
                <a:spcPts val="0"/>
              </a:spcBef>
              <a:spcAft>
                <a:spcPts val="0"/>
              </a:spcAft>
              <a:buClr>
                <a:srgbClr val="262626"/>
              </a:buClr>
              <a:buSzPts val="3600"/>
              <a:buFont typeface="Arial"/>
              <a:buNone/>
            </a:pPr>
            <a:r>
              <a:rPr lang="en-US" u="sng">
                <a:latin typeface="Arial"/>
                <a:ea typeface="Arial"/>
                <a:cs typeface="Arial"/>
                <a:sym typeface="Arial"/>
              </a:rPr>
              <a:t>Concept of Islam</a:t>
            </a:r>
            <a:endParaRPr u="sng">
              <a:latin typeface="Arial"/>
              <a:ea typeface="Arial"/>
              <a:cs typeface="Arial"/>
              <a:sym typeface="Arial"/>
            </a:endParaRPr>
          </a:p>
        </p:txBody>
      </p:sp>
      <p:sp>
        <p:nvSpPr>
          <p:cNvPr id="177" name="Google Shape;177;p3"/>
          <p:cNvSpPr txBox="1"/>
          <p:nvPr>
            <p:ph idx="1" type="body"/>
          </p:nvPr>
        </p:nvSpPr>
        <p:spPr>
          <a:xfrm>
            <a:off x="2279561" y="1931831"/>
            <a:ext cx="9225051" cy="4816699"/>
          </a:xfrm>
          <a:prstGeom prst="rect">
            <a:avLst/>
          </a:prstGeom>
          <a:noFill/>
          <a:ln>
            <a:noFill/>
          </a:ln>
        </p:spPr>
        <p:txBody>
          <a:bodyPr anchorCtr="0" anchor="t" bIns="45700" lIns="91425" spcFirstLastPara="1" rIns="91425" wrap="square" tIns="45700">
            <a:normAutofit/>
          </a:bodyPr>
          <a:lstStyle/>
          <a:p>
            <a:pPr indent="-342900" lvl="0" marL="342900" rtl="0" algn="l">
              <a:spcBef>
                <a:spcPts val="0"/>
              </a:spcBef>
              <a:spcAft>
                <a:spcPts val="0"/>
              </a:spcAft>
              <a:buSzPts val="1800"/>
              <a:buFont typeface="Arial"/>
              <a:buChar char="-"/>
            </a:pPr>
            <a:r>
              <a:rPr lang="en-US">
                <a:latin typeface="Arial"/>
                <a:ea typeface="Arial"/>
                <a:cs typeface="Arial"/>
                <a:sym typeface="Arial"/>
              </a:rPr>
              <a:t>Islam comes from the Arabic root word  سلم</a:t>
            </a:r>
            <a:endParaRPr>
              <a:latin typeface="Arial"/>
              <a:ea typeface="Arial"/>
              <a:cs typeface="Arial"/>
              <a:sym typeface="Arial"/>
            </a:endParaRPr>
          </a:p>
          <a:p>
            <a:pPr indent="-342900" lvl="0" marL="342900" rtl="0" algn="l">
              <a:spcBef>
                <a:spcPts val="1000"/>
              </a:spcBef>
              <a:spcAft>
                <a:spcPts val="0"/>
              </a:spcAft>
              <a:buSzPts val="1800"/>
              <a:buFont typeface="Arial"/>
              <a:buChar char="-"/>
            </a:pPr>
            <a:r>
              <a:rPr lang="en-US">
                <a:latin typeface="Arial"/>
                <a:ea typeface="Arial"/>
                <a:cs typeface="Arial"/>
                <a:sym typeface="Arial"/>
              </a:rPr>
              <a:t>In literal sense, it means to surrender, yield, submit etc.</a:t>
            </a:r>
            <a:endParaRPr/>
          </a:p>
          <a:p>
            <a:pPr indent="-342900" lvl="0" marL="342900" rtl="0" algn="l">
              <a:spcBef>
                <a:spcPts val="1000"/>
              </a:spcBef>
              <a:spcAft>
                <a:spcPts val="0"/>
              </a:spcAft>
              <a:buSzPts val="1800"/>
              <a:buFont typeface="Arial"/>
              <a:buChar char="-"/>
            </a:pPr>
            <a:r>
              <a:rPr lang="en-US">
                <a:latin typeface="Arial"/>
                <a:ea typeface="Arial"/>
                <a:cs typeface="Arial"/>
                <a:sym typeface="Arial"/>
              </a:rPr>
              <a:t>Another literal translation is peace.</a:t>
            </a:r>
            <a:endParaRPr/>
          </a:p>
          <a:p>
            <a:pPr indent="-342900" lvl="0" marL="342900" rtl="0" algn="l">
              <a:spcBef>
                <a:spcPts val="1000"/>
              </a:spcBef>
              <a:spcAft>
                <a:spcPts val="0"/>
              </a:spcAft>
              <a:buSzPts val="1800"/>
              <a:buFont typeface="Arial"/>
              <a:buChar char="-"/>
            </a:pPr>
            <a:r>
              <a:rPr lang="en-US">
                <a:latin typeface="Arial"/>
                <a:ea typeface="Arial"/>
                <a:cs typeface="Arial"/>
                <a:sym typeface="Arial"/>
              </a:rPr>
              <a:t>Terminologically, it means to submit one’s will to the will of the Al-Mighty</a:t>
            </a:r>
            <a:endParaRPr/>
          </a:p>
          <a:p>
            <a:pPr indent="-342900" lvl="0" marL="342900" rtl="0" algn="l">
              <a:spcBef>
                <a:spcPts val="1000"/>
              </a:spcBef>
              <a:spcAft>
                <a:spcPts val="0"/>
              </a:spcAft>
              <a:buSzPts val="1800"/>
              <a:buFont typeface="Arial"/>
              <a:buChar char="-"/>
            </a:pPr>
            <a:r>
              <a:rPr lang="en-US">
                <a:latin typeface="Arial"/>
                <a:ea typeface="Arial"/>
                <a:cs typeface="Arial"/>
                <a:sym typeface="Arial"/>
              </a:rPr>
              <a:t>One who submits their will to the Al-Mighty, Allah will grant them with peace and contentment.</a:t>
            </a:r>
            <a:endParaRPr/>
          </a:p>
          <a:p>
            <a:pPr indent="-342900" lvl="0" marL="342900" rtl="0" algn="l">
              <a:spcBef>
                <a:spcPts val="1000"/>
              </a:spcBef>
              <a:spcAft>
                <a:spcPts val="0"/>
              </a:spcAft>
              <a:buSzPts val="1800"/>
              <a:buFont typeface="Arial"/>
              <a:buChar char="-"/>
            </a:pPr>
            <a:r>
              <a:rPr b="1" i="1" lang="en-US">
                <a:latin typeface="Arial"/>
                <a:ea typeface="Arial"/>
                <a:cs typeface="Arial"/>
                <a:sym typeface="Arial"/>
              </a:rPr>
              <a:t>“Embrace Islam (submit) and you will get salvation.”</a:t>
            </a:r>
            <a:r>
              <a:rPr b="1" i="1" lang="en-US">
                <a:latin typeface="Arial"/>
                <a:ea typeface="Arial"/>
                <a:cs typeface="Arial"/>
                <a:sym typeface="Arial"/>
              </a:rPr>
              <a:t> </a:t>
            </a:r>
            <a:r>
              <a:rPr b="1" lang="en-US">
                <a:latin typeface="Arial"/>
                <a:ea typeface="Arial"/>
                <a:cs typeface="Arial"/>
                <a:sym typeface="Arial"/>
              </a:rPr>
              <a:t>(Bukhari &amp; Muslim)</a:t>
            </a:r>
            <a:endParaRPr/>
          </a:p>
          <a:p>
            <a:pPr indent="-342900" lvl="0" marL="342900" rtl="0" algn="l">
              <a:spcBef>
                <a:spcPts val="1000"/>
              </a:spcBef>
              <a:spcAft>
                <a:spcPts val="0"/>
              </a:spcAft>
              <a:buSzPts val="1800"/>
              <a:buFont typeface="Arial"/>
              <a:buChar char="-"/>
            </a:pPr>
            <a:r>
              <a:rPr b="1" lang="en-US">
                <a:latin typeface="Arial"/>
                <a:ea typeface="Arial"/>
                <a:cs typeface="Arial"/>
                <a:sym typeface="Arial"/>
              </a:rPr>
              <a:t>“</a:t>
            </a:r>
            <a:r>
              <a:rPr b="1" i="1" lang="en-US">
                <a:latin typeface="Arial"/>
                <a:ea typeface="Arial"/>
                <a:cs typeface="Arial"/>
                <a:sym typeface="Arial"/>
              </a:rPr>
              <a:t>Islam has been built on five [pillars]: testifying that there is no deity worthy of worship except Allah and that Muhammad is the Messenger of Allah, establishing the salah (prayer), paying the zakat (obligatory charity), making the hajj (pilgrimage) to the House, and fasting in Ramadhan.” </a:t>
            </a:r>
            <a:r>
              <a:rPr b="1" lang="en-US">
                <a:latin typeface="Arial"/>
                <a:ea typeface="Arial"/>
                <a:cs typeface="Arial"/>
                <a:sym typeface="Arial"/>
              </a:rPr>
              <a:t>(Bukhari &amp; Muslim)  </a:t>
            </a:r>
            <a:endParaRPr b="1">
              <a:latin typeface="Arial"/>
              <a:ea typeface="Arial"/>
              <a:cs typeface="Arial"/>
              <a:sym typeface="Arial"/>
            </a:endParaRPr>
          </a:p>
        </p:txBody>
      </p:sp>
    </p:spTree>
  </p:cSld>
  <p:clrMapOvr>
    <a:masterClrMapping/>
  </p:clrMapOvr>
</p:sld>
</file>

<file path=ppt/slides/slide3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22" name="Shape 322"/>
        <p:cNvGrpSpPr/>
        <p:nvPr/>
      </p:nvGrpSpPr>
      <p:grpSpPr>
        <a:xfrm>
          <a:off x="0" y="0"/>
          <a:ext cx="0" cy="0"/>
          <a:chOff x="0" y="0"/>
          <a:chExt cx="0" cy="0"/>
        </a:xfrm>
      </p:grpSpPr>
      <p:sp>
        <p:nvSpPr>
          <p:cNvPr id="323" name="Google Shape;323;p30"/>
          <p:cNvSpPr txBox="1"/>
          <p:nvPr>
            <p:ph type="title"/>
          </p:nvPr>
        </p:nvSpPr>
        <p:spPr>
          <a:xfrm>
            <a:off x="2356834" y="636989"/>
            <a:ext cx="8911687" cy="728172"/>
          </a:xfrm>
          <a:prstGeom prst="rect">
            <a:avLst/>
          </a:prstGeom>
          <a:noFill/>
          <a:ln>
            <a:noFill/>
          </a:ln>
        </p:spPr>
        <p:txBody>
          <a:bodyPr anchorCtr="0" anchor="t" bIns="45700" lIns="91425" spcFirstLastPara="1" rIns="91425" wrap="square" tIns="45700">
            <a:normAutofit/>
          </a:bodyPr>
          <a:lstStyle/>
          <a:p>
            <a:pPr indent="0" lvl="0" marL="0" rtl="0" algn="ctr">
              <a:spcBef>
                <a:spcPts val="0"/>
              </a:spcBef>
              <a:spcAft>
                <a:spcPts val="0"/>
              </a:spcAft>
              <a:buClr>
                <a:srgbClr val="262626"/>
              </a:buClr>
              <a:buSzPts val="3600"/>
              <a:buFont typeface="Arial"/>
              <a:buNone/>
            </a:pPr>
            <a:r>
              <a:rPr lang="en-US">
                <a:latin typeface="Arial"/>
                <a:ea typeface="Arial"/>
                <a:cs typeface="Arial"/>
                <a:sym typeface="Arial"/>
              </a:rPr>
              <a:t>Zakat</a:t>
            </a:r>
            <a:endParaRPr>
              <a:latin typeface="Arial"/>
              <a:ea typeface="Arial"/>
              <a:cs typeface="Arial"/>
              <a:sym typeface="Arial"/>
            </a:endParaRPr>
          </a:p>
        </p:txBody>
      </p:sp>
      <p:sp>
        <p:nvSpPr>
          <p:cNvPr id="324" name="Google Shape;324;p30"/>
          <p:cNvSpPr txBox="1"/>
          <p:nvPr>
            <p:ph idx="1" type="body"/>
          </p:nvPr>
        </p:nvSpPr>
        <p:spPr>
          <a:xfrm>
            <a:off x="2356834" y="1468192"/>
            <a:ext cx="9401577" cy="4958366"/>
          </a:xfrm>
          <a:prstGeom prst="rect">
            <a:avLst/>
          </a:prstGeom>
          <a:noFill/>
          <a:ln>
            <a:noFill/>
          </a:ln>
        </p:spPr>
        <p:txBody>
          <a:bodyPr anchorCtr="0" anchor="t" bIns="45700" lIns="91425" spcFirstLastPara="1" rIns="91425" wrap="square" tIns="45700">
            <a:normAutofit lnSpcReduction="10000"/>
          </a:bodyPr>
          <a:lstStyle/>
          <a:p>
            <a:pPr indent="-342900" lvl="0" marL="342900" rtl="0" algn="l">
              <a:spcBef>
                <a:spcPts val="0"/>
              </a:spcBef>
              <a:spcAft>
                <a:spcPts val="0"/>
              </a:spcAft>
              <a:buSzPts val="1800"/>
              <a:buFont typeface="Arial"/>
              <a:buChar char="-"/>
            </a:pPr>
            <a:r>
              <a:rPr lang="en-US">
                <a:latin typeface="Arial"/>
                <a:ea typeface="Arial"/>
                <a:cs typeface="Arial"/>
                <a:sym typeface="Arial"/>
              </a:rPr>
              <a:t>In literal sense, the word zakat has two meanings; to purify, and growth/increase</a:t>
            </a:r>
            <a:endParaRPr/>
          </a:p>
          <a:p>
            <a:pPr indent="-342900" lvl="0" marL="342900" rtl="0" algn="l">
              <a:spcBef>
                <a:spcPts val="1000"/>
              </a:spcBef>
              <a:spcAft>
                <a:spcPts val="0"/>
              </a:spcAft>
              <a:buSzPts val="1800"/>
              <a:buFont typeface="Arial"/>
              <a:buChar char="-"/>
            </a:pPr>
            <a:r>
              <a:rPr lang="en-US">
                <a:latin typeface="Arial"/>
                <a:ea typeface="Arial"/>
                <a:cs typeface="Arial"/>
                <a:sym typeface="Arial"/>
              </a:rPr>
              <a:t>In terminology, it is the amount to be taken out by a Muslim from his wealth every year, provided that it reaches the prescribed amount (i.e. wealth equivalent to 52.5 tolas of silver).</a:t>
            </a:r>
            <a:endParaRPr/>
          </a:p>
          <a:p>
            <a:pPr indent="-342900" lvl="0" marL="342900" rtl="0" algn="l">
              <a:spcBef>
                <a:spcPts val="1000"/>
              </a:spcBef>
              <a:spcAft>
                <a:spcPts val="0"/>
              </a:spcAft>
              <a:buSzPts val="1800"/>
              <a:buFont typeface="Arial"/>
              <a:buChar char="-"/>
            </a:pPr>
            <a:r>
              <a:rPr lang="en-US">
                <a:latin typeface="Arial"/>
                <a:ea typeface="Arial"/>
                <a:cs typeface="Arial"/>
                <a:sym typeface="Arial"/>
              </a:rPr>
              <a:t>A person must calculate all his wealth at the end of each lunar year, and pay 2.5% of it as zakat.</a:t>
            </a:r>
            <a:endParaRPr/>
          </a:p>
          <a:p>
            <a:pPr indent="-342900" lvl="0" marL="342900" rtl="0" algn="l">
              <a:spcBef>
                <a:spcPts val="1000"/>
              </a:spcBef>
              <a:spcAft>
                <a:spcPts val="0"/>
              </a:spcAft>
              <a:buSzPts val="1800"/>
              <a:buFont typeface="Arial"/>
              <a:buChar char="-"/>
            </a:pPr>
            <a:r>
              <a:rPr lang="en-US">
                <a:latin typeface="Arial"/>
                <a:ea typeface="Arial"/>
                <a:cs typeface="Arial"/>
                <a:sym typeface="Arial"/>
              </a:rPr>
              <a:t>It is one of the five pillars of Islam</a:t>
            </a:r>
            <a:endParaRPr/>
          </a:p>
          <a:p>
            <a:pPr indent="-342900" lvl="0" marL="342900" rtl="0" algn="l">
              <a:spcBef>
                <a:spcPts val="1000"/>
              </a:spcBef>
              <a:spcAft>
                <a:spcPts val="0"/>
              </a:spcAft>
              <a:buSzPts val="1800"/>
              <a:buFont typeface="Arial"/>
              <a:buChar char="-"/>
            </a:pPr>
            <a:r>
              <a:rPr lang="en-US">
                <a:latin typeface="Arial"/>
                <a:ea typeface="Arial"/>
                <a:cs typeface="Arial"/>
                <a:sym typeface="Arial"/>
              </a:rPr>
              <a:t>Was obligated in the second year of Hijrah</a:t>
            </a:r>
            <a:endParaRPr>
              <a:latin typeface="Arial"/>
              <a:ea typeface="Arial"/>
              <a:cs typeface="Arial"/>
              <a:sym typeface="Arial"/>
            </a:endParaRPr>
          </a:p>
          <a:p>
            <a:pPr indent="-342900" lvl="0" marL="342900" rtl="0" algn="l">
              <a:spcBef>
                <a:spcPts val="1000"/>
              </a:spcBef>
              <a:spcAft>
                <a:spcPts val="0"/>
              </a:spcAft>
              <a:buSzPts val="1800"/>
              <a:buFont typeface="Arial"/>
              <a:buChar char="-"/>
            </a:pPr>
            <a:r>
              <a:rPr lang="en-US">
                <a:latin typeface="Arial"/>
                <a:ea typeface="Arial"/>
                <a:cs typeface="Arial"/>
                <a:sym typeface="Arial"/>
              </a:rPr>
              <a:t>Allah SWT has commanded us to pay zakat along with offering the five daily prayers</a:t>
            </a:r>
            <a:endParaRPr/>
          </a:p>
          <a:p>
            <a:pPr indent="0" lvl="0" marL="0" rtl="0" algn="l">
              <a:spcBef>
                <a:spcPts val="1000"/>
              </a:spcBef>
              <a:spcAft>
                <a:spcPts val="0"/>
              </a:spcAft>
              <a:buSzPts val="1800"/>
              <a:buNone/>
            </a:pPr>
            <a:r>
              <a:rPr b="1" i="1" lang="en-US">
                <a:latin typeface="Arial"/>
                <a:ea typeface="Arial"/>
                <a:cs typeface="Arial"/>
                <a:sym typeface="Arial"/>
              </a:rPr>
              <a:t>“</a:t>
            </a:r>
            <a:r>
              <a:rPr b="1" i="1" lang="en-US">
                <a:solidFill>
                  <a:srgbClr val="262626"/>
                </a:solidFill>
                <a:latin typeface="Arial"/>
                <a:ea typeface="Arial"/>
                <a:cs typeface="Arial"/>
                <a:sym typeface="Arial"/>
              </a:rPr>
              <a:t>And perform the prayer, and give alms (zakat).” </a:t>
            </a:r>
            <a:r>
              <a:rPr b="1" lang="en-US">
                <a:solidFill>
                  <a:srgbClr val="262626"/>
                </a:solidFill>
                <a:latin typeface="Arial"/>
                <a:ea typeface="Arial"/>
                <a:cs typeface="Arial"/>
                <a:sym typeface="Arial"/>
              </a:rPr>
              <a:t>(Al-Baqarah – 110)</a:t>
            </a:r>
            <a:endParaRPr b="1" i="1">
              <a:solidFill>
                <a:srgbClr val="262626"/>
              </a:solidFill>
              <a:latin typeface="Arial"/>
              <a:ea typeface="Arial"/>
              <a:cs typeface="Arial"/>
              <a:sym typeface="Arial"/>
            </a:endParaRPr>
          </a:p>
          <a:p>
            <a:pPr indent="-342900" lvl="0" marL="342900" rtl="0" algn="l">
              <a:spcBef>
                <a:spcPts val="1000"/>
              </a:spcBef>
              <a:spcAft>
                <a:spcPts val="0"/>
              </a:spcAft>
              <a:buSzPts val="1800"/>
              <a:buFont typeface="Arial"/>
              <a:buChar char="-"/>
            </a:pPr>
            <a:r>
              <a:rPr lang="en-US">
                <a:solidFill>
                  <a:srgbClr val="262626"/>
                </a:solidFill>
                <a:latin typeface="Arial"/>
                <a:ea typeface="Arial"/>
                <a:cs typeface="Arial"/>
                <a:sym typeface="Arial"/>
              </a:rPr>
              <a:t>Allah ordered His Prophet to collect zakat from the people.</a:t>
            </a:r>
            <a:endParaRPr/>
          </a:p>
          <a:p>
            <a:pPr indent="0" lvl="0" marL="0" rtl="0" algn="l">
              <a:spcBef>
                <a:spcPts val="1000"/>
              </a:spcBef>
              <a:spcAft>
                <a:spcPts val="0"/>
              </a:spcAft>
              <a:buSzPts val="1800"/>
              <a:buNone/>
            </a:pPr>
            <a:r>
              <a:rPr b="1" i="1" lang="en-US">
                <a:solidFill>
                  <a:srgbClr val="262626"/>
                </a:solidFill>
                <a:latin typeface="Arial"/>
                <a:ea typeface="Arial"/>
                <a:cs typeface="Arial"/>
                <a:sym typeface="Arial"/>
              </a:rPr>
              <a:t>“Receive contributions from their wealth, to purify them and sanctify them with it; and pray for them.” </a:t>
            </a:r>
            <a:r>
              <a:rPr b="1" lang="en-US">
                <a:solidFill>
                  <a:srgbClr val="262626"/>
                </a:solidFill>
                <a:latin typeface="Arial"/>
                <a:ea typeface="Arial"/>
                <a:cs typeface="Arial"/>
                <a:sym typeface="Arial"/>
              </a:rPr>
              <a:t>(At-Taubah – 103)</a:t>
            </a:r>
            <a:endParaRPr b="1" i="1">
              <a:solidFill>
                <a:srgbClr val="262626"/>
              </a:solidFill>
              <a:latin typeface="Arial"/>
              <a:ea typeface="Arial"/>
              <a:cs typeface="Arial"/>
              <a:sym typeface="Arial"/>
            </a:endParaRPr>
          </a:p>
          <a:p>
            <a:pPr indent="0" lvl="0" marL="0" rtl="0" algn="l">
              <a:spcBef>
                <a:spcPts val="1000"/>
              </a:spcBef>
              <a:spcAft>
                <a:spcPts val="0"/>
              </a:spcAft>
              <a:buSzPts val="1800"/>
              <a:buNone/>
            </a:pPr>
            <a:r>
              <a:rPr lang="en-US">
                <a:solidFill>
                  <a:srgbClr val="262626"/>
                </a:solidFill>
                <a:latin typeface="Arial"/>
                <a:ea typeface="Arial"/>
                <a:cs typeface="Arial"/>
                <a:sym typeface="Arial"/>
              </a:rPr>
              <a:t>- It is to be distributed to one of the eight prescribed categories of people mentioned in the Quran</a:t>
            </a:r>
            <a:r>
              <a:rPr lang="en-US">
                <a:latin typeface="Arial"/>
                <a:ea typeface="Arial"/>
                <a:cs typeface="Arial"/>
                <a:sym typeface="Arial"/>
              </a:rPr>
              <a:t> </a:t>
            </a:r>
            <a:endParaRPr>
              <a:latin typeface="Arial"/>
              <a:ea typeface="Arial"/>
              <a:cs typeface="Arial"/>
              <a:sym typeface="Arial"/>
            </a:endParaRPr>
          </a:p>
        </p:txBody>
      </p:sp>
    </p:spTree>
  </p:cSld>
  <p:clrMapOvr>
    <a:masterClrMapping/>
  </p:clrMapOvr>
</p:sld>
</file>

<file path=ppt/slides/slide3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28" name="Shape 328"/>
        <p:cNvGrpSpPr/>
        <p:nvPr/>
      </p:nvGrpSpPr>
      <p:grpSpPr>
        <a:xfrm>
          <a:off x="0" y="0"/>
          <a:ext cx="0" cy="0"/>
          <a:chOff x="0" y="0"/>
          <a:chExt cx="0" cy="0"/>
        </a:xfrm>
      </p:grpSpPr>
      <p:sp>
        <p:nvSpPr>
          <p:cNvPr id="329" name="Google Shape;329;p31"/>
          <p:cNvSpPr txBox="1"/>
          <p:nvPr>
            <p:ph type="title"/>
          </p:nvPr>
        </p:nvSpPr>
        <p:spPr>
          <a:xfrm>
            <a:off x="2592925" y="624110"/>
            <a:ext cx="8911687" cy="792566"/>
          </a:xfrm>
          <a:prstGeom prst="rect">
            <a:avLst/>
          </a:prstGeom>
          <a:noFill/>
          <a:ln>
            <a:noFill/>
          </a:ln>
        </p:spPr>
        <p:txBody>
          <a:bodyPr anchorCtr="0" anchor="t" bIns="45700" lIns="91425" spcFirstLastPara="1" rIns="91425" wrap="square" tIns="45700">
            <a:normAutofit/>
          </a:bodyPr>
          <a:lstStyle/>
          <a:p>
            <a:pPr indent="0" lvl="0" marL="0" rtl="0" algn="ctr">
              <a:spcBef>
                <a:spcPts val="0"/>
              </a:spcBef>
              <a:spcAft>
                <a:spcPts val="0"/>
              </a:spcAft>
              <a:buClr>
                <a:srgbClr val="262626"/>
              </a:buClr>
              <a:buSzPts val="3600"/>
              <a:buFont typeface="Arial"/>
              <a:buNone/>
            </a:pPr>
            <a:r>
              <a:rPr lang="en-US">
                <a:latin typeface="Arial"/>
                <a:ea typeface="Arial"/>
                <a:cs typeface="Arial"/>
                <a:sym typeface="Arial"/>
              </a:rPr>
              <a:t>The Eight Categories</a:t>
            </a:r>
            <a:endParaRPr>
              <a:latin typeface="Arial"/>
              <a:ea typeface="Arial"/>
              <a:cs typeface="Arial"/>
              <a:sym typeface="Arial"/>
            </a:endParaRPr>
          </a:p>
        </p:txBody>
      </p:sp>
      <p:sp>
        <p:nvSpPr>
          <p:cNvPr id="330" name="Google Shape;330;p31"/>
          <p:cNvSpPr txBox="1"/>
          <p:nvPr>
            <p:ph idx="1" type="body"/>
          </p:nvPr>
        </p:nvSpPr>
        <p:spPr>
          <a:xfrm>
            <a:off x="2331075" y="1416675"/>
            <a:ext cx="9362941" cy="5177307"/>
          </a:xfrm>
          <a:prstGeom prst="rect">
            <a:avLst/>
          </a:prstGeom>
          <a:noFill/>
          <a:ln>
            <a:noFill/>
          </a:ln>
        </p:spPr>
        <p:txBody>
          <a:bodyPr anchorCtr="0" anchor="t" bIns="45700" lIns="91425" spcFirstLastPara="1" rIns="91425" wrap="square" tIns="45700">
            <a:normAutofit lnSpcReduction="10000"/>
          </a:bodyPr>
          <a:lstStyle/>
          <a:p>
            <a:pPr indent="-342900" lvl="0" marL="342900" rtl="0" algn="l">
              <a:spcBef>
                <a:spcPts val="0"/>
              </a:spcBef>
              <a:spcAft>
                <a:spcPts val="0"/>
              </a:spcAft>
              <a:buSzPts val="1800"/>
              <a:buFont typeface="Arial"/>
              <a:buChar char="-"/>
            </a:pPr>
            <a:r>
              <a:rPr lang="en-US">
                <a:latin typeface="Arial"/>
                <a:ea typeface="Arial"/>
                <a:cs typeface="Arial"/>
                <a:sym typeface="Arial"/>
              </a:rPr>
              <a:t>Mentioned in the Quran</a:t>
            </a:r>
            <a:endParaRPr/>
          </a:p>
          <a:p>
            <a:pPr indent="0" lvl="0" marL="0" rtl="0" algn="l">
              <a:spcBef>
                <a:spcPts val="1000"/>
              </a:spcBef>
              <a:spcAft>
                <a:spcPts val="0"/>
              </a:spcAft>
              <a:buSzPts val="1800"/>
              <a:buNone/>
            </a:pPr>
            <a:r>
              <a:rPr b="1" i="1" lang="en-US">
                <a:latin typeface="Arial"/>
                <a:ea typeface="Arial"/>
                <a:cs typeface="Arial"/>
                <a:sym typeface="Arial"/>
              </a:rPr>
              <a:t>“Charities are for the poor, and the destitute, and those who administer them, and for reconciling hearts, and for freeing slaves, and for those in debt, and in the path of God, and for the traveler in need—an obligation from God. God is All-Knowing, Most Wise.” </a:t>
            </a:r>
            <a:r>
              <a:rPr b="1" lang="en-US">
                <a:latin typeface="Arial"/>
                <a:ea typeface="Arial"/>
                <a:cs typeface="Arial"/>
                <a:sym typeface="Arial"/>
              </a:rPr>
              <a:t>(At-Taubah – 60)</a:t>
            </a:r>
            <a:endParaRPr/>
          </a:p>
          <a:p>
            <a:pPr indent="0" lvl="0" marL="0" rtl="0" algn="l">
              <a:spcBef>
                <a:spcPts val="1000"/>
              </a:spcBef>
              <a:spcAft>
                <a:spcPts val="0"/>
              </a:spcAft>
              <a:buSzPts val="1800"/>
              <a:buNone/>
            </a:pPr>
            <a:r>
              <a:t/>
            </a:r>
            <a:endParaRPr b="1" i="1">
              <a:latin typeface="Arial"/>
              <a:ea typeface="Arial"/>
              <a:cs typeface="Arial"/>
              <a:sym typeface="Arial"/>
            </a:endParaRPr>
          </a:p>
          <a:p>
            <a:pPr indent="-342900" lvl="0" marL="342900" rtl="0" algn="l">
              <a:spcBef>
                <a:spcPts val="1000"/>
              </a:spcBef>
              <a:spcAft>
                <a:spcPts val="0"/>
              </a:spcAft>
              <a:buSzPts val="1800"/>
              <a:buAutoNum type="arabicPeriod"/>
            </a:pPr>
            <a:r>
              <a:rPr b="1" lang="en-US">
                <a:latin typeface="Arial"/>
                <a:ea typeface="Arial"/>
                <a:cs typeface="Arial"/>
                <a:sym typeface="Arial"/>
              </a:rPr>
              <a:t>Faqir – </a:t>
            </a:r>
            <a:r>
              <a:rPr lang="en-US">
                <a:latin typeface="Arial"/>
                <a:ea typeface="Arial"/>
                <a:cs typeface="Arial"/>
                <a:sym typeface="Arial"/>
              </a:rPr>
              <a:t>One who has insufficient means of survival / poor</a:t>
            </a:r>
            <a:endParaRPr/>
          </a:p>
          <a:p>
            <a:pPr indent="-342900" lvl="0" marL="342900" rtl="0" algn="l">
              <a:spcBef>
                <a:spcPts val="1000"/>
              </a:spcBef>
              <a:spcAft>
                <a:spcPts val="0"/>
              </a:spcAft>
              <a:buSzPts val="1800"/>
              <a:buAutoNum type="arabicPeriod"/>
            </a:pPr>
            <a:r>
              <a:rPr b="1" lang="en-US">
                <a:latin typeface="Arial"/>
                <a:ea typeface="Arial"/>
                <a:cs typeface="Arial"/>
                <a:sym typeface="Arial"/>
              </a:rPr>
              <a:t>Miskeen – </a:t>
            </a:r>
            <a:r>
              <a:rPr lang="en-US">
                <a:latin typeface="Arial"/>
                <a:ea typeface="Arial"/>
                <a:cs typeface="Arial"/>
                <a:sym typeface="Arial"/>
              </a:rPr>
              <a:t>One who has nothing / extremely poor</a:t>
            </a:r>
            <a:endParaRPr/>
          </a:p>
          <a:p>
            <a:pPr indent="-342900" lvl="0" marL="342900" rtl="0" algn="l">
              <a:spcBef>
                <a:spcPts val="1000"/>
              </a:spcBef>
              <a:spcAft>
                <a:spcPts val="0"/>
              </a:spcAft>
              <a:buSzPts val="1800"/>
              <a:buAutoNum type="arabicPeriod"/>
            </a:pPr>
            <a:r>
              <a:rPr b="1" lang="en-US">
                <a:latin typeface="Arial"/>
                <a:ea typeface="Arial"/>
                <a:cs typeface="Arial"/>
                <a:sym typeface="Arial"/>
              </a:rPr>
              <a:t>‘Amileen – </a:t>
            </a:r>
            <a:r>
              <a:rPr lang="en-US">
                <a:latin typeface="Arial"/>
                <a:ea typeface="Arial"/>
                <a:cs typeface="Arial"/>
                <a:sym typeface="Arial"/>
              </a:rPr>
              <a:t>Zakat collectors</a:t>
            </a:r>
            <a:endParaRPr/>
          </a:p>
          <a:p>
            <a:pPr indent="-342900" lvl="0" marL="342900" rtl="0" algn="l">
              <a:spcBef>
                <a:spcPts val="1000"/>
              </a:spcBef>
              <a:spcAft>
                <a:spcPts val="0"/>
              </a:spcAft>
              <a:buSzPts val="1800"/>
              <a:buAutoNum type="arabicPeriod"/>
            </a:pPr>
            <a:r>
              <a:rPr b="1" lang="en-US">
                <a:latin typeface="Arial"/>
                <a:ea typeface="Arial"/>
                <a:cs typeface="Arial"/>
                <a:sym typeface="Arial"/>
              </a:rPr>
              <a:t>Muallafat ul Quloob – </a:t>
            </a:r>
            <a:r>
              <a:rPr lang="en-US">
                <a:latin typeface="Arial"/>
                <a:ea typeface="Arial"/>
                <a:cs typeface="Arial"/>
                <a:sym typeface="Arial"/>
              </a:rPr>
              <a:t>New reverts to Islam. To keep them steadfast</a:t>
            </a:r>
            <a:endParaRPr/>
          </a:p>
          <a:p>
            <a:pPr indent="-342900" lvl="0" marL="342900" rtl="0" algn="l">
              <a:spcBef>
                <a:spcPts val="1000"/>
              </a:spcBef>
              <a:spcAft>
                <a:spcPts val="0"/>
              </a:spcAft>
              <a:buSzPts val="1800"/>
              <a:buAutoNum type="arabicPeriod"/>
            </a:pPr>
            <a:r>
              <a:rPr b="1" lang="en-US">
                <a:latin typeface="Arial"/>
                <a:ea typeface="Arial"/>
                <a:cs typeface="Arial"/>
                <a:sym typeface="Arial"/>
              </a:rPr>
              <a:t>Riqab – </a:t>
            </a:r>
            <a:r>
              <a:rPr lang="en-US">
                <a:latin typeface="Arial"/>
                <a:ea typeface="Arial"/>
                <a:cs typeface="Arial"/>
                <a:sym typeface="Arial"/>
              </a:rPr>
              <a:t>Slaves</a:t>
            </a:r>
            <a:endParaRPr/>
          </a:p>
          <a:p>
            <a:pPr indent="-342900" lvl="0" marL="342900" rtl="0" algn="l">
              <a:spcBef>
                <a:spcPts val="1000"/>
              </a:spcBef>
              <a:spcAft>
                <a:spcPts val="0"/>
              </a:spcAft>
              <a:buSzPts val="1800"/>
              <a:buAutoNum type="arabicPeriod"/>
            </a:pPr>
            <a:r>
              <a:rPr b="1" lang="en-US">
                <a:latin typeface="Arial"/>
                <a:ea typeface="Arial"/>
                <a:cs typeface="Arial"/>
                <a:sym typeface="Arial"/>
              </a:rPr>
              <a:t>Gharimeen – </a:t>
            </a:r>
            <a:r>
              <a:rPr lang="en-US">
                <a:latin typeface="Arial"/>
                <a:ea typeface="Arial"/>
                <a:cs typeface="Arial"/>
                <a:sym typeface="Arial"/>
              </a:rPr>
              <a:t>Those in debt</a:t>
            </a:r>
            <a:endParaRPr/>
          </a:p>
          <a:p>
            <a:pPr indent="-342900" lvl="0" marL="342900" rtl="0" algn="l">
              <a:spcBef>
                <a:spcPts val="1000"/>
              </a:spcBef>
              <a:spcAft>
                <a:spcPts val="0"/>
              </a:spcAft>
              <a:buSzPts val="1800"/>
              <a:buAutoNum type="arabicPeriod"/>
            </a:pPr>
            <a:r>
              <a:rPr b="1" lang="en-US">
                <a:latin typeface="Arial"/>
                <a:ea typeface="Arial"/>
                <a:cs typeface="Arial"/>
                <a:sym typeface="Arial"/>
              </a:rPr>
              <a:t>Fi Sabil Lillah – </a:t>
            </a:r>
            <a:r>
              <a:rPr lang="en-US">
                <a:latin typeface="Arial"/>
                <a:ea typeface="Arial"/>
                <a:cs typeface="Arial"/>
                <a:sym typeface="Arial"/>
              </a:rPr>
              <a:t>In the path of Allah</a:t>
            </a:r>
            <a:endParaRPr/>
          </a:p>
          <a:p>
            <a:pPr indent="-342900" lvl="0" marL="342900" rtl="0" algn="l">
              <a:spcBef>
                <a:spcPts val="1000"/>
              </a:spcBef>
              <a:spcAft>
                <a:spcPts val="0"/>
              </a:spcAft>
              <a:buSzPts val="1800"/>
              <a:buAutoNum type="arabicPeriod"/>
            </a:pPr>
            <a:r>
              <a:rPr b="1" lang="en-US">
                <a:latin typeface="Arial"/>
                <a:ea typeface="Arial"/>
                <a:cs typeface="Arial"/>
                <a:sym typeface="Arial"/>
              </a:rPr>
              <a:t>Ibn us Sabeel - </a:t>
            </a:r>
            <a:r>
              <a:rPr lang="en-US">
                <a:latin typeface="Arial"/>
                <a:ea typeface="Arial"/>
                <a:cs typeface="Arial"/>
                <a:sym typeface="Arial"/>
              </a:rPr>
              <a:t>Travelers</a:t>
            </a:r>
            <a:r>
              <a:rPr b="1" lang="en-US">
                <a:latin typeface="Arial"/>
                <a:ea typeface="Arial"/>
                <a:cs typeface="Arial"/>
                <a:sym typeface="Arial"/>
              </a:rPr>
              <a:t> </a:t>
            </a:r>
            <a:endParaRPr b="1">
              <a:latin typeface="Arial"/>
              <a:ea typeface="Arial"/>
              <a:cs typeface="Arial"/>
              <a:sym typeface="Arial"/>
            </a:endParaRPr>
          </a:p>
        </p:txBody>
      </p:sp>
    </p:spTree>
  </p:cSld>
  <p:clrMapOvr>
    <a:masterClrMapping/>
  </p:clrMapOvr>
</p:sld>
</file>

<file path=ppt/slides/slide3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34" name="Shape 334"/>
        <p:cNvGrpSpPr/>
        <p:nvPr/>
      </p:nvGrpSpPr>
      <p:grpSpPr>
        <a:xfrm>
          <a:off x="0" y="0"/>
          <a:ext cx="0" cy="0"/>
          <a:chOff x="0" y="0"/>
          <a:chExt cx="0" cy="0"/>
        </a:xfrm>
      </p:grpSpPr>
      <p:sp>
        <p:nvSpPr>
          <p:cNvPr id="335" name="Google Shape;335;p32"/>
          <p:cNvSpPr txBox="1"/>
          <p:nvPr>
            <p:ph type="title"/>
          </p:nvPr>
        </p:nvSpPr>
        <p:spPr>
          <a:xfrm>
            <a:off x="2592925" y="624110"/>
            <a:ext cx="8911687" cy="818324"/>
          </a:xfrm>
          <a:prstGeom prst="rect">
            <a:avLst/>
          </a:prstGeom>
          <a:noFill/>
          <a:ln>
            <a:noFill/>
          </a:ln>
        </p:spPr>
        <p:txBody>
          <a:bodyPr anchorCtr="0" anchor="t" bIns="45700" lIns="91425" spcFirstLastPara="1" rIns="91425" wrap="square" tIns="45700">
            <a:normAutofit/>
          </a:bodyPr>
          <a:lstStyle/>
          <a:p>
            <a:pPr indent="0" lvl="0" marL="0" rtl="0" algn="ctr">
              <a:spcBef>
                <a:spcPts val="0"/>
              </a:spcBef>
              <a:spcAft>
                <a:spcPts val="0"/>
              </a:spcAft>
              <a:buClr>
                <a:srgbClr val="262626"/>
              </a:buClr>
              <a:buSzPts val="3600"/>
              <a:buFont typeface="Arial"/>
              <a:buNone/>
            </a:pPr>
            <a:r>
              <a:rPr lang="en-US">
                <a:latin typeface="Arial"/>
                <a:ea typeface="Arial"/>
                <a:cs typeface="Arial"/>
                <a:sym typeface="Arial"/>
              </a:rPr>
              <a:t>Impacts of Zakat</a:t>
            </a:r>
            <a:endParaRPr>
              <a:latin typeface="Arial"/>
              <a:ea typeface="Arial"/>
              <a:cs typeface="Arial"/>
              <a:sym typeface="Arial"/>
            </a:endParaRPr>
          </a:p>
        </p:txBody>
      </p:sp>
      <p:sp>
        <p:nvSpPr>
          <p:cNvPr id="336" name="Google Shape;336;p32"/>
          <p:cNvSpPr txBox="1"/>
          <p:nvPr>
            <p:ph idx="1" type="body"/>
          </p:nvPr>
        </p:nvSpPr>
        <p:spPr>
          <a:xfrm>
            <a:off x="2112135" y="1905000"/>
            <a:ext cx="9569003" cy="4727620"/>
          </a:xfrm>
          <a:prstGeom prst="rect">
            <a:avLst/>
          </a:prstGeom>
          <a:noFill/>
          <a:ln>
            <a:noFill/>
          </a:ln>
        </p:spPr>
        <p:txBody>
          <a:bodyPr anchorCtr="0" anchor="t" bIns="45700" lIns="91425" spcFirstLastPara="1" rIns="91425" wrap="square" tIns="45700">
            <a:normAutofit/>
          </a:bodyPr>
          <a:lstStyle/>
          <a:p>
            <a:pPr indent="-457200" lvl="0" marL="457200" rtl="0" algn="l">
              <a:spcBef>
                <a:spcPts val="0"/>
              </a:spcBef>
              <a:spcAft>
                <a:spcPts val="0"/>
              </a:spcAft>
              <a:buSzPts val="1800"/>
              <a:buAutoNum type="arabicPeriod"/>
            </a:pPr>
            <a:r>
              <a:rPr b="1" lang="en-US">
                <a:latin typeface="Arial"/>
                <a:ea typeface="Arial"/>
                <a:cs typeface="Arial"/>
                <a:sym typeface="Arial"/>
              </a:rPr>
              <a:t>Spiritual Elevation</a:t>
            </a:r>
            <a:endParaRPr/>
          </a:p>
          <a:p>
            <a:pPr indent="0" lvl="0" marL="0" rtl="0" algn="l">
              <a:spcBef>
                <a:spcPts val="1000"/>
              </a:spcBef>
              <a:spcAft>
                <a:spcPts val="0"/>
              </a:spcAft>
              <a:buSzPts val="1800"/>
              <a:buNone/>
            </a:pPr>
            <a:r>
              <a:rPr b="1" i="1" lang="en-US">
                <a:solidFill>
                  <a:srgbClr val="262626"/>
                </a:solidFill>
                <a:latin typeface="Arial"/>
                <a:ea typeface="Arial"/>
                <a:cs typeface="Arial"/>
                <a:sym typeface="Arial"/>
              </a:rPr>
              <a:t>“Receive contributions from their wealth, </a:t>
            </a:r>
            <a:r>
              <a:rPr b="1" i="1" lang="en-US" u="sng">
                <a:solidFill>
                  <a:srgbClr val="262626"/>
                </a:solidFill>
                <a:latin typeface="Arial"/>
                <a:ea typeface="Arial"/>
                <a:cs typeface="Arial"/>
                <a:sym typeface="Arial"/>
              </a:rPr>
              <a:t>to purify them and sanctify them with it</a:t>
            </a:r>
            <a:r>
              <a:rPr b="1" i="1" lang="en-US">
                <a:solidFill>
                  <a:srgbClr val="262626"/>
                </a:solidFill>
                <a:latin typeface="Arial"/>
                <a:ea typeface="Arial"/>
                <a:cs typeface="Arial"/>
                <a:sym typeface="Arial"/>
              </a:rPr>
              <a:t>; and pray for them.” </a:t>
            </a:r>
            <a:r>
              <a:rPr b="1" lang="en-US">
                <a:solidFill>
                  <a:srgbClr val="262626"/>
                </a:solidFill>
                <a:latin typeface="Arial"/>
                <a:ea typeface="Arial"/>
                <a:cs typeface="Arial"/>
                <a:sym typeface="Arial"/>
              </a:rPr>
              <a:t>(At-Taubah – 103)</a:t>
            </a:r>
            <a:endParaRPr/>
          </a:p>
          <a:p>
            <a:pPr indent="0" lvl="0" marL="0" rtl="0" algn="l">
              <a:spcBef>
                <a:spcPts val="1000"/>
              </a:spcBef>
              <a:spcAft>
                <a:spcPts val="0"/>
              </a:spcAft>
              <a:buSzPts val="2000"/>
              <a:buNone/>
            </a:pPr>
            <a:r>
              <a:t/>
            </a:r>
            <a:endParaRPr b="1" i="1" sz="2000">
              <a:solidFill>
                <a:srgbClr val="262626"/>
              </a:solidFill>
              <a:latin typeface="Arial"/>
              <a:ea typeface="Arial"/>
              <a:cs typeface="Arial"/>
              <a:sym typeface="Arial"/>
            </a:endParaRPr>
          </a:p>
          <a:p>
            <a:pPr indent="0" lvl="0" marL="0" rtl="0" algn="l">
              <a:spcBef>
                <a:spcPts val="1000"/>
              </a:spcBef>
              <a:spcAft>
                <a:spcPts val="0"/>
              </a:spcAft>
              <a:buSzPts val="1800"/>
              <a:buNone/>
            </a:pPr>
            <a:r>
              <a:rPr b="1" lang="en-US">
                <a:solidFill>
                  <a:srgbClr val="262626"/>
                </a:solidFill>
                <a:latin typeface="Arial"/>
                <a:ea typeface="Arial"/>
                <a:cs typeface="Arial"/>
                <a:sym typeface="Arial"/>
              </a:rPr>
              <a:t>2. Cleanses a Person’s Wealth</a:t>
            </a:r>
            <a:endParaRPr/>
          </a:p>
          <a:p>
            <a:pPr indent="-342900" lvl="0" marL="342900" rtl="0" algn="l">
              <a:spcBef>
                <a:spcPts val="1000"/>
              </a:spcBef>
              <a:spcAft>
                <a:spcPts val="0"/>
              </a:spcAft>
              <a:buSzPts val="1800"/>
              <a:buFont typeface="Arial"/>
              <a:buChar char="-"/>
            </a:pPr>
            <a:r>
              <a:rPr lang="en-US">
                <a:solidFill>
                  <a:srgbClr val="262626"/>
                </a:solidFill>
                <a:latin typeface="Arial"/>
                <a:ea typeface="Arial"/>
                <a:cs typeface="Arial"/>
                <a:sym typeface="Arial"/>
              </a:rPr>
              <a:t>It literally means to purify and cleanse.</a:t>
            </a:r>
            <a:endParaRPr/>
          </a:p>
          <a:p>
            <a:pPr indent="0" lvl="0" marL="0" rtl="0" algn="l">
              <a:spcBef>
                <a:spcPts val="1000"/>
              </a:spcBef>
              <a:spcAft>
                <a:spcPts val="0"/>
              </a:spcAft>
              <a:buSzPts val="1800"/>
              <a:buNone/>
            </a:pPr>
            <a:r>
              <a:t/>
            </a:r>
            <a:endParaRPr>
              <a:solidFill>
                <a:srgbClr val="262626"/>
              </a:solidFill>
              <a:latin typeface="Arial"/>
              <a:ea typeface="Arial"/>
              <a:cs typeface="Arial"/>
              <a:sym typeface="Arial"/>
            </a:endParaRPr>
          </a:p>
          <a:p>
            <a:pPr indent="0" lvl="0" marL="0" rtl="0" algn="l">
              <a:spcBef>
                <a:spcPts val="1000"/>
              </a:spcBef>
              <a:spcAft>
                <a:spcPts val="0"/>
              </a:spcAft>
              <a:buSzPts val="1800"/>
              <a:buNone/>
            </a:pPr>
            <a:r>
              <a:rPr b="1" lang="en-US">
                <a:solidFill>
                  <a:srgbClr val="262626"/>
                </a:solidFill>
                <a:latin typeface="Arial"/>
                <a:ea typeface="Arial"/>
                <a:cs typeface="Arial"/>
                <a:sym typeface="Arial"/>
              </a:rPr>
              <a:t>3. Removes the Love of Wealth</a:t>
            </a:r>
            <a:endParaRPr/>
          </a:p>
          <a:p>
            <a:pPr indent="-342900" lvl="0" marL="342900" rtl="0" algn="l">
              <a:spcBef>
                <a:spcPts val="1000"/>
              </a:spcBef>
              <a:spcAft>
                <a:spcPts val="0"/>
              </a:spcAft>
              <a:buSzPts val="1800"/>
              <a:buFont typeface="Arial"/>
              <a:buChar char="-"/>
            </a:pPr>
            <a:r>
              <a:rPr lang="en-US">
                <a:solidFill>
                  <a:srgbClr val="262626"/>
                </a:solidFill>
                <a:latin typeface="Arial"/>
                <a:ea typeface="Arial"/>
                <a:cs typeface="Arial"/>
                <a:sym typeface="Arial"/>
              </a:rPr>
              <a:t>The more a person spends something, the more his love for it decreases. Whereas, accumulating something without spending it, makes a person greedy for it.</a:t>
            </a:r>
            <a:endParaRPr/>
          </a:p>
          <a:p>
            <a:pPr indent="0" lvl="0" marL="0" rtl="0" algn="l">
              <a:spcBef>
                <a:spcPts val="1000"/>
              </a:spcBef>
              <a:spcAft>
                <a:spcPts val="0"/>
              </a:spcAft>
              <a:buSzPts val="1800"/>
              <a:buNone/>
            </a:pPr>
            <a:r>
              <a:rPr lang="en-US">
                <a:solidFill>
                  <a:srgbClr val="262626"/>
                </a:solidFill>
                <a:latin typeface="Arial"/>
                <a:ea typeface="Arial"/>
                <a:cs typeface="Arial"/>
                <a:sym typeface="Arial"/>
              </a:rPr>
              <a:t> </a:t>
            </a:r>
            <a:endParaRPr/>
          </a:p>
          <a:p>
            <a:pPr indent="0" lvl="0" marL="0" rtl="0" algn="l">
              <a:spcBef>
                <a:spcPts val="1000"/>
              </a:spcBef>
              <a:spcAft>
                <a:spcPts val="0"/>
              </a:spcAft>
              <a:buSzPts val="1800"/>
              <a:buNone/>
            </a:pPr>
            <a:r>
              <a:rPr b="1" i="1" lang="en-US">
                <a:solidFill>
                  <a:srgbClr val="262626"/>
                </a:solidFill>
                <a:latin typeface="Arial"/>
                <a:ea typeface="Arial"/>
                <a:cs typeface="Arial"/>
                <a:sym typeface="Arial"/>
              </a:rPr>
              <a:t> </a:t>
            </a:r>
            <a:r>
              <a:rPr b="1" lang="en-US">
                <a:latin typeface="Arial"/>
                <a:ea typeface="Arial"/>
                <a:cs typeface="Arial"/>
                <a:sym typeface="Arial"/>
              </a:rPr>
              <a:t> </a:t>
            </a:r>
            <a:endParaRPr/>
          </a:p>
          <a:p>
            <a:pPr indent="0" lvl="0" marL="0" rtl="0" algn="l">
              <a:spcBef>
                <a:spcPts val="1000"/>
              </a:spcBef>
              <a:spcAft>
                <a:spcPts val="0"/>
              </a:spcAft>
              <a:buSzPts val="1800"/>
              <a:buNone/>
            </a:pPr>
            <a:r>
              <a:t/>
            </a:r>
            <a:endParaRPr>
              <a:latin typeface="Arial"/>
              <a:ea typeface="Arial"/>
              <a:cs typeface="Arial"/>
              <a:sym typeface="Arial"/>
            </a:endParaRPr>
          </a:p>
        </p:txBody>
      </p:sp>
    </p:spTree>
  </p:cSld>
  <p:clrMapOvr>
    <a:masterClrMapping/>
  </p:clrMapOvr>
</p:sld>
</file>

<file path=ppt/slides/slide3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40" name="Shape 340"/>
        <p:cNvGrpSpPr/>
        <p:nvPr/>
      </p:nvGrpSpPr>
      <p:grpSpPr>
        <a:xfrm>
          <a:off x="0" y="0"/>
          <a:ext cx="0" cy="0"/>
          <a:chOff x="0" y="0"/>
          <a:chExt cx="0" cy="0"/>
        </a:xfrm>
      </p:grpSpPr>
      <p:sp>
        <p:nvSpPr>
          <p:cNvPr id="341" name="Google Shape;341;p33"/>
          <p:cNvSpPr txBox="1"/>
          <p:nvPr>
            <p:ph idx="1" type="body"/>
          </p:nvPr>
        </p:nvSpPr>
        <p:spPr>
          <a:xfrm>
            <a:off x="2112135" y="1010991"/>
            <a:ext cx="9569003" cy="5847009"/>
          </a:xfrm>
          <a:prstGeom prst="rect">
            <a:avLst/>
          </a:prstGeom>
          <a:noFill/>
          <a:ln>
            <a:noFill/>
          </a:ln>
        </p:spPr>
        <p:txBody>
          <a:bodyPr anchorCtr="0" anchor="t" bIns="45700" lIns="91425" spcFirstLastPara="1" rIns="91425" wrap="square" tIns="45700">
            <a:normAutofit lnSpcReduction="10000"/>
          </a:bodyPr>
          <a:lstStyle/>
          <a:p>
            <a:pPr indent="0" lvl="0" marL="0" rtl="0" algn="l">
              <a:spcBef>
                <a:spcPts val="0"/>
              </a:spcBef>
              <a:spcAft>
                <a:spcPts val="0"/>
              </a:spcAft>
              <a:buSzPts val="1800"/>
              <a:buNone/>
            </a:pPr>
            <a:r>
              <a:rPr b="1" lang="en-US">
                <a:solidFill>
                  <a:srgbClr val="262626"/>
                </a:solidFill>
                <a:latin typeface="Arial"/>
                <a:ea typeface="Arial"/>
                <a:cs typeface="Arial"/>
                <a:sym typeface="Arial"/>
              </a:rPr>
              <a:t>4. Instills Modesty &amp; Humbleness</a:t>
            </a:r>
            <a:endParaRPr/>
          </a:p>
          <a:p>
            <a:pPr indent="-342900" lvl="0" marL="342900" rtl="0" algn="l">
              <a:spcBef>
                <a:spcPts val="1000"/>
              </a:spcBef>
              <a:spcAft>
                <a:spcPts val="0"/>
              </a:spcAft>
              <a:buSzPts val="1800"/>
              <a:buFont typeface="Arial"/>
              <a:buChar char="-"/>
            </a:pPr>
            <a:r>
              <a:rPr lang="en-US">
                <a:solidFill>
                  <a:srgbClr val="262626"/>
                </a:solidFill>
                <a:latin typeface="Arial"/>
                <a:ea typeface="Arial"/>
                <a:cs typeface="Arial"/>
                <a:sym typeface="Arial"/>
              </a:rPr>
              <a:t>Will result in an interaction with the poor and needy, leading towards humbleness</a:t>
            </a:r>
            <a:endParaRPr/>
          </a:p>
          <a:p>
            <a:pPr indent="0" lvl="0" marL="0" rtl="0" algn="l">
              <a:spcBef>
                <a:spcPts val="1000"/>
              </a:spcBef>
              <a:spcAft>
                <a:spcPts val="0"/>
              </a:spcAft>
              <a:buSzPts val="1800"/>
              <a:buNone/>
            </a:pPr>
            <a:r>
              <a:t/>
            </a:r>
            <a:endParaRPr b="1" i="1">
              <a:solidFill>
                <a:srgbClr val="262626"/>
              </a:solidFill>
              <a:latin typeface="Arial"/>
              <a:ea typeface="Arial"/>
              <a:cs typeface="Arial"/>
              <a:sym typeface="Arial"/>
            </a:endParaRPr>
          </a:p>
          <a:p>
            <a:pPr indent="0" lvl="0" marL="0" rtl="0" algn="l">
              <a:spcBef>
                <a:spcPts val="1000"/>
              </a:spcBef>
              <a:spcAft>
                <a:spcPts val="0"/>
              </a:spcAft>
              <a:buSzPts val="1800"/>
              <a:buNone/>
            </a:pPr>
            <a:r>
              <a:rPr b="1" lang="en-US">
                <a:solidFill>
                  <a:srgbClr val="262626"/>
                </a:solidFill>
                <a:latin typeface="Arial"/>
                <a:ea typeface="Arial"/>
                <a:cs typeface="Arial"/>
                <a:sym typeface="Arial"/>
              </a:rPr>
              <a:t>5. Instills Gratefulness</a:t>
            </a:r>
            <a:endParaRPr/>
          </a:p>
          <a:p>
            <a:pPr indent="-342900" lvl="0" marL="342900" rtl="0" algn="l">
              <a:spcBef>
                <a:spcPts val="1000"/>
              </a:spcBef>
              <a:spcAft>
                <a:spcPts val="0"/>
              </a:spcAft>
              <a:buSzPts val="1800"/>
              <a:buFont typeface="Arial"/>
              <a:buChar char="-"/>
            </a:pPr>
            <a:r>
              <a:rPr lang="en-US">
                <a:solidFill>
                  <a:srgbClr val="262626"/>
                </a:solidFill>
                <a:latin typeface="Arial"/>
                <a:ea typeface="Arial"/>
                <a:cs typeface="Arial"/>
                <a:sym typeface="Arial"/>
              </a:rPr>
              <a:t>The payer will realize the blessing of Allah SWT on him if he acknowledges that he is paying instead of receiving.</a:t>
            </a:r>
            <a:endParaRPr/>
          </a:p>
          <a:p>
            <a:pPr indent="0" lvl="0" marL="0" rtl="0" algn="l">
              <a:spcBef>
                <a:spcPts val="1000"/>
              </a:spcBef>
              <a:spcAft>
                <a:spcPts val="0"/>
              </a:spcAft>
              <a:buSzPts val="1800"/>
              <a:buNone/>
            </a:pPr>
            <a:r>
              <a:t/>
            </a:r>
            <a:endParaRPr>
              <a:solidFill>
                <a:srgbClr val="262626"/>
              </a:solidFill>
              <a:latin typeface="Arial"/>
              <a:ea typeface="Arial"/>
              <a:cs typeface="Arial"/>
              <a:sym typeface="Arial"/>
            </a:endParaRPr>
          </a:p>
          <a:p>
            <a:pPr indent="0" lvl="0" marL="0" rtl="0" algn="l">
              <a:spcBef>
                <a:spcPts val="1000"/>
              </a:spcBef>
              <a:spcAft>
                <a:spcPts val="0"/>
              </a:spcAft>
              <a:buSzPts val="1800"/>
              <a:buNone/>
            </a:pPr>
            <a:r>
              <a:rPr b="1" lang="en-US">
                <a:solidFill>
                  <a:srgbClr val="262626"/>
                </a:solidFill>
                <a:latin typeface="Arial"/>
                <a:ea typeface="Arial"/>
                <a:cs typeface="Arial"/>
                <a:sym typeface="Arial"/>
              </a:rPr>
              <a:t>6. Increase and Barakah in the Remaining Wealth</a:t>
            </a:r>
            <a:endParaRPr/>
          </a:p>
          <a:p>
            <a:pPr indent="0" lvl="0" marL="0" rtl="0" algn="l">
              <a:spcBef>
                <a:spcPts val="1000"/>
              </a:spcBef>
              <a:spcAft>
                <a:spcPts val="0"/>
              </a:spcAft>
              <a:buSzPts val="1800"/>
              <a:buNone/>
            </a:pPr>
            <a:r>
              <a:rPr b="1" i="1" lang="en-US">
                <a:solidFill>
                  <a:srgbClr val="262626"/>
                </a:solidFill>
                <a:latin typeface="Arial"/>
                <a:ea typeface="Arial"/>
                <a:cs typeface="Arial"/>
                <a:sym typeface="Arial"/>
              </a:rPr>
              <a:t>“God condemns usury, and He blesses charities.” </a:t>
            </a:r>
            <a:r>
              <a:rPr b="1" lang="en-US">
                <a:solidFill>
                  <a:srgbClr val="262626"/>
                </a:solidFill>
                <a:latin typeface="Arial"/>
                <a:ea typeface="Arial"/>
                <a:cs typeface="Arial"/>
                <a:sym typeface="Arial"/>
              </a:rPr>
              <a:t>(Al-Baqarah – 276)</a:t>
            </a:r>
            <a:endParaRPr/>
          </a:p>
          <a:p>
            <a:pPr indent="0" lvl="0" marL="0" rtl="0" algn="l">
              <a:spcBef>
                <a:spcPts val="1000"/>
              </a:spcBef>
              <a:spcAft>
                <a:spcPts val="0"/>
              </a:spcAft>
              <a:buSzPts val="1800"/>
              <a:buNone/>
            </a:pPr>
            <a:r>
              <a:rPr b="1" i="1" lang="en-US">
                <a:solidFill>
                  <a:srgbClr val="262626"/>
                </a:solidFill>
                <a:latin typeface="Arial"/>
                <a:ea typeface="Arial"/>
                <a:cs typeface="Arial"/>
                <a:sym typeface="Arial"/>
              </a:rPr>
              <a:t>“Say, “My Lord extends the provision to whomever He wills of His servants, or withholds it. Anything you spend, He will replace it. He is the Best of providers.” </a:t>
            </a:r>
            <a:r>
              <a:rPr b="1" lang="en-US">
                <a:solidFill>
                  <a:srgbClr val="262626"/>
                </a:solidFill>
                <a:latin typeface="Arial"/>
                <a:ea typeface="Arial"/>
                <a:cs typeface="Arial"/>
                <a:sym typeface="Arial"/>
              </a:rPr>
              <a:t>(Saba – 39)</a:t>
            </a:r>
            <a:endParaRPr/>
          </a:p>
          <a:p>
            <a:pPr indent="0" lvl="0" marL="0" rtl="0" algn="l">
              <a:spcBef>
                <a:spcPts val="1000"/>
              </a:spcBef>
              <a:spcAft>
                <a:spcPts val="0"/>
              </a:spcAft>
              <a:buSzPts val="1800"/>
              <a:buNone/>
            </a:pPr>
            <a:r>
              <a:rPr b="1" i="1" lang="en-US">
                <a:solidFill>
                  <a:srgbClr val="262626"/>
                </a:solidFill>
                <a:latin typeface="Arial"/>
                <a:ea typeface="Arial"/>
                <a:cs typeface="Arial"/>
                <a:sym typeface="Arial"/>
              </a:rPr>
              <a:t>“The usury you practice, seeking thereby to multiply people’s wealth, will not multiply with God. But what you give in charity, desiring God’s approval—these are the multipliers.” </a:t>
            </a:r>
            <a:r>
              <a:rPr b="1" lang="en-US">
                <a:solidFill>
                  <a:srgbClr val="262626"/>
                </a:solidFill>
                <a:latin typeface="Arial"/>
                <a:ea typeface="Arial"/>
                <a:cs typeface="Arial"/>
                <a:sym typeface="Arial"/>
              </a:rPr>
              <a:t>(Ar-Rum – 39)</a:t>
            </a:r>
            <a:endParaRPr b="1" i="1">
              <a:solidFill>
                <a:srgbClr val="262626"/>
              </a:solidFill>
              <a:latin typeface="Arial"/>
              <a:ea typeface="Arial"/>
              <a:cs typeface="Arial"/>
              <a:sym typeface="Arial"/>
            </a:endParaRPr>
          </a:p>
          <a:p>
            <a:pPr indent="0" lvl="0" marL="0" rtl="0" algn="l">
              <a:spcBef>
                <a:spcPts val="1000"/>
              </a:spcBef>
              <a:spcAft>
                <a:spcPts val="0"/>
              </a:spcAft>
              <a:buSzPts val="1800"/>
              <a:buNone/>
            </a:pPr>
            <a:r>
              <a:t/>
            </a:r>
            <a:endParaRPr b="1">
              <a:solidFill>
                <a:srgbClr val="262626"/>
              </a:solidFill>
              <a:latin typeface="Arial"/>
              <a:ea typeface="Arial"/>
              <a:cs typeface="Arial"/>
              <a:sym typeface="Arial"/>
            </a:endParaRPr>
          </a:p>
          <a:p>
            <a:pPr indent="0" lvl="0" marL="0" rtl="0" algn="l">
              <a:spcBef>
                <a:spcPts val="1000"/>
              </a:spcBef>
              <a:spcAft>
                <a:spcPts val="0"/>
              </a:spcAft>
              <a:buSzPts val="1800"/>
              <a:buNone/>
            </a:pPr>
            <a:r>
              <a:rPr b="1" i="1" lang="en-US">
                <a:solidFill>
                  <a:srgbClr val="262626"/>
                </a:solidFill>
                <a:latin typeface="Arial"/>
                <a:ea typeface="Arial"/>
                <a:cs typeface="Arial"/>
                <a:sym typeface="Arial"/>
              </a:rPr>
              <a:t> </a:t>
            </a:r>
            <a:r>
              <a:rPr b="1" lang="en-US">
                <a:latin typeface="Arial"/>
                <a:ea typeface="Arial"/>
                <a:cs typeface="Arial"/>
                <a:sym typeface="Arial"/>
              </a:rPr>
              <a:t> </a:t>
            </a:r>
            <a:endParaRPr/>
          </a:p>
          <a:p>
            <a:pPr indent="0" lvl="0" marL="0" rtl="0" algn="l">
              <a:spcBef>
                <a:spcPts val="1000"/>
              </a:spcBef>
              <a:spcAft>
                <a:spcPts val="0"/>
              </a:spcAft>
              <a:buSzPts val="1800"/>
              <a:buNone/>
            </a:pPr>
            <a:r>
              <a:t/>
            </a:r>
            <a:endParaRPr>
              <a:latin typeface="Arial"/>
              <a:ea typeface="Arial"/>
              <a:cs typeface="Arial"/>
              <a:sym typeface="Arial"/>
            </a:endParaRPr>
          </a:p>
        </p:txBody>
      </p:sp>
    </p:spTree>
  </p:cSld>
  <p:clrMapOvr>
    <a:masterClrMapping/>
  </p:clrMapOvr>
</p:sld>
</file>

<file path=ppt/slides/slide3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45" name="Shape 345"/>
        <p:cNvGrpSpPr/>
        <p:nvPr/>
      </p:nvGrpSpPr>
      <p:grpSpPr>
        <a:xfrm>
          <a:off x="0" y="0"/>
          <a:ext cx="0" cy="0"/>
          <a:chOff x="0" y="0"/>
          <a:chExt cx="0" cy="0"/>
        </a:xfrm>
      </p:grpSpPr>
      <p:sp>
        <p:nvSpPr>
          <p:cNvPr id="346" name="Google Shape;346;p34"/>
          <p:cNvSpPr txBox="1"/>
          <p:nvPr>
            <p:ph idx="1" type="body"/>
          </p:nvPr>
        </p:nvSpPr>
        <p:spPr>
          <a:xfrm>
            <a:off x="2112135" y="785611"/>
            <a:ext cx="9569003" cy="5847009"/>
          </a:xfrm>
          <a:prstGeom prst="rect">
            <a:avLst/>
          </a:prstGeom>
          <a:noFill/>
          <a:ln>
            <a:noFill/>
          </a:ln>
        </p:spPr>
        <p:txBody>
          <a:bodyPr anchorCtr="0" anchor="t" bIns="45700" lIns="91425" spcFirstLastPara="1" rIns="91425" wrap="square" tIns="45700">
            <a:normAutofit/>
          </a:bodyPr>
          <a:lstStyle/>
          <a:p>
            <a:pPr indent="0" lvl="0" marL="0" rtl="0" algn="ctr">
              <a:spcBef>
                <a:spcPts val="0"/>
              </a:spcBef>
              <a:spcAft>
                <a:spcPts val="0"/>
              </a:spcAft>
              <a:buSzPts val="2000"/>
              <a:buNone/>
            </a:pPr>
            <a:r>
              <a:rPr b="1" lang="en-US" sz="2000">
                <a:solidFill>
                  <a:srgbClr val="262626"/>
                </a:solidFill>
                <a:latin typeface="Arial"/>
                <a:ea typeface="Arial"/>
                <a:cs typeface="Arial"/>
                <a:sym typeface="Arial"/>
              </a:rPr>
              <a:t>Social Impacts</a:t>
            </a:r>
            <a:endParaRPr b="1" i="1" sz="2000">
              <a:solidFill>
                <a:srgbClr val="262626"/>
              </a:solidFill>
              <a:latin typeface="Arial"/>
              <a:ea typeface="Arial"/>
              <a:cs typeface="Arial"/>
              <a:sym typeface="Arial"/>
            </a:endParaRPr>
          </a:p>
          <a:p>
            <a:pPr indent="0" lvl="0" marL="0" rtl="0" algn="l">
              <a:spcBef>
                <a:spcPts val="1000"/>
              </a:spcBef>
              <a:spcAft>
                <a:spcPts val="0"/>
              </a:spcAft>
              <a:buSzPts val="2000"/>
              <a:buNone/>
            </a:pPr>
            <a:r>
              <a:t/>
            </a:r>
            <a:endParaRPr b="1" sz="2000">
              <a:solidFill>
                <a:srgbClr val="262626"/>
              </a:solidFill>
              <a:latin typeface="Arial"/>
              <a:ea typeface="Arial"/>
              <a:cs typeface="Arial"/>
              <a:sym typeface="Arial"/>
            </a:endParaRPr>
          </a:p>
          <a:p>
            <a:pPr indent="-457200" lvl="0" marL="457200" rtl="0" algn="l">
              <a:spcBef>
                <a:spcPts val="1000"/>
              </a:spcBef>
              <a:spcAft>
                <a:spcPts val="0"/>
              </a:spcAft>
              <a:buSzPts val="1800"/>
              <a:buAutoNum type="arabicPeriod"/>
            </a:pPr>
            <a:r>
              <a:rPr b="1" lang="en-US">
                <a:solidFill>
                  <a:srgbClr val="262626"/>
                </a:solidFill>
                <a:latin typeface="Arial"/>
                <a:ea typeface="Arial"/>
                <a:cs typeface="Arial"/>
                <a:sym typeface="Arial"/>
              </a:rPr>
              <a:t>Circulation of Wealth</a:t>
            </a:r>
            <a:endParaRPr b="1" sz="2000">
              <a:solidFill>
                <a:srgbClr val="262626"/>
              </a:solidFill>
              <a:latin typeface="Arial"/>
              <a:ea typeface="Arial"/>
              <a:cs typeface="Arial"/>
              <a:sym typeface="Arial"/>
            </a:endParaRPr>
          </a:p>
          <a:p>
            <a:pPr indent="-342900" lvl="0" marL="342900" rtl="0" algn="l">
              <a:spcBef>
                <a:spcPts val="1000"/>
              </a:spcBef>
              <a:spcAft>
                <a:spcPts val="0"/>
              </a:spcAft>
              <a:buSzPts val="1800"/>
              <a:buFont typeface="Arial"/>
              <a:buChar char="-"/>
            </a:pPr>
            <a:r>
              <a:rPr lang="en-US">
                <a:solidFill>
                  <a:srgbClr val="262626"/>
                </a:solidFill>
                <a:latin typeface="Arial"/>
                <a:ea typeface="Arial"/>
                <a:cs typeface="Arial"/>
                <a:sym typeface="Arial"/>
              </a:rPr>
              <a:t>Redistribution from the rich to the poor and needy</a:t>
            </a:r>
            <a:endParaRPr/>
          </a:p>
          <a:p>
            <a:pPr indent="0" lvl="0" marL="0" rtl="0" algn="l">
              <a:spcBef>
                <a:spcPts val="1000"/>
              </a:spcBef>
              <a:spcAft>
                <a:spcPts val="0"/>
              </a:spcAft>
              <a:buSzPts val="1800"/>
              <a:buNone/>
            </a:pPr>
            <a:r>
              <a:t/>
            </a:r>
            <a:endParaRPr>
              <a:solidFill>
                <a:srgbClr val="262626"/>
              </a:solidFill>
              <a:latin typeface="Arial"/>
              <a:ea typeface="Arial"/>
              <a:cs typeface="Arial"/>
              <a:sym typeface="Arial"/>
            </a:endParaRPr>
          </a:p>
          <a:p>
            <a:pPr indent="0" lvl="0" marL="0" rtl="0" algn="l">
              <a:spcBef>
                <a:spcPts val="1000"/>
              </a:spcBef>
              <a:spcAft>
                <a:spcPts val="0"/>
              </a:spcAft>
              <a:buSzPts val="1800"/>
              <a:buNone/>
            </a:pPr>
            <a:r>
              <a:rPr b="1" lang="en-US">
                <a:solidFill>
                  <a:srgbClr val="262626"/>
                </a:solidFill>
                <a:latin typeface="Arial"/>
                <a:ea typeface="Arial"/>
                <a:cs typeface="Arial"/>
                <a:sym typeface="Arial"/>
              </a:rPr>
              <a:t>2. Balanced Society</a:t>
            </a:r>
            <a:endParaRPr/>
          </a:p>
          <a:p>
            <a:pPr indent="-342900" lvl="0" marL="342900" rtl="0" algn="l">
              <a:spcBef>
                <a:spcPts val="1000"/>
              </a:spcBef>
              <a:spcAft>
                <a:spcPts val="0"/>
              </a:spcAft>
              <a:buSzPts val="1800"/>
              <a:buFont typeface="Arial"/>
              <a:buChar char="-"/>
            </a:pPr>
            <a:r>
              <a:rPr lang="en-US">
                <a:solidFill>
                  <a:srgbClr val="262626"/>
                </a:solidFill>
                <a:latin typeface="Arial"/>
                <a:ea typeface="Arial"/>
                <a:cs typeface="Arial"/>
                <a:sym typeface="Arial"/>
              </a:rPr>
              <a:t>Will help in reducing the gap between rich and poor</a:t>
            </a:r>
            <a:endParaRPr/>
          </a:p>
          <a:p>
            <a:pPr indent="0" lvl="0" marL="0" rtl="0" algn="l">
              <a:spcBef>
                <a:spcPts val="1000"/>
              </a:spcBef>
              <a:spcAft>
                <a:spcPts val="0"/>
              </a:spcAft>
              <a:buSzPts val="1800"/>
              <a:buNone/>
            </a:pPr>
            <a:r>
              <a:t/>
            </a:r>
            <a:endParaRPr>
              <a:solidFill>
                <a:srgbClr val="262626"/>
              </a:solidFill>
              <a:latin typeface="Arial"/>
              <a:ea typeface="Arial"/>
              <a:cs typeface="Arial"/>
              <a:sym typeface="Arial"/>
            </a:endParaRPr>
          </a:p>
          <a:p>
            <a:pPr indent="0" lvl="0" marL="0" rtl="0" algn="l">
              <a:spcBef>
                <a:spcPts val="1000"/>
              </a:spcBef>
              <a:spcAft>
                <a:spcPts val="0"/>
              </a:spcAft>
              <a:buSzPts val="1800"/>
              <a:buNone/>
            </a:pPr>
            <a:r>
              <a:rPr b="1" lang="en-US">
                <a:solidFill>
                  <a:srgbClr val="262626"/>
                </a:solidFill>
                <a:latin typeface="Arial"/>
                <a:ea typeface="Arial"/>
                <a:cs typeface="Arial"/>
                <a:sym typeface="Arial"/>
              </a:rPr>
              <a:t>3. Poverty Alleviation</a:t>
            </a:r>
            <a:endParaRPr/>
          </a:p>
          <a:p>
            <a:pPr indent="-342900" lvl="0" marL="342900" rtl="0" algn="l">
              <a:spcBef>
                <a:spcPts val="1000"/>
              </a:spcBef>
              <a:spcAft>
                <a:spcPts val="0"/>
              </a:spcAft>
              <a:buSzPts val="1800"/>
              <a:buFont typeface="Arial"/>
              <a:buChar char="-"/>
            </a:pPr>
            <a:r>
              <a:rPr lang="en-US">
                <a:solidFill>
                  <a:srgbClr val="262626"/>
                </a:solidFill>
                <a:latin typeface="Arial"/>
                <a:ea typeface="Arial"/>
                <a:cs typeface="Arial"/>
                <a:sym typeface="Arial"/>
              </a:rPr>
              <a:t>Everyone will at least have access to all the basic needs of life</a:t>
            </a:r>
            <a:endParaRPr/>
          </a:p>
          <a:p>
            <a:pPr indent="0" lvl="0" marL="0" rtl="0" algn="l">
              <a:spcBef>
                <a:spcPts val="1000"/>
              </a:spcBef>
              <a:spcAft>
                <a:spcPts val="0"/>
              </a:spcAft>
              <a:buSzPts val="1800"/>
              <a:buNone/>
            </a:pPr>
            <a:r>
              <a:t/>
            </a:r>
            <a:endParaRPr>
              <a:solidFill>
                <a:srgbClr val="262626"/>
              </a:solidFill>
              <a:latin typeface="Arial"/>
              <a:ea typeface="Arial"/>
              <a:cs typeface="Arial"/>
              <a:sym typeface="Arial"/>
            </a:endParaRPr>
          </a:p>
          <a:p>
            <a:pPr indent="0" lvl="0" marL="0" rtl="0" algn="l">
              <a:spcBef>
                <a:spcPts val="1000"/>
              </a:spcBef>
              <a:spcAft>
                <a:spcPts val="0"/>
              </a:spcAft>
              <a:buSzPts val="1800"/>
              <a:buNone/>
            </a:pPr>
            <a:r>
              <a:rPr b="1" lang="en-US">
                <a:solidFill>
                  <a:srgbClr val="262626"/>
                </a:solidFill>
                <a:latin typeface="Arial"/>
                <a:ea typeface="Arial"/>
                <a:cs typeface="Arial"/>
                <a:sym typeface="Arial"/>
              </a:rPr>
              <a:t>4. Eradication of Crimes such as Theft</a:t>
            </a:r>
            <a:endParaRPr/>
          </a:p>
          <a:p>
            <a:pPr indent="0" lvl="0" marL="0" rtl="0" algn="l">
              <a:spcBef>
                <a:spcPts val="1000"/>
              </a:spcBef>
              <a:spcAft>
                <a:spcPts val="0"/>
              </a:spcAft>
              <a:buSzPts val="1800"/>
              <a:buNone/>
            </a:pPr>
            <a:r>
              <a:rPr lang="en-US">
                <a:solidFill>
                  <a:srgbClr val="262626"/>
                </a:solidFill>
                <a:latin typeface="Arial"/>
                <a:ea typeface="Arial"/>
                <a:cs typeface="Arial"/>
                <a:sym typeface="Arial"/>
              </a:rPr>
              <a:t>- Most of the robberies and thefts are committed when one does not have means of sustenance. Zakat will solve this problem. </a:t>
            </a:r>
            <a:endParaRPr/>
          </a:p>
        </p:txBody>
      </p:sp>
    </p:spTree>
  </p:cSld>
  <p:clrMapOvr>
    <a:masterClrMapping/>
  </p:clrMapOvr>
</p:sld>
</file>

<file path=ppt/slides/slide3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50" name="Shape 350"/>
        <p:cNvGrpSpPr/>
        <p:nvPr/>
      </p:nvGrpSpPr>
      <p:grpSpPr>
        <a:xfrm>
          <a:off x="0" y="0"/>
          <a:ext cx="0" cy="0"/>
          <a:chOff x="0" y="0"/>
          <a:chExt cx="0" cy="0"/>
        </a:xfrm>
      </p:grpSpPr>
      <p:sp>
        <p:nvSpPr>
          <p:cNvPr id="351" name="Google Shape;351;p35"/>
          <p:cNvSpPr txBox="1"/>
          <p:nvPr>
            <p:ph idx="1" type="body"/>
          </p:nvPr>
        </p:nvSpPr>
        <p:spPr>
          <a:xfrm>
            <a:off x="2112135" y="785611"/>
            <a:ext cx="9569003" cy="5847009"/>
          </a:xfrm>
          <a:prstGeom prst="rect">
            <a:avLst/>
          </a:prstGeom>
          <a:noFill/>
          <a:ln>
            <a:noFill/>
          </a:ln>
        </p:spPr>
        <p:txBody>
          <a:bodyPr anchorCtr="0" anchor="t" bIns="45700" lIns="91425" spcFirstLastPara="1" rIns="91425" wrap="square" tIns="45700">
            <a:normAutofit/>
          </a:bodyPr>
          <a:lstStyle/>
          <a:p>
            <a:pPr indent="0" lvl="0" marL="0" rtl="0" algn="l">
              <a:spcBef>
                <a:spcPts val="0"/>
              </a:spcBef>
              <a:spcAft>
                <a:spcPts val="0"/>
              </a:spcAft>
              <a:buSzPts val="2000"/>
              <a:buNone/>
            </a:pPr>
            <a:r>
              <a:t/>
            </a:r>
            <a:endParaRPr b="1" sz="2000">
              <a:solidFill>
                <a:srgbClr val="262626"/>
              </a:solidFill>
              <a:latin typeface="Arial"/>
              <a:ea typeface="Arial"/>
              <a:cs typeface="Arial"/>
              <a:sym typeface="Arial"/>
            </a:endParaRPr>
          </a:p>
          <a:p>
            <a:pPr indent="0" lvl="0" marL="0" rtl="0" algn="l">
              <a:spcBef>
                <a:spcPts val="1000"/>
              </a:spcBef>
              <a:spcAft>
                <a:spcPts val="0"/>
              </a:spcAft>
              <a:buSzPts val="1800"/>
              <a:buNone/>
            </a:pPr>
            <a:r>
              <a:rPr b="1" lang="en-US">
                <a:solidFill>
                  <a:srgbClr val="262626"/>
                </a:solidFill>
                <a:latin typeface="Arial"/>
                <a:ea typeface="Arial"/>
                <a:cs typeface="Arial"/>
                <a:sym typeface="Arial"/>
              </a:rPr>
              <a:t>5. Helps Strengthening Unity &amp; Brotherhood</a:t>
            </a:r>
            <a:endParaRPr/>
          </a:p>
          <a:p>
            <a:pPr indent="-342900" lvl="0" marL="342900" rtl="0" algn="l">
              <a:spcBef>
                <a:spcPts val="1000"/>
              </a:spcBef>
              <a:spcAft>
                <a:spcPts val="0"/>
              </a:spcAft>
              <a:buSzPts val="1800"/>
              <a:buFont typeface="Arial"/>
              <a:buChar char="-"/>
            </a:pPr>
            <a:r>
              <a:rPr lang="en-US">
                <a:solidFill>
                  <a:srgbClr val="262626"/>
                </a:solidFill>
                <a:latin typeface="Arial"/>
                <a:ea typeface="Arial"/>
                <a:cs typeface="Arial"/>
                <a:sym typeface="Arial"/>
              </a:rPr>
              <a:t>The poor will acknowledge the fact that the rich do not keep their wealth to themselves. </a:t>
            </a:r>
            <a:endParaRPr/>
          </a:p>
          <a:p>
            <a:pPr indent="-228600" lvl="0" marL="342900" rtl="0" algn="l">
              <a:spcBef>
                <a:spcPts val="1000"/>
              </a:spcBef>
              <a:spcAft>
                <a:spcPts val="0"/>
              </a:spcAft>
              <a:buSzPts val="1800"/>
              <a:buFont typeface="Century Gothic"/>
              <a:buNone/>
            </a:pPr>
            <a:r>
              <a:t/>
            </a:r>
            <a:endParaRPr>
              <a:solidFill>
                <a:srgbClr val="262626"/>
              </a:solidFill>
              <a:latin typeface="Arial"/>
              <a:ea typeface="Arial"/>
              <a:cs typeface="Arial"/>
              <a:sym typeface="Arial"/>
            </a:endParaRPr>
          </a:p>
          <a:p>
            <a:pPr indent="0" lvl="0" marL="0" rtl="0" algn="l">
              <a:spcBef>
                <a:spcPts val="1000"/>
              </a:spcBef>
              <a:spcAft>
                <a:spcPts val="0"/>
              </a:spcAft>
              <a:buSzPts val="1800"/>
              <a:buNone/>
            </a:pPr>
            <a:r>
              <a:rPr b="1" lang="en-US">
                <a:solidFill>
                  <a:srgbClr val="262626"/>
                </a:solidFill>
                <a:latin typeface="Arial"/>
                <a:ea typeface="Arial"/>
                <a:cs typeface="Arial"/>
                <a:sym typeface="Arial"/>
              </a:rPr>
              <a:t>6. Eradication of Social Evils such as Jealousy, Envy etc.</a:t>
            </a:r>
            <a:endParaRPr/>
          </a:p>
          <a:p>
            <a:pPr indent="-342900" lvl="0" marL="342900" rtl="0" algn="l">
              <a:spcBef>
                <a:spcPts val="1000"/>
              </a:spcBef>
              <a:spcAft>
                <a:spcPts val="0"/>
              </a:spcAft>
              <a:buSzPts val="1800"/>
              <a:buFont typeface="Arial"/>
              <a:buChar char="-"/>
            </a:pPr>
            <a:r>
              <a:rPr lang="en-US">
                <a:solidFill>
                  <a:srgbClr val="262626"/>
                </a:solidFill>
                <a:latin typeface="Arial"/>
                <a:ea typeface="Arial"/>
                <a:cs typeface="Arial"/>
                <a:sym typeface="Arial"/>
              </a:rPr>
              <a:t>The poor will not get jealous of the rich earning and having more wealth than them</a:t>
            </a:r>
            <a:endParaRPr/>
          </a:p>
          <a:p>
            <a:pPr indent="0" lvl="0" marL="0" rtl="0" algn="l">
              <a:spcBef>
                <a:spcPts val="1000"/>
              </a:spcBef>
              <a:spcAft>
                <a:spcPts val="0"/>
              </a:spcAft>
              <a:buSzPts val="1800"/>
              <a:buNone/>
            </a:pPr>
            <a:r>
              <a:t/>
            </a:r>
            <a:endParaRPr>
              <a:solidFill>
                <a:srgbClr val="262626"/>
              </a:solidFill>
              <a:latin typeface="Arial"/>
              <a:ea typeface="Arial"/>
              <a:cs typeface="Arial"/>
              <a:sym typeface="Arial"/>
            </a:endParaRPr>
          </a:p>
          <a:p>
            <a:pPr indent="0" lvl="0" marL="0" rtl="0" algn="l">
              <a:spcBef>
                <a:spcPts val="1000"/>
              </a:spcBef>
              <a:spcAft>
                <a:spcPts val="0"/>
              </a:spcAft>
              <a:buSzPts val="1800"/>
              <a:buNone/>
            </a:pPr>
            <a:r>
              <a:rPr b="1" lang="en-US">
                <a:solidFill>
                  <a:srgbClr val="262626"/>
                </a:solidFill>
                <a:latin typeface="Arial"/>
                <a:ea typeface="Arial"/>
                <a:cs typeface="Arial"/>
                <a:sym typeface="Arial"/>
              </a:rPr>
              <a:t> </a:t>
            </a:r>
            <a:endParaRPr/>
          </a:p>
          <a:p>
            <a:pPr indent="0" lvl="0" marL="0" rtl="0" algn="l">
              <a:spcBef>
                <a:spcPts val="1000"/>
              </a:spcBef>
              <a:spcAft>
                <a:spcPts val="0"/>
              </a:spcAft>
              <a:buSzPts val="1800"/>
              <a:buNone/>
            </a:pPr>
            <a:r>
              <a:t/>
            </a:r>
            <a:endParaRPr b="1">
              <a:solidFill>
                <a:srgbClr val="262626"/>
              </a:solidFill>
              <a:latin typeface="Arial"/>
              <a:ea typeface="Arial"/>
              <a:cs typeface="Arial"/>
              <a:sym typeface="Arial"/>
            </a:endParaRPr>
          </a:p>
        </p:txBody>
      </p:sp>
    </p:spTree>
  </p:cSld>
  <p:clrMapOvr>
    <a:masterClrMapping/>
  </p:clrMapOvr>
</p:sld>
</file>

<file path=ppt/slides/slide3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55" name="Shape 355"/>
        <p:cNvGrpSpPr/>
        <p:nvPr/>
      </p:nvGrpSpPr>
      <p:grpSpPr>
        <a:xfrm>
          <a:off x="0" y="0"/>
          <a:ext cx="0" cy="0"/>
          <a:chOff x="0" y="0"/>
          <a:chExt cx="0" cy="0"/>
        </a:xfrm>
      </p:grpSpPr>
      <p:sp>
        <p:nvSpPr>
          <p:cNvPr id="356" name="Google Shape;356;p36"/>
          <p:cNvSpPr txBox="1"/>
          <p:nvPr>
            <p:ph type="title"/>
          </p:nvPr>
        </p:nvSpPr>
        <p:spPr>
          <a:xfrm>
            <a:off x="2592925" y="624110"/>
            <a:ext cx="8911687" cy="676656"/>
          </a:xfrm>
          <a:prstGeom prst="rect">
            <a:avLst/>
          </a:prstGeom>
          <a:noFill/>
          <a:ln>
            <a:noFill/>
          </a:ln>
        </p:spPr>
        <p:txBody>
          <a:bodyPr anchorCtr="0" anchor="t" bIns="45700" lIns="91425" spcFirstLastPara="1" rIns="91425" wrap="square" tIns="45700">
            <a:normAutofit/>
          </a:bodyPr>
          <a:lstStyle/>
          <a:p>
            <a:pPr indent="0" lvl="0" marL="0" rtl="0" algn="ctr">
              <a:spcBef>
                <a:spcPts val="0"/>
              </a:spcBef>
              <a:spcAft>
                <a:spcPts val="0"/>
              </a:spcAft>
              <a:buClr>
                <a:srgbClr val="262626"/>
              </a:buClr>
              <a:buSzPts val="3600"/>
              <a:buFont typeface="Arial"/>
              <a:buNone/>
            </a:pPr>
            <a:r>
              <a:rPr lang="en-US">
                <a:latin typeface="Arial"/>
                <a:ea typeface="Arial"/>
                <a:cs typeface="Arial"/>
                <a:sym typeface="Arial"/>
              </a:rPr>
              <a:t>Saum (Fasting)</a:t>
            </a:r>
            <a:endParaRPr>
              <a:latin typeface="Arial"/>
              <a:ea typeface="Arial"/>
              <a:cs typeface="Arial"/>
              <a:sym typeface="Arial"/>
            </a:endParaRPr>
          </a:p>
        </p:txBody>
      </p:sp>
      <p:sp>
        <p:nvSpPr>
          <p:cNvPr id="357" name="Google Shape;357;p36"/>
          <p:cNvSpPr txBox="1"/>
          <p:nvPr>
            <p:ph idx="1" type="body"/>
          </p:nvPr>
        </p:nvSpPr>
        <p:spPr>
          <a:xfrm>
            <a:off x="2167429" y="1506828"/>
            <a:ext cx="9337183" cy="4997003"/>
          </a:xfrm>
          <a:prstGeom prst="rect">
            <a:avLst/>
          </a:prstGeom>
          <a:noFill/>
          <a:ln>
            <a:noFill/>
          </a:ln>
        </p:spPr>
        <p:txBody>
          <a:bodyPr anchorCtr="0" anchor="t" bIns="45700" lIns="91425" spcFirstLastPara="1" rIns="91425" wrap="square" tIns="45700">
            <a:normAutofit fontScale="62500" lnSpcReduction="20000"/>
          </a:bodyPr>
          <a:lstStyle/>
          <a:p>
            <a:pPr indent="0" lvl="0" marL="0" rtl="0" algn="l">
              <a:spcBef>
                <a:spcPts val="0"/>
              </a:spcBef>
              <a:spcAft>
                <a:spcPts val="0"/>
              </a:spcAft>
              <a:buSzPct val="100000"/>
              <a:buNone/>
            </a:pPr>
            <a:r>
              <a:t/>
            </a:r>
            <a:endParaRPr sz="1900"/>
          </a:p>
          <a:p>
            <a:pPr indent="-342931" lvl="0" marL="342900" rtl="0" algn="l">
              <a:spcBef>
                <a:spcPts val="1000"/>
              </a:spcBef>
              <a:spcAft>
                <a:spcPts val="0"/>
              </a:spcAft>
              <a:buSzPct val="100000"/>
              <a:buFont typeface="Arial"/>
              <a:buChar char="-"/>
            </a:pPr>
            <a:r>
              <a:rPr lang="en-US" sz="2900">
                <a:latin typeface="Arial"/>
                <a:ea typeface="Arial"/>
                <a:cs typeface="Arial"/>
                <a:sym typeface="Arial"/>
              </a:rPr>
              <a:t>Saum is one of the five pillars of Islam</a:t>
            </a:r>
            <a:endParaRPr sz="2900"/>
          </a:p>
          <a:p>
            <a:pPr indent="-342931" lvl="0" marL="342900" rtl="0" algn="l">
              <a:spcBef>
                <a:spcPts val="1000"/>
              </a:spcBef>
              <a:spcAft>
                <a:spcPts val="0"/>
              </a:spcAft>
              <a:buSzPct val="100000"/>
              <a:buFont typeface="Arial"/>
              <a:buChar char="-"/>
            </a:pPr>
            <a:r>
              <a:rPr lang="en-US" sz="2900">
                <a:latin typeface="Arial"/>
                <a:ea typeface="Arial"/>
                <a:cs typeface="Arial"/>
                <a:sym typeface="Arial"/>
              </a:rPr>
              <a:t>In literal sense, ‘</a:t>
            </a:r>
            <a:r>
              <a:rPr i="1" lang="en-US" sz="2900">
                <a:latin typeface="Arial"/>
                <a:ea typeface="Arial"/>
                <a:cs typeface="Arial"/>
                <a:sym typeface="Arial"/>
              </a:rPr>
              <a:t>saum</a:t>
            </a:r>
            <a:r>
              <a:rPr lang="en-US" sz="2900">
                <a:latin typeface="Arial"/>
                <a:ea typeface="Arial"/>
                <a:cs typeface="Arial"/>
                <a:sym typeface="Arial"/>
              </a:rPr>
              <a:t>’ means to refrain from something</a:t>
            </a:r>
            <a:endParaRPr/>
          </a:p>
          <a:p>
            <a:pPr indent="-342931" lvl="0" marL="342900" rtl="0" algn="l">
              <a:spcBef>
                <a:spcPts val="1000"/>
              </a:spcBef>
              <a:spcAft>
                <a:spcPts val="0"/>
              </a:spcAft>
              <a:buSzPct val="100000"/>
              <a:buFont typeface="Arial"/>
              <a:buChar char="-"/>
            </a:pPr>
            <a:r>
              <a:rPr lang="en-US" sz="2900">
                <a:latin typeface="Arial"/>
                <a:ea typeface="Arial"/>
                <a:cs typeface="Arial"/>
                <a:sym typeface="Arial"/>
              </a:rPr>
              <a:t>In terminology, it means refraining from food, water and intercourse from dawn till sunset in the month of Ramadan</a:t>
            </a:r>
            <a:endParaRPr/>
          </a:p>
          <a:p>
            <a:pPr indent="-342931" lvl="0" marL="342900" rtl="0" algn="l">
              <a:spcBef>
                <a:spcPts val="1000"/>
              </a:spcBef>
              <a:spcAft>
                <a:spcPts val="0"/>
              </a:spcAft>
              <a:buSzPct val="100000"/>
              <a:buFont typeface="Arial"/>
              <a:buChar char="-"/>
            </a:pPr>
            <a:r>
              <a:rPr lang="en-US" sz="2900">
                <a:latin typeface="Arial"/>
                <a:ea typeface="Arial"/>
                <a:cs typeface="Arial"/>
                <a:sym typeface="Arial"/>
              </a:rPr>
              <a:t>It was made obligatory in the second year of Hijrah along with zakat</a:t>
            </a:r>
            <a:endParaRPr/>
          </a:p>
          <a:p>
            <a:pPr indent="-342931" lvl="0" marL="342900" rtl="0" algn="l">
              <a:spcBef>
                <a:spcPts val="1000"/>
              </a:spcBef>
              <a:spcAft>
                <a:spcPts val="0"/>
              </a:spcAft>
              <a:buSzPct val="100000"/>
              <a:buFont typeface="Arial"/>
              <a:buChar char="-"/>
            </a:pPr>
            <a:r>
              <a:rPr lang="en-US" sz="2900">
                <a:latin typeface="Arial"/>
                <a:ea typeface="Arial"/>
                <a:cs typeface="Arial"/>
                <a:sym typeface="Arial"/>
              </a:rPr>
              <a:t>It is a worship designed to keep the negative human emotions under check</a:t>
            </a:r>
            <a:endParaRPr/>
          </a:p>
          <a:p>
            <a:pPr indent="-342931" lvl="0" marL="342900" rtl="0" algn="l">
              <a:spcBef>
                <a:spcPts val="1000"/>
              </a:spcBef>
              <a:spcAft>
                <a:spcPts val="0"/>
              </a:spcAft>
              <a:buSzPct val="100000"/>
              <a:buFont typeface="Arial"/>
              <a:buChar char="-"/>
            </a:pPr>
            <a:r>
              <a:rPr lang="en-US" sz="2900">
                <a:latin typeface="Arial"/>
                <a:ea typeface="Arial"/>
                <a:cs typeface="Arial"/>
                <a:sym typeface="Arial"/>
              </a:rPr>
              <a:t>The month, Ramadan, is an opportunity for Muslims to train themselves for good deeds, and prepare for the coming year.</a:t>
            </a:r>
            <a:endParaRPr/>
          </a:p>
          <a:p>
            <a:pPr indent="-342931" lvl="0" marL="342900" rtl="0" algn="l">
              <a:spcBef>
                <a:spcPts val="1000"/>
              </a:spcBef>
              <a:spcAft>
                <a:spcPts val="0"/>
              </a:spcAft>
              <a:buSzPct val="100000"/>
              <a:buFont typeface="Arial"/>
              <a:buChar char="-"/>
            </a:pPr>
            <a:r>
              <a:rPr lang="en-US" sz="2900">
                <a:latin typeface="Arial"/>
                <a:ea typeface="Arial"/>
                <a:cs typeface="Arial"/>
                <a:sym typeface="Arial"/>
              </a:rPr>
              <a:t>When the Prophet SAW saw the Rajab moon, he used to say;</a:t>
            </a:r>
            <a:endParaRPr/>
          </a:p>
          <a:p>
            <a:pPr indent="0" lvl="0" marL="0" rtl="0" algn="l">
              <a:spcBef>
                <a:spcPts val="1000"/>
              </a:spcBef>
              <a:spcAft>
                <a:spcPts val="0"/>
              </a:spcAft>
              <a:buSzPct val="100000"/>
              <a:buNone/>
            </a:pPr>
            <a:r>
              <a:rPr b="1" i="1" lang="en-US" sz="2900">
                <a:latin typeface="Arial"/>
                <a:ea typeface="Arial"/>
                <a:cs typeface="Arial"/>
                <a:sym typeface="Arial"/>
              </a:rPr>
              <a:t>“O Allah put blessings for us in Rajab and Sha’ban, and make us reach Ramadan.”</a:t>
            </a:r>
            <a:endParaRPr/>
          </a:p>
          <a:p>
            <a:pPr indent="0" lvl="0" marL="0" rtl="0" algn="l">
              <a:spcBef>
                <a:spcPts val="1000"/>
              </a:spcBef>
              <a:spcAft>
                <a:spcPts val="0"/>
              </a:spcAft>
              <a:buSzPct val="100000"/>
              <a:buNone/>
            </a:pPr>
            <a:r>
              <a:rPr lang="en-US" sz="2900">
                <a:latin typeface="Arial"/>
                <a:ea typeface="Arial"/>
                <a:cs typeface="Arial"/>
                <a:sym typeface="Arial"/>
              </a:rPr>
              <a:t>- The month of Ramadan is a great opportunity for Muslims to earn handsome amounts of rewards for the life Hereafter as the reward for every good deed is multiplied.</a:t>
            </a:r>
            <a:endParaRPr/>
          </a:p>
          <a:p>
            <a:pPr indent="0" lvl="0" marL="0" rtl="0" algn="l">
              <a:spcBef>
                <a:spcPts val="1000"/>
              </a:spcBef>
              <a:spcAft>
                <a:spcPts val="0"/>
              </a:spcAft>
              <a:buSzPct val="100000"/>
              <a:buNone/>
            </a:pPr>
            <a:r>
              <a:rPr b="1" i="1" lang="en-US" sz="2900">
                <a:latin typeface="Arial"/>
                <a:ea typeface="Arial"/>
                <a:cs typeface="Arial"/>
                <a:sym typeface="Arial"/>
              </a:rPr>
              <a:t>“When there comes the month of Ramadan, the gates of mercy are opened, and the gates of Hell are locked, and the devils are chained.” </a:t>
            </a:r>
            <a:r>
              <a:rPr b="1" lang="en-US" sz="2900">
                <a:latin typeface="Arial"/>
                <a:ea typeface="Arial"/>
                <a:cs typeface="Arial"/>
                <a:sym typeface="Arial"/>
              </a:rPr>
              <a:t>(Muslim)</a:t>
            </a:r>
            <a:r>
              <a:rPr lang="en-US" sz="2900">
                <a:latin typeface="Arial"/>
                <a:ea typeface="Arial"/>
                <a:cs typeface="Arial"/>
                <a:sym typeface="Arial"/>
              </a:rPr>
              <a:t>  </a:t>
            </a:r>
            <a:r>
              <a:rPr lang="en-US">
                <a:latin typeface="Arial"/>
                <a:ea typeface="Arial"/>
                <a:cs typeface="Arial"/>
                <a:sym typeface="Arial"/>
              </a:rPr>
              <a:t> </a:t>
            </a:r>
            <a:endParaRPr/>
          </a:p>
          <a:p>
            <a:pPr indent="-271462" lvl="0" marL="342900" rtl="0" algn="l">
              <a:spcBef>
                <a:spcPts val="1000"/>
              </a:spcBef>
              <a:spcAft>
                <a:spcPts val="0"/>
              </a:spcAft>
              <a:buSzPct val="100000"/>
              <a:buFont typeface="Century Gothic"/>
              <a:buNone/>
            </a:pPr>
            <a:r>
              <a:t/>
            </a:r>
            <a:endParaRPr>
              <a:latin typeface="Arial"/>
              <a:ea typeface="Arial"/>
              <a:cs typeface="Arial"/>
              <a:sym typeface="Arial"/>
            </a:endParaRPr>
          </a:p>
        </p:txBody>
      </p:sp>
    </p:spTree>
  </p:cSld>
  <p:clrMapOvr>
    <a:masterClrMapping/>
  </p:clrMapOvr>
</p:sld>
</file>

<file path=ppt/slides/slide3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61" name="Shape 361"/>
        <p:cNvGrpSpPr/>
        <p:nvPr/>
      </p:nvGrpSpPr>
      <p:grpSpPr>
        <a:xfrm>
          <a:off x="0" y="0"/>
          <a:ext cx="0" cy="0"/>
          <a:chOff x="0" y="0"/>
          <a:chExt cx="0" cy="0"/>
        </a:xfrm>
      </p:grpSpPr>
      <p:sp>
        <p:nvSpPr>
          <p:cNvPr id="362" name="Google Shape;362;p37"/>
          <p:cNvSpPr txBox="1"/>
          <p:nvPr>
            <p:ph type="title"/>
          </p:nvPr>
        </p:nvSpPr>
        <p:spPr>
          <a:xfrm>
            <a:off x="2592925" y="624110"/>
            <a:ext cx="8911687" cy="715293"/>
          </a:xfrm>
          <a:prstGeom prst="rect">
            <a:avLst/>
          </a:prstGeom>
          <a:noFill/>
          <a:ln>
            <a:noFill/>
          </a:ln>
        </p:spPr>
        <p:txBody>
          <a:bodyPr anchorCtr="0" anchor="t" bIns="45700" lIns="91425" spcFirstLastPara="1" rIns="91425" wrap="square" tIns="45700">
            <a:normAutofit/>
          </a:bodyPr>
          <a:lstStyle/>
          <a:p>
            <a:pPr indent="0" lvl="0" marL="0" rtl="0" algn="ctr">
              <a:spcBef>
                <a:spcPts val="0"/>
              </a:spcBef>
              <a:spcAft>
                <a:spcPts val="0"/>
              </a:spcAft>
              <a:buClr>
                <a:srgbClr val="262626"/>
              </a:buClr>
              <a:buSzPts val="3600"/>
              <a:buFont typeface="Arial"/>
              <a:buNone/>
            </a:pPr>
            <a:r>
              <a:rPr lang="en-US">
                <a:latin typeface="Arial"/>
                <a:ea typeface="Arial"/>
                <a:cs typeface="Arial"/>
                <a:sym typeface="Arial"/>
              </a:rPr>
              <a:t>Impacts of Fasting</a:t>
            </a:r>
            <a:endParaRPr>
              <a:latin typeface="Arial"/>
              <a:ea typeface="Arial"/>
              <a:cs typeface="Arial"/>
              <a:sym typeface="Arial"/>
            </a:endParaRPr>
          </a:p>
        </p:txBody>
      </p:sp>
      <p:sp>
        <p:nvSpPr>
          <p:cNvPr id="363" name="Google Shape;363;p37"/>
          <p:cNvSpPr txBox="1"/>
          <p:nvPr>
            <p:ph idx="1" type="body"/>
          </p:nvPr>
        </p:nvSpPr>
        <p:spPr>
          <a:xfrm>
            <a:off x="2266682" y="1468192"/>
            <a:ext cx="9237930" cy="5087154"/>
          </a:xfrm>
          <a:prstGeom prst="rect">
            <a:avLst/>
          </a:prstGeom>
          <a:noFill/>
          <a:ln>
            <a:noFill/>
          </a:ln>
        </p:spPr>
        <p:txBody>
          <a:bodyPr anchorCtr="0" anchor="t" bIns="45700" lIns="91425" spcFirstLastPara="1" rIns="91425" wrap="square" tIns="45700">
            <a:normAutofit lnSpcReduction="10000"/>
          </a:bodyPr>
          <a:lstStyle/>
          <a:p>
            <a:pPr indent="-342900" lvl="0" marL="342900" rtl="0" algn="l">
              <a:spcBef>
                <a:spcPts val="0"/>
              </a:spcBef>
              <a:spcAft>
                <a:spcPts val="0"/>
              </a:spcAft>
              <a:buSzPts val="1800"/>
              <a:buAutoNum type="arabicPeriod"/>
            </a:pPr>
            <a:r>
              <a:rPr b="1" lang="en-US">
                <a:latin typeface="Arial"/>
                <a:ea typeface="Arial"/>
                <a:cs typeface="Arial"/>
                <a:sym typeface="Arial"/>
              </a:rPr>
              <a:t>Spiritual Elevation</a:t>
            </a:r>
            <a:endParaRPr/>
          </a:p>
          <a:p>
            <a:pPr indent="0" lvl="0" marL="0" rtl="0" algn="l">
              <a:spcBef>
                <a:spcPts val="1000"/>
              </a:spcBef>
              <a:spcAft>
                <a:spcPts val="0"/>
              </a:spcAft>
              <a:buSzPts val="1800"/>
              <a:buNone/>
            </a:pPr>
            <a:r>
              <a:rPr b="1" i="1" lang="en-US">
                <a:latin typeface="Arial"/>
                <a:ea typeface="Arial"/>
                <a:cs typeface="Arial"/>
                <a:sym typeface="Arial"/>
              </a:rPr>
              <a:t>“O you who believe! Fasting is prescribed for you, as it was prescribed for those before you, that you may become righteous.” </a:t>
            </a:r>
            <a:r>
              <a:rPr b="1" lang="en-US">
                <a:latin typeface="Arial"/>
                <a:ea typeface="Arial"/>
                <a:cs typeface="Arial"/>
                <a:sym typeface="Arial"/>
              </a:rPr>
              <a:t>(Al-Baqarah – 183)</a:t>
            </a:r>
            <a:endParaRPr/>
          </a:p>
          <a:p>
            <a:pPr indent="0" lvl="0" marL="0" rtl="0" algn="l">
              <a:spcBef>
                <a:spcPts val="1000"/>
              </a:spcBef>
              <a:spcAft>
                <a:spcPts val="0"/>
              </a:spcAft>
              <a:buSzPts val="1800"/>
              <a:buNone/>
            </a:pPr>
            <a:r>
              <a:t/>
            </a:r>
            <a:endParaRPr b="1">
              <a:latin typeface="Arial"/>
              <a:ea typeface="Arial"/>
              <a:cs typeface="Arial"/>
              <a:sym typeface="Arial"/>
            </a:endParaRPr>
          </a:p>
          <a:p>
            <a:pPr indent="0" lvl="0" marL="0" rtl="0" algn="l">
              <a:spcBef>
                <a:spcPts val="1000"/>
              </a:spcBef>
              <a:spcAft>
                <a:spcPts val="0"/>
              </a:spcAft>
              <a:buSzPts val="1800"/>
              <a:buNone/>
            </a:pPr>
            <a:r>
              <a:rPr b="1" lang="en-US">
                <a:latin typeface="Arial"/>
                <a:ea typeface="Arial"/>
                <a:cs typeface="Arial"/>
                <a:sym typeface="Arial"/>
              </a:rPr>
              <a:t>2. Protection from Sins</a:t>
            </a:r>
            <a:endParaRPr/>
          </a:p>
          <a:p>
            <a:pPr indent="0" lvl="0" marL="0" rtl="0" algn="l">
              <a:spcBef>
                <a:spcPts val="1000"/>
              </a:spcBef>
              <a:spcAft>
                <a:spcPts val="0"/>
              </a:spcAft>
              <a:buSzPts val="1800"/>
              <a:buNone/>
            </a:pPr>
            <a:r>
              <a:rPr b="1" i="1" lang="en-US">
                <a:latin typeface="Arial"/>
                <a:ea typeface="Arial"/>
                <a:cs typeface="Arial"/>
                <a:sym typeface="Arial"/>
              </a:rPr>
              <a:t>“Whoever among you has the means, let him get married, for it is more effective in lowering the gaze and guarding one’s chastity. And whoever cannot, then fasting will be  a shield for him.” </a:t>
            </a:r>
            <a:r>
              <a:rPr b="1" lang="en-US">
                <a:latin typeface="Arial"/>
                <a:ea typeface="Arial"/>
                <a:cs typeface="Arial"/>
                <a:sym typeface="Arial"/>
              </a:rPr>
              <a:t>(Nasai)</a:t>
            </a:r>
            <a:endParaRPr/>
          </a:p>
          <a:p>
            <a:pPr indent="0" lvl="0" marL="0" rtl="0" algn="l">
              <a:spcBef>
                <a:spcPts val="1000"/>
              </a:spcBef>
              <a:spcAft>
                <a:spcPts val="0"/>
              </a:spcAft>
              <a:buSzPts val="1800"/>
              <a:buNone/>
            </a:pPr>
            <a:r>
              <a:t/>
            </a:r>
            <a:endParaRPr b="1" i="1">
              <a:latin typeface="Arial"/>
              <a:ea typeface="Arial"/>
              <a:cs typeface="Arial"/>
              <a:sym typeface="Arial"/>
            </a:endParaRPr>
          </a:p>
          <a:p>
            <a:pPr indent="0" lvl="0" marL="0" rtl="0" algn="l">
              <a:spcBef>
                <a:spcPts val="1000"/>
              </a:spcBef>
              <a:spcAft>
                <a:spcPts val="0"/>
              </a:spcAft>
              <a:buSzPts val="1800"/>
              <a:buNone/>
            </a:pPr>
            <a:r>
              <a:rPr b="1" lang="en-US">
                <a:latin typeface="Arial"/>
                <a:ea typeface="Arial"/>
                <a:cs typeface="Arial"/>
                <a:sym typeface="Arial"/>
              </a:rPr>
              <a:t>3. Highest Reward</a:t>
            </a:r>
            <a:endParaRPr/>
          </a:p>
          <a:p>
            <a:pPr indent="0" lvl="0" marL="0" rtl="0" algn="l">
              <a:spcBef>
                <a:spcPts val="1000"/>
              </a:spcBef>
              <a:spcAft>
                <a:spcPts val="0"/>
              </a:spcAft>
              <a:buSzPts val="1800"/>
              <a:buNone/>
            </a:pPr>
            <a:r>
              <a:rPr b="1" i="1" lang="en-US">
                <a:latin typeface="Arial"/>
                <a:ea typeface="Arial"/>
                <a:cs typeface="Arial"/>
                <a:sym typeface="Arial"/>
              </a:rPr>
              <a:t>“The Fast is for Me and I will give the reward for it, as he (the one who observes the fast) leaves his sexual desire, food and drink for My Sake. Fasting is a screen (from Hell) and there are two pleasures for a fasting person, one at the time of breaking his fast, and the other at the time when he will meet his Lord. And the smell of the mouth of a fasting person is better in Allah's Sight than the smell of musk.” </a:t>
            </a:r>
            <a:r>
              <a:rPr b="1" lang="en-US">
                <a:latin typeface="Arial"/>
                <a:ea typeface="Arial"/>
                <a:cs typeface="Arial"/>
                <a:sym typeface="Arial"/>
              </a:rPr>
              <a:t>(Bukhari)</a:t>
            </a:r>
            <a:endParaRPr b="1" i="1">
              <a:latin typeface="Arial"/>
              <a:ea typeface="Arial"/>
              <a:cs typeface="Arial"/>
              <a:sym typeface="Arial"/>
            </a:endParaRPr>
          </a:p>
          <a:p>
            <a:pPr indent="0" lvl="0" marL="0" rtl="0" algn="l">
              <a:spcBef>
                <a:spcPts val="1000"/>
              </a:spcBef>
              <a:spcAft>
                <a:spcPts val="0"/>
              </a:spcAft>
              <a:buSzPts val="1800"/>
              <a:buNone/>
            </a:pPr>
            <a:r>
              <a:t/>
            </a:r>
            <a:endParaRPr>
              <a:latin typeface="Arial"/>
              <a:ea typeface="Arial"/>
              <a:cs typeface="Arial"/>
              <a:sym typeface="Arial"/>
            </a:endParaRPr>
          </a:p>
        </p:txBody>
      </p:sp>
    </p:spTree>
  </p:cSld>
  <p:clrMapOvr>
    <a:masterClrMapping/>
  </p:clrMapOvr>
</p:sld>
</file>

<file path=ppt/slides/slide3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67" name="Shape 367"/>
        <p:cNvGrpSpPr/>
        <p:nvPr/>
      </p:nvGrpSpPr>
      <p:grpSpPr>
        <a:xfrm>
          <a:off x="0" y="0"/>
          <a:ext cx="0" cy="0"/>
          <a:chOff x="0" y="0"/>
          <a:chExt cx="0" cy="0"/>
        </a:xfrm>
      </p:grpSpPr>
      <p:sp>
        <p:nvSpPr>
          <p:cNvPr id="368" name="Google Shape;368;p38"/>
          <p:cNvSpPr txBox="1"/>
          <p:nvPr>
            <p:ph idx="1" type="body"/>
          </p:nvPr>
        </p:nvSpPr>
        <p:spPr>
          <a:xfrm>
            <a:off x="2279561" y="656823"/>
            <a:ext cx="9543245" cy="5679583"/>
          </a:xfrm>
          <a:prstGeom prst="rect">
            <a:avLst/>
          </a:prstGeom>
          <a:noFill/>
          <a:ln>
            <a:noFill/>
          </a:ln>
        </p:spPr>
        <p:txBody>
          <a:bodyPr anchorCtr="0" anchor="t" bIns="45700" lIns="91425" spcFirstLastPara="1" rIns="91425" wrap="square" tIns="45700">
            <a:normAutofit fontScale="92500" lnSpcReduction="10000"/>
          </a:bodyPr>
          <a:lstStyle/>
          <a:p>
            <a:pPr indent="0" lvl="0" marL="0" rtl="0" algn="l">
              <a:spcBef>
                <a:spcPts val="0"/>
              </a:spcBef>
              <a:spcAft>
                <a:spcPts val="0"/>
              </a:spcAft>
              <a:buSzPct val="100000"/>
              <a:buNone/>
            </a:pPr>
            <a:r>
              <a:rPr b="1" lang="en-US" sz="1900">
                <a:latin typeface="Arial"/>
                <a:ea typeface="Arial"/>
                <a:cs typeface="Arial"/>
                <a:sym typeface="Arial"/>
              </a:rPr>
              <a:t>4. Instills Patience &amp; Tolerance</a:t>
            </a:r>
            <a:endParaRPr/>
          </a:p>
          <a:p>
            <a:pPr indent="-342931" lvl="0" marL="342900" rtl="0" algn="l">
              <a:spcBef>
                <a:spcPts val="1000"/>
              </a:spcBef>
              <a:spcAft>
                <a:spcPts val="0"/>
              </a:spcAft>
              <a:buSzPct val="100000"/>
              <a:buFont typeface="Arial"/>
              <a:buChar char="-"/>
            </a:pPr>
            <a:r>
              <a:rPr lang="en-US" sz="1900">
                <a:latin typeface="Arial"/>
                <a:ea typeface="Arial"/>
                <a:cs typeface="Arial"/>
                <a:sym typeface="Arial"/>
              </a:rPr>
              <a:t>Leaving basic bodily needs grants a person with patience which is a desirable attribute</a:t>
            </a:r>
            <a:endParaRPr/>
          </a:p>
          <a:p>
            <a:pPr indent="0" lvl="0" marL="0" rtl="0" algn="l">
              <a:spcBef>
                <a:spcPts val="1000"/>
              </a:spcBef>
              <a:spcAft>
                <a:spcPts val="0"/>
              </a:spcAft>
              <a:buSzPct val="100000"/>
              <a:buNone/>
            </a:pPr>
            <a:r>
              <a:t/>
            </a:r>
            <a:endParaRPr sz="1900">
              <a:latin typeface="Arial"/>
              <a:ea typeface="Arial"/>
              <a:cs typeface="Arial"/>
              <a:sym typeface="Arial"/>
            </a:endParaRPr>
          </a:p>
          <a:p>
            <a:pPr indent="0" lvl="0" marL="0" rtl="0" algn="l">
              <a:spcBef>
                <a:spcPts val="1000"/>
              </a:spcBef>
              <a:spcAft>
                <a:spcPts val="0"/>
              </a:spcAft>
              <a:buSzPct val="100000"/>
              <a:buNone/>
            </a:pPr>
            <a:r>
              <a:rPr b="1" lang="en-US" sz="1900">
                <a:latin typeface="Arial"/>
                <a:ea typeface="Arial"/>
                <a:cs typeface="Arial"/>
                <a:sym typeface="Arial"/>
              </a:rPr>
              <a:t>5. Helps in Avoiding Haraam</a:t>
            </a:r>
            <a:endParaRPr/>
          </a:p>
          <a:p>
            <a:pPr indent="-342931" lvl="0" marL="342900" rtl="0" algn="l">
              <a:spcBef>
                <a:spcPts val="1000"/>
              </a:spcBef>
              <a:spcAft>
                <a:spcPts val="0"/>
              </a:spcAft>
              <a:buSzPct val="100000"/>
              <a:buFont typeface="Arial"/>
              <a:buChar char="-"/>
            </a:pPr>
            <a:r>
              <a:rPr lang="en-US" sz="1900">
                <a:latin typeface="Arial"/>
                <a:ea typeface="Arial"/>
                <a:cs typeface="Arial"/>
                <a:sym typeface="Arial"/>
              </a:rPr>
              <a:t>Leaving halaal activities for the sake of Allah for a month helps a person in leaving haraam activities.</a:t>
            </a:r>
            <a:endParaRPr/>
          </a:p>
          <a:p>
            <a:pPr indent="-231330" lvl="0" marL="342900" rtl="0" algn="l">
              <a:spcBef>
                <a:spcPts val="1000"/>
              </a:spcBef>
              <a:spcAft>
                <a:spcPts val="0"/>
              </a:spcAft>
              <a:buSzPct val="100000"/>
              <a:buFont typeface="Century Gothic"/>
              <a:buNone/>
            </a:pPr>
            <a:r>
              <a:t/>
            </a:r>
            <a:endParaRPr sz="1900">
              <a:latin typeface="Arial"/>
              <a:ea typeface="Arial"/>
              <a:cs typeface="Arial"/>
              <a:sym typeface="Arial"/>
            </a:endParaRPr>
          </a:p>
          <a:p>
            <a:pPr indent="0" lvl="0" marL="0" rtl="0" algn="l">
              <a:spcBef>
                <a:spcPts val="1000"/>
              </a:spcBef>
              <a:spcAft>
                <a:spcPts val="0"/>
              </a:spcAft>
              <a:buSzPct val="100000"/>
              <a:buNone/>
            </a:pPr>
            <a:r>
              <a:rPr b="1" lang="en-US" sz="1900">
                <a:latin typeface="Arial"/>
                <a:ea typeface="Arial"/>
                <a:cs typeface="Arial"/>
                <a:sym typeface="Arial"/>
              </a:rPr>
              <a:t>6. Acceptance of Prayers</a:t>
            </a:r>
            <a:endParaRPr/>
          </a:p>
          <a:p>
            <a:pPr indent="0" lvl="0" marL="0" rtl="0" algn="l">
              <a:spcBef>
                <a:spcPts val="1000"/>
              </a:spcBef>
              <a:spcAft>
                <a:spcPts val="0"/>
              </a:spcAft>
              <a:buSzPct val="100000"/>
              <a:buNone/>
            </a:pPr>
            <a:r>
              <a:rPr b="1" i="1" lang="en-US" sz="1900">
                <a:latin typeface="Arial"/>
                <a:ea typeface="Arial"/>
                <a:cs typeface="Arial"/>
                <a:sym typeface="Arial"/>
              </a:rPr>
              <a:t>“There are three whose supplication is not rejected: </a:t>
            </a:r>
            <a:r>
              <a:rPr b="1" i="1" lang="en-US" sz="1900" u="sng">
                <a:latin typeface="Arial"/>
                <a:ea typeface="Arial"/>
                <a:cs typeface="Arial"/>
                <a:sym typeface="Arial"/>
              </a:rPr>
              <a:t>The fasting person when he breaks his fast</a:t>
            </a:r>
            <a:r>
              <a:rPr b="1" i="1" lang="en-US" sz="1900">
                <a:latin typeface="Arial"/>
                <a:ea typeface="Arial"/>
                <a:cs typeface="Arial"/>
                <a:sym typeface="Arial"/>
              </a:rPr>
              <a:t>, the just leader, and the supplication of the oppressed person; Allah raises it up above the clouds and opens the gates of heaven to it. And the Lord says: ‘By My might, I shall surely aid you, even if it should be after a while.” </a:t>
            </a:r>
            <a:r>
              <a:rPr b="1" lang="en-US" sz="1900">
                <a:latin typeface="Arial"/>
                <a:ea typeface="Arial"/>
                <a:cs typeface="Arial"/>
                <a:sym typeface="Arial"/>
              </a:rPr>
              <a:t>(Tirmizi)</a:t>
            </a:r>
            <a:endParaRPr/>
          </a:p>
          <a:p>
            <a:pPr indent="0" lvl="0" marL="0" rtl="0" algn="l">
              <a:spcBef>
                <a:spcPts val="1000"/>
              </a:spcBef>
              <a:spcAft>
                <a:spcPts val="0"/>
              </a:spcAft>
              <a:buSzPct val="100000"/>
              <a:buNone/>
            </a:pPr>
            <a:r>
              <a:t/>
            </a:r>
            <a:endParaRPr b="1" i="1" sz="1900">
              <a:latin typeface="Arial"/>
              <a:ea typeface="Arial"/>
              <a:cs typeface="Arial"/>
              <a:sym typeface="Arial"/>
            </a:endParaRPr>
          </a:p>
          <a:p>
            <a:pPr indent="0" lvl="0" marL="0" rtl="0" algn="l">
              <a:spcBef>
                <a:spcPts val="1000"/>
              </a:spcBef>
              <a:spcAft>
                <a:spcPts val="0"/>
              </a:spcAft>
              <a:buSzPct val="100000"/>
              <a:buNone/>
            </a:pPr>
            <a:r>
              <a:rPr b="1" lang="en-US" sz="1900">
                <a:latin typeface="Arial"/>
                <a:ea typeface="Arial"/>
                <a:cs typeface="Arial"/>
                <a:sym typeface="Arial"/>
              </a:rPr>
              <a:t>7. A Mean of Seeking Allah’s Pleasure</a:t>
            </a:r>
            <a:endParaRPr/>
          </a:p>
          <a:p>
            <a:pPr indent="0" lvl="0" marL="0" rtl="0" algn="l">
              <a:spcBef>
                <a:spcPts val="1000"/>
              </a:spcBef>
              <a:spcAft>
                <a:spcPts val="0"/>
              </a:spcAft>
              <a:buSzPct val="100000"/>
              <a:buNone/>
            </a:pPr>
            <a:r>
              <a:rPr b="1" i="1" lang="en-US" sz="1900">
                <a:latin typeface="Arial"/>
                <a:ea typeface="Arial"/>
                <a:cs typeface="Arial"/>
                <a:sym typeface="Arial"/>
              </a:rPr>
              <a:t>“And the smell of the mouth of a fasting person is better in Allah's Sight than the smell of musk.” </a:t>
            </a:r>
            <a:r>
              <a:rPr b="1" lang="en-US" sz="1900">
                <a:latin typeface="Arial"/>
                <a:ea typeface="Arial"/>
                <a:cs typeface="Arial"/>
                <a:sym typeface="Arial"/>
              </a:rPr>
              <a:t>(Bukhari)</a:t>
            </a:r>
            <a:endParaRPr b="1" i="1" sz="1900">
              <a:latin typeface="Arial"/>
              <a:ea typeface="Arial"/>
              <a:cs typeface="Arial"/>
              <a:sym typeface="Arial"/>
            </a:endParaRPr>
          </a:p>
          <a:p>
            <a:pPr indent="0" lvl="0" marL="0" rtl="0" algn="l">
              <a:spcBef>
                <a:spcPts val="1000"/>
              </a:spcBef>
              <a:spcAft>
                <a:spcPts val="0"/>
              </a:spcAft>
              <a:buSzPct val="100000"/>
              <a:buNone/>
            </a:pPr>
            <a:r>
              <a:rPr lang="en-US">
                <a:latin typeface="Arial"/>
                <a:ea typeface="Arial"/>
                <a:cs typeface="Arial"/>
                <a:sym typeface="Arial"/>
              </a:rPr>
              <a:t> </a:t>
            </a:r>
            <a:endParaRPr/>
          </a:p>
          <a:p>
            <a:pPr indent="0" lvl="0" marL="0" rtl="0" algn="l">
              <a:spcBef>
                <a:spcPts val="1000"/>
              </a:spcBef>
              <a:spcAft>
                <a:spcPts val="0"/>
              </a:spcAft>
              <a:buSzPct val="100000"/>
              <a:buNone/>
            </a:pPr>
            <a:r>
              <a:t/>
            </a:r>
            <a:endParaRPr b="1">
              <a:latin typeface="Arial"/>
              <a:ea typeface="Arial"/>
              <a:cs typeface="Arial"/>
              <a:sym typeface="Arial"/>
            </a:endParaRPr>
          </a:p>
        </p:txBody>
      </p:sp>
    </p:spTree>
  </p:cSld>
  <p:clrMapOvr>
    <a:masterClrMapping/>
  </p:clrMapOvr>
</p:sld>
</file>

<file path=ppt/slides/slide3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72" name="Shape 372"/>
        <p:cNvGrpSpPr/>
        <p:nvPr/>
      </p:nvGrpSpPr>
      <p:grpSpPr>
        <a:xfrm>
          <a:off x="0" y="0"/>
          <a:ext cx="0" cy="0"/>
          <a:chOff x="0" y="0"/>
          <a:chExt cx="0" cy="0"/>
        </a:xfrm>
      </p:grpSpPr>
      <p:sp>
        <p:nvSpPr>
          <p:cNvPr id="373" name="Google Shape;373;p39"/>
          <p:cNvSpPr txBox="1"/>
          <p:nvPr>
            <p:ph idx="1" type="body"/>
          </p:nvPr>
        </p:nvSpPr>
        <p:spPr>
          <a:xfrm>
            <a:off x="2279561" y="656823"/>
            <a:ext cx="9543245" cy="5679583"/>
          </a:xfrm>
          <a:prstGeom prst="rect">
            <a:avLst/>
          </a:prstGeom>
          <a:noFill/>
          <a:ln>
            <a:noFill/>
          </a:ln>
        </p:spPr>
        <p:txBody>
          <a:bodyPr anchorCtr="0" anchor="t" bIns="45700" lIns="91425" spcFirstLastPara="1" rIns="91425" wrap="square" tIns="45700">
            <a:normAutofit/>
          </a:bodyPr>
          <a:lstStyle/>
          <a:p>
            <a:pPr indent="0" lvl="0" marL="0" rtl="0" algn="ctr">
              <a:spcBef>
                <a:spcPts val="0"/>
              </a:spcBef>
              <a:spcAft>
                <a:spcPts val="0"/>
              </a:spcAft>
              <a:buSzPts val="1900"/>
              <a:buNone/>
            </a:pPr>
            <a:r>
              <a:rPr b="1" lang="en-US" sz="1900">
                <a:latin typeface="Arial"/>
                <a:ea typeface="Arial"/>
                <a:cs typeface="Arial"/>
                <a:sym typeface="Arial"/>
              </a:rPr>
              <a:t>Social Impacts</a:t>
            </a:r>
            <a:endParaRPr/>
          </a:p>
          <a:p>
            <a:pPr indent="0" lvl="0" marL="0" rtl="0" algn="l">
              <a:spcBef>
                <a:spcPts val="1000"/>
              </a:spcBef>
              <a:spcAft>
                <a:spcPts val="0"/>
              </a:spcAft>
              <a:buSzPts val="1900"/>
              <a:buNone/>
            </a:pPr>
            <a:r>
              <a:t/>
            </a:r>
            <a:endParaRPr b="1" sz="1900">
              <a:latin typeface="Arial"/>
              <a:ea typeface="Arial"/>
              <a:cs typeface="Arial"/>
              <a:sym typeface="Arial"/>
            </a:endParaRPr>
          </a:p>
          <a:p>
            <a:pPr indent="-342900" lvl="0" marL="342900" rtl="0" algn="l">
              <a:spcBef>
                <a:spcPts val="1000"/>
              </a:spcBef>
              <a:spcAft>
                <a:spcPts val="0"/>
              </a:spcAft>
              <a:buSzPts val="1800"/>
              <a:buAutoNum type="arabicPeriod"/>
            </a:pPr>
            <a:r>
              <a:rPr b="1" lang="en-US">
                <a:latin typeface="Arial"/>
                <a:ea typeface="Arial"/>
                <a:cs typeface="Arial"/>
                <a:sym typeface="Arial"/>
              </a:rPr>
              <a:t>Increased Care for the Poor &amp; Needy</a:t>
            </a:r>
            <a:endParaRPr/>
          </a:p>
          <a:p>
            <a:pPr indent="-342900" lvl="0" marL="342900" rtl="0" algn="l">
              <a:spcBef>
                <a:spcPts val="1000"/>
              </a:spcBef>
              <a:spcAft>
                <a:spcPts val="0"/>
              </a:spcAft>
              <a:buSzPts val="1800"/>
              <a:buFont typeface="Arial"/>
              <a:buChar char="-"/>
            </a:pPr>
            <a:r>
              <a:rPr lang="en-US">
                <a:latin typeface="Arial"/>
                <a:ea typeface="Arial"/>
                <a:cs typeface="Arial"/>
                <a:sym typeface="Arial"/>
              </a:rPr>
              <a:t>Staying hungry and thirsty for the whole day will help in realizing the problems faced by the poor.</a:t>
            </a:r>
            <a:endParaRPr/>
          </a:p>
          <a:p>
            <a:pPr indent="0" lvl="0" marL="0" rtl="0" algn="l">
              <a:spcBef>
                <a:spcPts val="1000"/>
              </a:spcBef>
              <a:spcAft>
                <a:spcPts val="0"/>
              </a:spcAft>
              <a:buSzPts val="1800"/>
              <a:buNone/>
            </a:pPr>
            <a:r>
              <a:t/>
            </a:r>
            <a:endParaRPr>
              <a:latin typeface="Arial"/>
              <a:ea typeface="Arial"/>
              <a:cs typeface="Arial"/>
              <a:sym typeface="Arial"/>
            </a:endParaRPr>
          </a:p>
          <a:p>
            <a:pPr indent="0" lvl="0" marL="0" rtl="0" algn="l">
              <a:spcBef>
                <a:spcPts val="1000"/>
              </a:spcBef>
              <a:spcAft>
                <a:spcPts val="0"/>
              </a:spcAft>
              <a:buSzPts val="1800"/>
              <a:buNone/>
            </a:pPr>
            <a:r>
              <a:rPr b="1" lang="en-US">
                <a:latin typeface="Arial"/>
                <a:ea typeface="Arial"/>
                <a:cs typeface="Arial"/>
                <a:sym typeface="Arial"/>
              </a:rPr>
              <a:t>2. Helps in Building a Tolerant and Patient Society</a:t>
            </a:r>
            <a:endParaRPr/>
          </a:p>
          <a:p>
            <a:pPr indent="-342900" lvl="0" marL="342900" rtl="0" algn="l">
              <a:spcBef>
                <a:spcPts val="1000"/>
              </a:spcBef>
              <a:spcAft>
                <a:spcPts val="0"/>
              </a:spcAft>
              <a:buSzPts val="1800"/>
              <a:buFont typeface="Arial"/>
              <a:buChar char="-"/>
            </a:pPr>
            <a:r>
              <a:rPr lang="en-US">
                <a:latin typeface="Arial"/>
                <a:ea typeface="Arial"/>
                <a:cs typeface="Arial"/>
                <a:sym typeface="Arial"/>
              </a:rPr>
              <a:t>Fasting teaches people to be patient. This will reflect in the society as a whole.</a:t>
            </a:r>
            <a:endParaRPr/>
          </a:p>
          <a:p>
            <a:pPr indent="-228600" lvl="0" marL="342900" rtl="0" algn="l">
              <a:spcBef>
                <a:spcPts val="1000"/>
              </a:spcBef>
              <a:spcAft>
                <a:spcPts val="0"/>
              </a:spcAft>
              <a:buSzPts val="1800"/>
              <a:buFont typeface="Century Gothic"/>
              <a:buNone/>
            </a:pPr>
            <a:r>
              <a:t/>
            </a:r>
            <a:endParaRPr>
              <a:latin typeface="Arial"/>
              <a:ea typeface="Arial"/>
              <a:cs typeface="Arial"/>
              <a:sym typeface="Arial"/>
            </a:endParaRPr>
          </a:p>
          <a:p>
            <a:pPr indent="0" lvl="0" marL="0" rtl="0" algn="l">
              <a:spcBef>
                <a:spcPts val="1000"/>
              </a:spcBef>
              <a:spcAft>
                <a:spcPts val="0"/>
              </a:spcAft>
              <a:buSzPts val="1800"/>
              <a:buNone/>
            </a:pPr>
            <a:r>
              <a:rPr b="1" lang="en-US">
                <a:latin typeface="Arial"/>
                <a:ea typeface="Arial"/>
                <a:cs typeface="Arial"/>
                <a:sym typeface="Arial"/>
              </a:rPr>
              <a:t>3. Positive Behavioral Changes Towards Each Other</a:t>
            </a:r>
            <a:endParaRPr/>
          </a:p>
          <a:p>
            <a:pPr indent="0" lvl="0" marL="0" rtl="0" algn="l">
              <a:spcBef>
                <a:spcPts val="1000"/>
              </a:spcBef>
              <a:spcAft>
                <a:spcPts val="0"/>
              </a:spcAft>
              <a:buSzPts val="1800"/>
              <a:buNone/>
            </a:pPr>
            <a:r>
              <a:t/>
            </a:r>
            <a:endParaRPr b="1">
              <a:latin typeface="Arial"/>
              <a:ea typeface="Arial"/>
              <a:cs typeface="Arial"/>
              <a:sym typeface="Arial"/>
            </a:endParaRPr>
          </a:p>
          <a:p>
            <a:pPr indent="0" lvl="0" marL="0" rtl="0" algn="l">
              <a:spcBef>
                <a:spcPts val="1000"/>
              </a:spcBef>
              <a:spcAft>
                <a:spcPts val="0"/>
              </a:spcAft>
              <a:buSzPts val="1800"/>
              <a:buNone/>
            </a:pPr>
            <a:r>
              <a:rPr b="1" lang="en-US">
                <a:latin typeface="Arial"/>
                <a:ea typeface="Arial"/>
                <a:cs typeface="Arial"/>
                <a:sym typeface="Arial"/>
              </a:rPr>
              <a:t>4. Increased Hospitality Between Neighbors</a:t>
            </a:r>
            <a:endParaRPr/>
          </a:p>
          <a:p>
            <a:pPr indent="0" lvl="0" marL="0" rtl="0" algn="l">
              <a:spcBef>
                <a:spcPts val="1000"/>
              </a:spcBef>
              <a:spcAft>
                <a:spcPts val="0"/>
              </a:spcAft>
              <a:buSzPts val="1800"/>
              <a:buNone/>
            </a:pPr>
            <a:r>
              <a:t/>
            </a:r>
            <a:endParaRPr b="1">
              <a:latin typeface="Arial"/>
              <a:ea typeface="Arial"/>
              <a:cs typeface="Arial"/>
              <a:sym typeface="Arial"/>
            </a:endParaRPr>
          </a:p>
          <a:p>
            <a:pPr indent="0" lvl="0" marL="0" rtl="0" algn="l">
              <a:spcBef>
                <a:spcPts val="1000"/>
              </a:spcBef>
              <a:spcAft>
                <a:spcPts val="0"/>
              </a:spcAft>
              <a:buSzPts val="1800"/>
              <a:buNone/>
            </a:pPr>
            <a:r>
              <a:rPr b="1" lang="en-US">
                <a:latin typeface="Arial"/>
                <a:ea typeface="Arial"/>
                <a:cs typeface="Arial"/>
                <a:sym typeface="Arial"/>
              </a:rPr>
              <a:t>5. A Display of Unity &amp; Uniformity</a:t>
            </a:r>
            <a:endParaRPr/>
          </a:p>
          <a:p>
            <a:pPr indent="0" lvl="0" marL="0" rtl="0" algn="l">
              <a:spcBef>
                <a:spcPts val="1000"/>
              </a:spcBef>
              <a:spcAft>
                <a:spcPts val="0"/>
              </a:spcAft>
              <a:buSzPts val="1800"/>
              <a:buNone/>
            </a:pPr>
            <a:r>
              <a:t/>
            </a:r>
            <a:endParaRPr>
              <a:latin typeface="Arial"/>
              <a:ea typeface="Arial"/>
              <a:cs typeface="Arial"/>
              <a:sym typeface="Arial"/>
            </a:endParaRPr>
          </a:p>
          <a:p>
            <a:pPr indent="0" lvl="0" marL="0" rtl="0" algn="l">
              <a:spcBef>
                <a:spcPts val="1000"/>
              </a:spcBef>
              <a:spcAft>
                <a:spcPts val="0"/>
              </a:spcAft>
              <a:buSzPts val="1800"/>
              <a:buNone/>
            </a:pPr>
            <a:r>
              <a:t/>
            </a:r>
            <a:endParaRPr b="1">
              <a:latin typeface="Arial"/>
              <a:ea typeface="Arial"/>
              <a:cs typeface="Arial"/>
              <a:sym typeface="Arial"/>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1" name="Shape 181"/>
        <p:cNvGrpSpPr/>
        <p:nvPr/>
      </p:nvGrpSpPr>
      <p:grpSpPr>
        <a:xfrm>
          <a:off x="0" y="0"/>
          <a:ext cx="0" cy="0"/>
          <a:chOff x="0" y="0"/>
          <a:chExt cx="0" cy="0"/>
        </a:xfrm>
      </p:grpSpPr>
      <p:sp>
        <p:nvSpPr>
          <p:cNvPr id="182" name="Google Shape;182;p4"/>
          <p:cNvSpPr txBox="1"/>
          <p:nvPr>
            <p:ph idx="1" type="body"/>
          </p:nvPr>
        </p:nvSpPr>
        <p:spPr>
          <a:xfrm>
            <a:off x="1378359" y="860594"/>
            <a:ext cx="9916800" cy="5911500"/>
          </a:xfrm>
          <a:prstGeom prst="rect">
            <a:avLst/>
          </a:prstGeom>
          <a:noFill/>
          <a:ln>
            <a:noFill/>
          </a:ln>
        </p:spPr>
        <p:txBody>
          <a:bodyPr anchorCtr="0" anchor="t" bIns="45700" lIns="91425" spcFirstLastPara="1" rIns="91425" wrap="square" tIns="45700">
            <a:noAutofit/>
          </a:bodyPr>
          <a:lstStyle/>
          <a:p>
            <a:pPr indent="0" lvl="0" marL="0" rtl="0" algn="just">
              <a:lnSpc>
                <a:spcPct val="150000"/>
              </a:lnSpc>
              <a:spcBef>
                <a:spcPts val="0"/>
              </a:spcBef>
              <a:spcAft>
                <a:spcPts val="0"/>
              </a:spcAft>
              <a:buSzPts val="1600"/>
              <a:buNone/>
            </a:pPr>
            <a:r>
              <a:rPr lang="en-US" sz="1600">
                <a:latin typeface="Arial"/>
                <a:ea typeface="Arial"/>
                <a:cs typeface="Arial"/>
                <a:sym typeface="Arial"/>
              </a:rPr>
              <a:t>One day while Allah's Messenger SAW was sitting with the people, a man came to him walking and said, "O Allah's Messenger, what is Belief?" The Prophet said, "Belief is to believe in Allah, His Angels, His Books, His Apostles, and the meeting with Him, and to believe in the Resurrection." The man asked, "O Allah's Messenger ,</a:t>
            </a:r>
            <a:r>
              <a:rPr b="1" lang="en-US" sz="1600" u="sng">
                <a:latin typeface="Arial"/>
                <a:ea typeface="Arial"/>
                <a:cs typeface="Arial"/>
                <a:sym typeface="Arial"/>
              </a:rPr>
              <a:t>what is Islam?" The Prophet replied, "Islam is to worship Allah and not worship anything besides Him, to offer prayers perfectly, to pay the (compulsory) charity i.e. Zakat and to fast the month of Ramadan."</a:t>
            </a:r>
            <a:r>
              <a:rPr lang="en-US" sz="1600">
                <a:latin typeface="Arial"/>
                <a:ea typeface="Arial"/>
                <a:cs typeface="Arial"/>
                <a:sym typeface="Arial"/>
              </a:rPr>
              <a:t> The man again asked, "O Allah's Messenger, what is Ihsan (i.e. perfection or Benevolence)?" The Prophet said, "Ihsan is to worship Allah as if you see Him, and if you do not achieve this state of devotion, then (take it for granted that) Allah sees you." The man further asked, "O Allah's Messenger, when will the Hour be established?" The Prophet replied, "The one who is asked about it does not know more than the questioner does, but I will describe to you its portents. When the lady slave gives birth to her mistress, that will be of its portents; when the bare-footed naked people become the chiefs of the people, that will be of its portents. The Hour is one of five things which nobody knows except Allah. Verily, the knowledge of the Hour is with Allah (alone). He sends down the rain, and knows that which is in the wombs." (31.34) Then the man left. The Prophet said, "Call him back to me." They went to call him back but could not see him. The Prophet said, "That was Gabriel who came to teach the people their religion. </a:t>
            </a:r>
            <a:r>
              <a:rPr b="1" lang="en-US" sz="1600">
                <a:latin typeface="Arial"/>
                <a:ea typeface="Arial"/>
                <a:cs typeface="Arial"/>
                <a:sym typeface="Arial"/>
              </a:rPr>
              <a:t>(Bukhari)</a:t>
            </a:r>
            <a:endParaRPr/>
          </a:p>
        </p:txBody>
      </p:sp>
    </p:spTree>
  </p:cSld>
  <p:clrMapOvr>
    <a:masterClrMapping/>
  </p:clrMapOvr>
</p:sld>
</file>

<file path=ppt/slides/slide4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77" name="Shape 377"/>
        <p:cNvGrpSpPr/>
        <p:nvPr/>
      </p:nvGrpSpPr>
      <p:grpSpPr>
        <a:xfrm>
          <a:off x="0" y="0"/>
          <a:ext cx="0" cy="0"/>
          <a:chOff x="0" y="0"/>
          <a:chExt cx="0" cy="0"/>
        </a:xfrm>
      </p:grpSpPr>
      <p:sp>
        <p:nvSpPr>
          <p:cNvPr id="378" name="Google Shape;378;p40"/>
          <p:cNvSpPr txBox="1"/>
          <p:nvPr>
            <p:ph type="title"/>
          </p:nvPr>
        </p:nvSpPr>
        <p:spPr>
          <a:xfrm>
            <a:off x="2253803" y="624110"/>
            <a:ext cx="8911687" cy="715293"/>
          </a:xfrm>
          <a:prstGeom prst="rect">
            <a:avLst/>
          </a:prstGeom>
          <a:noFill/>
          <a:ln>
            <a:noFill/>
          </a:ln>
        </p:spPr>
        <p:txBody>
          <a:bodyPr anchorCtr="0" anchor="t" bIns="45700" lIns="91425" spcFirstLastPara="1" rIns="91425" wrap="square" tIns="45700">
            <a:normAutofit/>
          </a:bodyPr>
          <a:lstStyle/>
          <a:p>
            <a:pPr indent="0" lvl="0" marL="0" rtl="0" algn="ctr">
              <a:spcBef>
                <a:spcPts val="0"/>
              </a:spcBef>
              <a:spcAft>
                <a:spcPts val="0"/>
              </a:spcAft>
              <a:buClr>
                <a:srgbClr val="262626"/>
              </a:buClr>
              <a:buSzPts val="3600"/>
              <a:buFont typeface="Arial"/>
              <a:buNone/>
            </a:pPr>
            <a:r>
              <a:rPr lang="en-US">
                <a:latin typeface="Arial"/>
                <a:ea typeface="Arial"/>
                <a:cs typeface="Arial"/>
                <a:sym typeface="Arial"/>
              </a:rPr>
              <a:t>Hajj (Pilgrimage)</a:t>
            </a:r>
            <a:endParaRPr>
              <a:latin typeface="Arial"/>
              <a:ea typeface="Arial"/>
              <a:cs typeface="Arial"/>
              <a:sym typeface="Arial"/>
            </a:endParaRPr>
          </a:p>
        </p:txBody>
      </p:sp>
      <p:sp>
        <p:nvSpPr>
          <p:cNvPr id="379" name="Google Shape;379;p40"/>
          <p:cNvSpPr txBox="1"/>
          <p:nvPr>
            <p:ph idx="1" type="body"/>
          </p:nvPr>
        </p:nvSpPr>
        <p:spPr>
          <a:xfrm>
            <a:off x="2253803" y="1519707"/>
            <a:ext cx="9250809" cy="4971245"/>
          </a:xfrm>
          <a:prstGeom prst="rect">
            <a:avLst/>
          </a:prstGeom>
          <a:noFill/>
          <a:ln>
            <a:noFill/>
          </a:ln>
        </p:spPr>
        <p:txBody>
          <a:bodyPr anchorCtr="0" anchor="t" bIns="45700" lIns="91425" spcFirstLastPara="1" rIns="91425" wrap="square" tIns="45700">
            <a:normAutofit lnSpcReduction="10000"/>
          </a:bodyPr>
          <a:lstStyle/>
          <a:p>
            <a:pPr indent="-342900" lvl="0" marL="342900" rtl="0" algn="l">
              <a:spcBef>
                <a:spcPts val="0"/>
              </a:spcBef>
              <a:spcAft>
                <a:spcPts val="0"/>
              </a:spcAft>
              <a:buSzPts val="1800"/>
              <a:buFont typeface="Arial"/>
              <a:buChar char="-"/>
            </a:pPr>
            <a:r>
              <a:rPr lang="en-US">
                <a:latin typeface="Arial"/>
                <a:ea typeface="Arial"/>
                <a:cs typeface="Arial"/>
                <a:sym typeface="Arial"/>
              </a:rPr>
              <a:t>A financial &amp; physical worship</a:t>
            </a:r>
            <a:endParaRPr/>
          </a:p>
          <a:p>
            <a:pPr indent="-342900" lvl="0" marL="342900" rtl="0" algn="l">
              <a:spcBef>
                <a:spcPts val="1000"/>
              </a:spcBef>
              <a:spcAft>
                <a:spcPts val="0"/>
              </a:spcAft>
              <a:buSzPts val="1800"/>
              <a:buFont typeface="Arial"/>
              <a:buChar char="-"/>
            </a:pPr>
            <a:r>
              <a:rPr lang="en-US">
                <a:latin typeface="Arial"/>
                <a:ea typeface="Arial"/>
                <a:cs typeface="Arial"/>
                <a:sym typeface="Arial"/>
              </a:rPr>
              <a:t>In literal sense, ‘</a:t>
            </a:r>
            <a:r>
              <a:rPr i="1" lang="en-US">
                <a:latin typeface="Arial"/>
                <a:ea typeface="Arial"/>
                <a:cs typeface="Arial"/>
                <a:sym typeface="Arial"/>
              </a:rPr>
              <a:t>hajj</a:t>
            </a:r>
            <a:r>
              <a:rPr lang="en-US">
                <a:latin typeface="Arial"/>
                <a:ea typeface="Arial"/>
                <a:cs typeface="Arial"/>
                <a:sym typeface="Arial"/>
              </a:rPr>
              <a:t>’ means to intend a journey.</a:t>
            </a:r>
            <a:endParaRPr/>
          </a:p>
          <a:p>
            <a:pPr indent="-342900" lvl="0" marL="342900" rtl="0" algn="l">
              <a:spcBef>
                <a:spcPts val="1000"/>
              </a:spcBef>
              <a:spcAft>
                <a:spcPts val="0"/>
              </a:spcAft>
              <a:buSzPts val="1800"/>
              <a:buFont typeface="Arial"/>
              <a:buChar char="-"/>
            </a:pPr>
            <a:r>
              <a:rPr lang="en-US">
                <a:latin typeface="Arial"/>
                <a:ea typeface="Arial"/>
                <a:cs typeface="Arial"/>
                <a:sym typeface="Arial"/>
              </a:rPr>
              <a:t>In terminology, it is an act of worship obligatory only once in a lifetime on those who can afford, to travel to Makkah in the month of Zil Hijjah and perform some specific rituals from 8</a:t>
            </a:r>
            <a:r>
              <a:rPr baseline="30000" lang="en-US">
                <a:latin typeface="Arial"/>
                <a:ea typeface="Arial"/>
                <a:cs typeface="Arial"/>
                <a:sym typeface="Arial"/>
              </a:rPr>
              <a:t>th</a:t>
            </a:r>
            <a:r>
              <a:rPr lang="en-US">
                <a:latin typeface="Arial"/>
                <a:ea typeface="Arial"/>
                <a:cs typeface="Arial"/>
                <a:sym typeface="Arial"/>
              </a:rPr>
              <a:t> – 13</a:t>
            </a:r>
            <a:r>
              <a:rPr baseline="30000" lang="en-US">
                <a:latin typeface="Arial"/>
                <a:ea typeface="Arial"/>
                <a:cs typeface="Arial"/>
                <a:sym typeface="Arial"/>
              </a:rPr>
              <a:t>th</a:t>
            </a:r>
            <a:r>
              <a:rPr lang="en-US">
                <a:latin typeface="Arial"/>
                <a:ea typeface="Arial"/>
                <a:cs typeface="Arial"/>
                <a:sym typeface="Arial"/>
              </a:rPr>
              <a:t> Zil Hijjah.</a:t>
            </a:r>
            <a:endParaRPr/>
          </a:p>
          <a:p>
            <a:pPr indent="-342900" lvl="0" marL="342900" rtl="0" algn="l">
              <a:spcBef>
                <a:spcPts val="1000"/>
              </a:spcBef>
              <a:spcAft>
                <a:spcPts val="0"/>
              </a:spcAft>
              <a:buSzPts val="1800"/>
              <a:buFont typeface="Arial"/>
              <a:buChar char="-"/>
            </a:pPr>
            <a:r>
              <a:rPr lang="en-US">
                <a:latin typeface="Arial"/>
                <a:ea typeface="Arial"/>
                <a:cs typeface="Arial"/>
                <a:sym typeface="Arial"/>
              </a:rPr>
              <a:t>It is only obligatory on those who can afford to travel, and only when the travel routes are safe.</a:t>
            </a:r>
            <a:endParaRPr/>
          </a:p>
          <a:p>
            <a:pPr indent="0" lvl="0" marL="0" rtl="0" algn="l">
              <a:spcBef>
                <a:spcPts val="1000"/>
              </a:spcBef>
              <a:spcAft>
                <a:spcPts val="0"/>
              </a:spcAft>
              <a:buSzPts val="1800"/>
              <a:buNone/>
            </a:pPr>
            <a:r>
              <a:rPr b="1" i="1" lang="en-US">
                <a:latin typeface="Arial"/>
                <a:ea typeface="Arial"/>
                <a:cs typeface="Arial"/>
                <a:sym typeface="Arial"/>
              </a:rPr>
              <a:t>“It is obligatory on the people to perform Hajj of the House – on everyone who has the ability to manage his way to it.” </a:t>
            </a:r>
            <a:r>
              <a:rPr b="1" lang="en-US">
                <a:latin typeface="Arial"/>
                <a:ea typeface="Arial"/>
                <a:cs typeface="Arial"/>
                <a:sym typeface="Arial"/>
              </a:rPr>
              <a:t>(Aal - e – Imran – 97)</a:t>
            </a:r>
            <a:endParaRPr/>
          </a:p>
          <a:p>
            <a:pPr indent="-342900" lvl="0" marL="342900" rtl="0" algn="l">
              <a:spcBef>
                <a:spcPts val="1000"/>
              </a:spcBef>
              <a:spcAft>
                <a:spcPts val="0"/>
              </a:spcAft>
              <a:buSzPts val="1800"/>
              <a:buFont typeface="Arial"/>
              <a:buChar char="-"/>
            </a:pPr>
            <a:r>
              <a:rPr lang="en-US">
                <a:latin typeface="Arial"/>
                <a:ea typeface="Arial"/>
                <a:cs typeface="Arial"/>
                <a:sym typeface="Arial"/>
              </a:rPr>
              <a:t>An act of love from man towards his creator as he travels from home to visit His house, and worship Him as He Himself has prescribed.</a:t>
            </a:r>
            <a:endParaRPr/>
          </a:p>
          <a:p>
            <a:pPr indent="-342900" lvl="0" marL="342900" rtl="0" algn="l">
              <a:spcBef>
                <a:spcPts val="1000"/>
              </a:spcBef>
              <a:spcAft>
                <a:spcPts val="0"/>
              </a:spcAft>
              <a:buSzPts val="1800"/>
              <a:buFont typeface="Arial"/>
              <a:buChar char="-"/>
            </a:pPr>
            <a:r>
              <a:rPr lang="en-US">
                <a:latin typeface="Arial"/>
                <a:ea typeface="Arial"/>
                <a:cs typeface="Arial"/>
                <a:sym typeface="Arial"/>
              </a:rPr>
              <a:t>Its importance can be derived from the hadith;</a:t>
            </a:r>
            <a:endParaRPr/>
          </a:p>
          <a:p>
            <a:pPr indent="0" lvl="0" marL="0" rtl="0" algn="l">
              <a:spcBef>
                <a:spcPts val="1000"/>
              </a:spcBef>
              <a:spcAft>
                <a:spcPts val="0"/>
              </a:spcAft>
              <a:buSzPts val="1800"/>
              <a:buNone/>
            </a:pPr>
            <a:r>
              <a:rPr b="1" i="1" lang="en-US">
                <a:latin typeface="Arial"/>
                <a:ea typeface="Arial"/>
                <a:cs typeface="Arial"/>
                <a:sym typeface="Arial"/>
              </a:rPr>
              <a:t>“The Prophet SAW was asked, "Which is the best deed?" He said, "To believe in Allah and His Apostle." He was then asked, "Which is the next (in goodness)?" He said, "To participate in Jihad in Allah's Cause." He was then asked, "Which is the next?" He said, "To perform Hajj-Mabrur.” </a:t>
            </a:r>
            <a:r>
              <a:rPr b="1" lang="en-US">
                <a:latin typeface="Arial"/>
                <a:ea typeface="Arial"/>
                <a:cs typeface="Arial"/>
                <a:sym typeface="Arial"/>
              </a:rPr>
              <a:t>(Bukhari)</a:t>
            </a:r>
            <a:r>
              <a:rPr lang="en-US">
                <a:latin typeface="Arial"/>
                <a:ea typeface="Arial"/>
                <a:cs typeface="Arial"/>
                <a:sym typeface="Arial"/>
              </a:rPr>
              <a:t>  </a:t>
            </a:r>
            <a:endParaRPr>
              <a:latin typeface="Arial"/>
              <a:ea typeface="Arial"/>
              <a:cs typeface="Arial"/>
              <a:sym typeface="Arial"/>
            </a:endParaRPr>
          </a:p>
        </p:txBody>
      </p:sp>
    </p:spTree>
  </p:cSld>
  <p:clrMapOvr>
    <a:masterClrMapping/>
  </p:clrMapOvr>
</p:sld>
</file>

<file path=ppt/slides/slide4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83" name="Shape 383"/>
        <p:cNvGrpSpPr/>
        <p:nvPr/>
      </p:nvGrpSpPr>
      <p:grpSpPr>
        <a:xfrm>
          <a:off x="0" y="0"/>
          <a:ext cx="0" cy="0"/>
          <a:chOff x="0" y="0"/>
          <a:chExt cx="0" cy="0"/>
        </a:xfrm>
      </p:grpSpPr>
      <p:sp>
        <p:nvSpPr>
          <p:cNvPr id="384" name="Google Shape;384;p41"/>
          <p:cNvSpPr txBox="1"/>
          <p:nvPr>
            <p:ph type="title"/>
          </p:nvPr>
        </p:nvSpPr>
        <p:spPr>
          <a:xfrm>
            <a:off x="2382592" y="624110"/>
            <a:ext cx="8911687" cy="702414"/>
          </a:xfrm>
          <a:prstGeom prst="rect">
            <a:avLst/>
          </a:prstGeom>
          <a:noFill/>
          <a:ln>
            <a:noFill/>
          </a:ln>
        </p:spPr>
        <p:txBody>
          <a:bodyPr anchorCtr="0" anchor="t" bIns="45700" lIns="91425" spcFirstLastPara="1" rIns="91425" wrap="square" tIns="45700">
            <a:normAutofit/>
          </a:bodyPr>
          <a:lstStyle/>
          <a:p>
            <a:pPr indent="0" lvl="0" marL="0" rtl="0" algn="ctr">
              <a:spcBef>
                <a:spcPts val="0"/>
              </a:spcBef>
              <a:spcAft>
                <a:spcPts val="0"/>
              </a:spcAft>
              <a:buClr>
                <a:srgbClr val="262626"/>
              </a:buClr>
              <a:buSzPts val="3600"/>
              <a:buFont typeface="Arial"/>
              <a:buNone/>
            </a:pPr>
            <a:r>
              <a:rPr lang="en-US">
                <a:latin typeface="Arial"/>
                <a:ea typeface="Arial"/>
                <a:cs typeface="Arial"/>
                <a:sym typeface="Arial"/>
              </a:rPr>
              <a:t>Impacts of Hajj</a:t>
            </a:r>
            <a:endParaRPr>
              <a:latin typeface="Arial"/>
              <a:ea typeface="Arial"/>
              <a:cs typeface="Arial"/>
              <a:sym typeface="Arial"/>
            </a:endParaRPr>
          </a:p>
        </p:txBody>
      </p:sp>
      <p:sp>
        <p:nvSpPr>
          <p:cNvPr id="385" name="Google Shape;385;p41"/>
          <p:cNvSpPr txBox="1"/>
          <p:nvPr>
            <p:ph idx="1" type="body"/>
          </p:nvPr>
        </p:nvSpPr>
        <p:spPr>
          <a:xfrm>
            <a:off x="2382592" y="1455313"/>
            <a:ext cx="9122020" cy="5048518"/>
          </a:xfrm>
          <a:prstGeom prst="rect">
            <a:avLst/>
          </a:prstGeom>
          <a:noFill/>
          <a:ln>
            <a:noFill/>
          </a:ln>
        </p:spPr>
        <p:txBody>
          <a:bodyPr anchorCtr="0" anchor="t" bIns="45700" lIns="91425" spcFirstLastPara="1" rIns="91425" wrap="square" tIns="45700">
            <a:normAutofit/>
          </a:bodyPr>
          <a:lstStyle/>
          <a:p>
            <a:pPr indent="-342900" lvl="0" marL="342900" rtl="0" algn="l">
              <a:spcBef>
                <a:spcPts val="0"/>
              </a:spcBef>
              <a:spcAft>
                <a:spcPts val="0"/>
              </a:spcAft>
              <a:buSzPts val="1800"/>
              <a:buAutoNum type="arabicPeriod"/>
            </a:pPr>
            <a:r>
              <a:rPr b="1" lang="en-US">
                <a:latin typeface="Arial"/>
                <a:ea typeface="Arial"/>
                <a:cs typeface="Arial"/>
                <a:sym typeface="Arial"/>
              </a:rPr>
              <a:t>Spiritual Elevation</a:t>
            </a:r>
            <a:endParaRPr/>
          </a:p>
          <a:p>
            <a:pPr indent="-342900" lvl="0" marL="342900" rtl="0" algn="l">
              <a:spcBef>
                <a:spcPts val="1000"/>
              </a:spcBef>
              <a:spcAft>
                <a:spcPts val="0"/>
              </a:spcAft>
              <a:buSzPts val="1800"/>
              <a:buFont typeface="Arial"/>
              <a:buChar char="-"/>
            </a:pPr>
            <a:r>
              <a:rPr lang="en-US">
                <a:latin typeface="Arial"/>
                <a:ea typeface="Arial"/>
                <a:cs typeface="Arial"/>
                <a:sym typeface="Arial"/>
              </a:rPr>
              <a:t>Spending wealth and enduring the physical hardships results in strengthening the faith of the pilgrim.</a:t>
            </a:r>
            <a:endParaRPr/>
          </a:p>
          <a:p>
            <a:pPr indent="-228600" lvl="0" marL="342900" rtl="0" algn="l">
              <a:spcBef>
                <a:spcPts val="1000"/>
              </a:spcBef>
              <a:spcAft>
                <a:spcPts val="0"/>
              </a:spcAft>
              <a:buSzPts val="1800"/>
              <a:buFont typeface="Century Gothic"/>
              <a:buNone/>
            </a:pPr>
            <a:r>
              <a:t/>
            </a:r>
            <a:endParaRPr>
              <a:latin typeface="Arial"/>
              <a:ea typeface="Arial"/>
              <a:cs typeface="Arial"/>
              <a:sym typeface="Arial"/>
            </a:endParaRPr>
          </a:p>
          <a:p>
            <a:pPr indent="0" lvl="0" marL="0" rtl="0" algn="l">
              <a:spcBef>
                <a:spcPts val="1000"/>
              </a:spcBef>
              <a:spcAft>
                <a:spcPts val="0"/>
              </a:spcAft>
              <a:buSzPts val="1800"/>
              <a:buNone/>
            </a:pPr>
            <a:r>
              <a:rPr b="1" lang="en-US">
                <a:latin typeface="Arial"/>
                <a:ea typeface="Arial"/>
                <a:cs typeface="Arial"/>
                <a:sym typeface="Arial"/>
              </a:rPr>
              <a:t>2. Cleansing from Sins</a:t>
            </a:r>
            <a:endParaRPr b="1">
              <a:latin typeface="Arial"/>
              <a:ea typeface="Arial"/>
              <a:cs typeface="Arial"/>
              <a:sym typeface="Arial"/>
            </a:endParaRPr>
          </a:p>
          <a:p>
            <a:pPr indent="0" lvl="0" marL="0" rtl="0" algn="l">
              <a:spcBef>
                <a:spcPts val="1000"/>
              </a:spcBef>
              <a:spcAft>
                <a:spcPts val="0"/>
              </a:spcAft>
              <a:buSzPts val="1800"/>
              <a:buNone/>
            </a:pPr>
            <a:r>
              <a:rPr b="1" i="1" lang="en-US">
                <a:latin typeface="Arial"/>
                <a:ea typeface="Arial"/>
                <a:cs typeface="Arial"/>
                <a:sym typeface="Arial"/>
              </a:rPr>
              <a:t>“The Prophet SAW said, "Whoever performs Hajj for Allah's pleasure and does not have sexual relations with his wife, and does not do evil or sins then he will return (after Hajj free from all sins) as if he were just born.” </a:t>
            </a:r>
            <a:r>
              <a:rPr b="1" lang="en-US">
                <a:latin typeface="Arial"/>
                <a:ea typeface="Arial"/>
                <a:cs typeface="Arial"/>
                <a:sym typeface="Arial"/>
              </a:rPr>
              <a:t>(Bukhari)</a:t>
            </a:r>
            <a:endParaRPr/>
          </a:p>
          <a:p>
            <a:pPr indent="0" lvl="0" marL="0" rtl="0" algn="l">
              <a:spcBef>
                <a:spcPts val="1000"/>
              </a:spcBef>
              <a:spcAft>
                <a:spcPts val="0"/>
              </a:spcAft>
              <a:buSzPts val="1800"/>
              <a:buNone/>
            </a:pPr>
            <a:r>
              <a:t/>
            </a:r>
            <a:endParaRPr b="1" i="1">
              <a:latin typeface="Arial"/>
              <a:ea typeface="Arial"/>
              <a:cs typeface="Arial"/>
              <a:sym typeface="Arial"/>
            </a:endParaRPr>
          </a:p>
          <a:p>
            <a:pPr indent="0" lvl="0" marL="0" rtl="0" algn="l">
              <a:spcBef>
                <a:spcPts val="1000"/>
              </a:spcBef>
              <a:spcAft>
                <a:spcPts val="0"/>
              </a:spcAft>
              <a:buSzPts val="1800"/>
              <a:buNone/>
            </a:pPr>
            <a:r>
              <a:rPr b="1" lang="en-US">
                <a:latin typeface="Arial"/>
                <a:ea typeface="Arial"/>
                <a:cs typeface="Arial"/>
                <a:sym typeface="Arial"/>
              </a:rPr>
              <a:t>3. Remembrance of Death</a:t>
            </a:r>
            <a:endParaRPr/>
          </a:p>
          <a:p>
            <a:pPr indent="0" lvl="0" marL="0" rtl="0" algn="l">
              <a:spcBef>
                <a:spcPts val="1000"/>
              </a:spcBef>
              <a:spcAft>
                <a:spcPts val="0"/>
              </a:spcAft>
              <a:buSzPts val="1800"/>
              <a:buNone/>
            </a:pPr>
            <a:r>
              <a:rPr lang="en-US">
                <a:latin typeface="Arial"/>
                <a:ea typeface="Arial"/>
                <a:cs typeface="Arial"/>
                <a:sym typeface="Arial"/>
              </a:rPr>
              <a:t>- The clothing, the venues etc. help the pilgrim remember death and that he will be resurrected By Allah SWT very soon.</a:t>
            </a:r>
            <a:endParaRPr/>
          </a:p>
        </p:txBody>
      </p:sp>
    </p:spTree>
  </p:cSld>
  <p:clrMapOvr>
    <a:masterClrMapping/>
  </p:clrMapOvr>
</p:sld>
</file>

<file path=ppt/slides/slide4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89" name="Shape 389"/>
        <p:cNvGrpSpPr/>
        <p:nvPr/>
      </p:nvGrpSpPr>
      <p:grpSpPr>
        <a:xfrm>
          <a:off x="0" y="0"/>
          <a:ext cx="0" cy="0"/>
          <a:chOff x="0" y="0"/>
          <a:chExt cx="0" cy="0"/>
        </a:xfrm>
      </p:grpSpPr>
      <p:sp>
        <p:nvSpPr>
          <p:cNvPr id="390" name="Google Shape;390;p42"/>
          <p:cNvSpPr txBox="1"/>
          <p:nvPr>
            <p:ph idx="1" type="body"/>
          </p:nvPr>
        </p:nvSpPr>
        <p:spPr>
          <a:xfrm>
            <a:off x="2331076" y="734096"/>
            <a:ext cx="9530366" cy="5782614"/>
          </a:xfrm>
          <a:prstGeom prst="rect">
            <a:avLst/>
          </a:prstGeom>
          <a:noFill/>
          <a:ln>
            <a:noFill/>
          </a:ln>
        </p:spPr>
        <p:txBody>
          <a:bodyPr anchorCtr="0" anchor="t" bIns="45700" lIns="91425" spcFirstLastPara="1" rIns="91425" wrap="square" tIns="45700">
            <a:normAutofit/>
          </a:bodyPr>
          <a:lstStyle/>
          <a:p>
            <a:pPr indent="0" lvl="0" marL="0" rtl="0" algn="l">
              <a:spcBef>
                <a:spcPts val="0"/>
              </a:spcBef>
              <a:spcAft>
                <a:spcPts val="0"/>
              </a:spcAft>
              <a:buSzPts val="1800"/>
              <a:buNone/>
            </a:pPr>
            <a:r>
              <a:rPr b="1" lang="en-US">
                <a:latin typeface="Arial"/>
                <a:ea typeface="Arial"/>
                <a:cs typeface="Arial"/>
                <a:sym typeface="Arial"/>
              </a:rPr>
              <a:t>4. High Reward</a:t>
            </a:r>
            <a:endParaRPr/>
          </a:p>
          <a:p>
            <a:pPr indent="0" lvl="0" marL="0" rtl="0" algn="l">
              <a:spcBef>
                <a:spcPts val="1000"/>
              </a:spcBef>
              <a:spcAft>
                <a:spcPts val="0"/>
              </a:spcAft>
              <a:buSzPts val="1800"/>
              <a:buNone/>
            </a:pPr>
            <a:r>
              <a:rPr b="1" i="1" lang="en-US">
                <a:latin typeface="Arial"/>
                <a:ea typeface="Arial"/>
                <a:cs typeface="Arial"/>
                <a:sym typeface="Arial"/>
              </a:rPr>
              <a:t>“The Prophet SAW said: 'Hajj al-Mabrur brings no reward other than Paradise, and from one 'Umrah to another is expiation for what came in between.” </a:t>
            </a:r>
            <a:r>
              <a:rPr b="1" lang="en-US">
                <a:latin typeface="Arial"/>
                <a:ea typeface="Arial"/>
                <a:cs typeface="Arial"/>
                <a:sym typeface="Arial"/>
              </a:rPr>
              <a:t>(Nasaai)</a:t>
            </a:r>
            <a:endParaRPr/>
          </a:p>
          <a:p>
            <a:pPr indent="0" lvl="0" marL="0" rtl="0" algn="l">
              <a:spcBef>
                <a:spcPts val="1000"/>
              </a:spcBef>
              <a:spcAft>
                <a:spcPts val="0"/>
              </a:spcAft>
              <a:buSzPts val="1800"/>
              <a:buNone/>
            </a:pPr>
            <a:r>
              <a:t/>
            </a:r>
            <a:endParaRPr b="1" i="1">
              <a:latin typeface="Arial"/>
              <a:ea typeface="Arial"/>
              <a:cs typeface="Arial"/>
              <a:sym typeface="Arial"/>
            </a:endParaRPr>
          </a:p>
          <a:p>
            <a:pPr indent="0" lvl="0" marL="0" rtl="0" algn="l">
              <a:spcBef>
                <a:spcPts val="1000"/>
              </a:spcBef>
              <a:spcAft>
                <a:spcPts val="0"/>
              </a:spcAft>
              <a:buSzPts val="1800"/>
              <a:buNone/>
            </a:pPr>
            <a:r>
              <a:rPr b="1" lang="en-US">
                <a:latin typeface="Arial"/>
                <a:ea typeface="Arial"/>
                <a:cs typeface="Arial"/>
                <a:sym typeface="Arial"/>
              </a:rPr>
              <a:t>5. Instills Patience</a:t>
            </a:r>
            <a:endParaRPr/>
          </a:p>
          <a:p>
            <a:pPr indent="0" lvl="0" marL="0" rtl="0" algn="l">
              <a:spcBef>
                <a:spcPts val="1000"/>
              </a:spcBef>
              <a:spcAft>
                <a:spcPts val="0"/>
              </a:spcAft>
              <a:buSzPts val="1800"/>
              <a:buNone/>
            </a:pPr>
            <a:r>
              <a:t/>
            </a:r>
            <a:endParaRPr b="1">
              <a:latin typeface="Arial"/>
              <a:ea typeface="Arial"/>
              <a:cs typeface="Arial"/>
              <a:sym typeface="Arial"/>
            </a:endParaRPr>
          </a:p>
          <a:p>
            <a:pPr indent="0" lvl="0" marL="0" rtl="0" algn="l">
              <a:spcBef>
                <a:spcPts val="1000"/>
              </a:spcBef>
              <a:spcAft>
                <a:spcPts val="0"/>
              </a:spcAft>
              <a:buSzPts val="1800"/>
              <a:buNone/>
            </a:pPr>
            <a:r>
              <a:rPr b="1" lang="en-US">
                <a:latin typeface="Arial"/>
                <a:ea typeface="Arial"/>
                <a:cs typeface="Arial"/>
                <a:sym typeface="Arial"/>
              </a:rPr>
              <a:t>6. Teaches How to Sacrifice for Allah SWT</a:t>
            </a:r>
            <a:endParaRPr/>
          </a:p>
          <a:p>
            <a:pPr indent="0" lvl="0" marL="0" rtl="0" algn="l">
              <a:spcBef>
                <a:spcPts val="1000"/>
              </a:spcBef>
              <a:spcAft>
                <a:spcPts val="0"/>
              </a:spcAft>
              <a:buSzPts val="1800"/>
              <a:buNone/>
            </a:pPr>
            <a:r>
              <a:t/>
            </a:r>
            <a:endParaRPr b="1">
              <a:latin typeface="Arial"/>
              <a:ea typeface="Arial"/>
              <a:cs typeface="Arial"/>
              <a:sym typeface="Arial"/>
            </a:endParaRPr>
          </a:p>
          <a:p>
            <a:pPr indent="0" lvl="0" marL="0" rtl="0" algn="l">
              <a:spcBef>
                <a:spcPts val="1000"/>
              </a:spcBef>
              <a:spcAft>
                <a:spcPts val="0"/>
              </a:spcAft>
              <a:buSzPts val="1800"/>
              <a:buNone/>
            </a:pPr>
            <a:r>
              <a:t/>
            </a:r>
            <a:endParaRPr b="1">
              <a:latin typeface="Arial"/>
              <a:ea typeface="Arial"/>
              <a:cs typeface="Arial"/>
              <a:sym typeface="Arial"/>
            </a:endParaRPr>
          </a:p>
          <a:p>
            <a:pPr indent="0" lvl="0" marL="0" rtl="0" algn="l">
              <a:spcBef>
                <a:spcPts val="1000"/>
              </a:spcBef>
              <a:spcAft>
                <a:spcPts val="0"/>
              </a:spcAft>
              <a:buSzPts val="1800"/>
              <a:buNone/>
            </a:pPr>
            <a:r>
              <a:t/>
            </a:r>
            <a:endParaRPr b="1" i="1">
              <a:latin typeface="Arial"/>
              <a:ea typeface="Arial"/>
              <a:cs typeface="Arial"/>
              <a:sym typeface="Arial"/>
            </a:endParaRPr>
          </a:p>
        </p:txBody>
      </p:sp>
    </p:spTree>
  </p:cSld>
  <p:clrMapOvr>
    <a:masterClrMapping/>
  </p:clrMapOvr>
</p:sld>
</file>

<file path=ppt/slides/slide4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94" name="Shape 394"/>
        <p:cNvGrpSpPr/>
        <p:nvPr/>
      </p:nvGrpSpPr>
      <p:grpSpPr>
        <a:xfrm>
          <a:off x="0" y="0"/>
          <a:ext cx="0" cy="0"/>
          <a:chOff x="0" y="0"/>
          <a:chExt cx="0" cy="0"/>
        </a:xfrm>
      </p:grpSpPr>
      <p:sp>
        <p:nvSpPr>
          <p:cNvPr id="395" name="Google Shape;395;p43"/>
          <p:cNvSpPr txBox="1"/>
          <p:nvPr>
            <p:ph idx="1" type="body"/>
          </p:nvPr>
        </p:nvSpPr>
        <p:spPr>
          <a:xfrm>
            <a:off x="2331076" y="734096"/>
            <a:ext cx="9530366" cy="5782614"/>
          </a:xfrm>
          <a:prstGeom prst="rect">
            <a:avLst/>
          </a:prstGeom>
          <a:noFill/>
          <a:ln>
            <a:noFill/>
          </a:ln>
        </p:spPr>
        <p:txBody>
          <a:bodyPr anchorCtr="0" anchor="t" bIns="45700" lIns="91425" spcFirstLastPara="1" rIns="91425" wrap="square" tIns="45700">
            <a:normAutofit/>
          </a:bodyPr>
          <a:lstStyle/>
          <a:p>
            <a:pPr indent="0" lvl="0" marL="0" rtl="0" algn="ctr">
              <a:spcBef>
                <a:spcPts val="0"/>
              </a:spcBef>
              <a:spcAft>
                <a:spcPts val="0"/>
              </a:spcAft>
              <a:buSzPts val="2000"/>
              <a:buNone/>
            </a:pPr>
            <a:r>
              <a:rPr b="1" lang="en-US" sz="2000">
                <a:latin typeface="Arial"/>
                <a:ea typeface="Arial"/>
                <a:cs typeface="Arial"/>
                <a:sym typeface="Arial"/>
              </a:rPr>
              <a:t>Social Impacts</a:t>
            </a:r>
            <a:endParaRPr/>
          </a:p>
          <a:p>
            <a:pPr indent="0" lvl="0" marL="0" rtl="0" algn="l">
              <a:spcBef>
                <a:spcPts val="1000"/>
              </a:spcBef>
              <a:spcAft>
                <a:spcPts val="0"/>
              </a:spcAft>
              <a:buSzPts val="2000"/>
              <a:buNone/>
            </a:pPr>
            <a:r>
              <a:t/>
            </a:r>
            <a:endParaRPr b="1" i="1" sz="2000">
              <a:latin typeface="Arial"/>
              <a:ea typeface="Arial"/>
              <a:cs typeface="Arial"/>
              <a:sym typeface="Arial"/>
            </a:endParaRPr>
          </a:p>
          <a:p>
            <a:pPr indent="-342900" lvl="0" marL="342900" rtl="0" algn="l">
              <a:spcBef>
                <a:spcPts val="1000"/>
              </a:spcBef>
              <a:spcAft>
                <a:spcPts val="0"/>
              </a:spcAft>
              <a:buSzPts val="1800"/>
              <a:buAutoNum type="arabicPeriod"/>
            </a:pPr>
            <a:r>
              <a:rPr b="1" lang="en-US">
                <a:latin typeface="Arial"/>
                <a:ea typeface="Arial"/>
                <a:cs typeface="Arial"/>
                <a:sym typeface="Arial"/>
              </a:rPr>
              <a:t>A Great Display of Muslim Brotherhood and Unity</a:t>
            </a:r>
            <a:endParaRPr/>
          </a:p>
          <a:p>
            <a:pPr indent="-228600" lvl="0" marL="342900" rtl="0" algn="l">
              <a:spcBef>
                <a:spcPts val="1000"/>
              </a:spcBef>
              <a:spcAft>
                <a:spcPts val="0"/>
              </a:spcAft>
              <a:buSzPts val="1800"/>
              <a:buNone/>
            </a:pPr>
            <a:r>
              <a:t/>
            </a:r>
            <a:endParaRPr b="1">
              <a:latin typeface="Arial"/>
              <a:ea typeface="Arial"/>
              <a:cs typeface="Arial"/>
              <a:sym typeface="Arial"/>
            </a:endParaRPr>
          </a:p>
          <a:p>
            <a:pPr indent="-342900" lvl="0" marL="342900" rtl="0" algn="l">
              <a:spcBef>
                <a:spcPts val="1000"/>
              </a:spcBef>
              <a:spcAft>
                <a:spcPts val="0"/>
              </a:spcAft>
              <a:buSzPts val="1800"/>
              <a:buAutoNum type="arabicPeriod"/>
            </a:pPr>
            <a:r>
              <a:rPr b="1" lang="en-US">
                <a:latin typeface="Arial"/>
                <a:ea typeface="Arial"/>
                <a:cs typeface="Arial"/>
                <a:sym typeface="Arial"/>
              </a:rPr>
              <a:t>A Mean of Socializing &amp; Interacting with Other Muslim Brothers</a:t>
            </a:r>
            <a:endParaRPr/>
          </a:p>
          <a:p>
            <a:pPr indent="-228600" lvl="0" marL="342900" rtl="0" algn="l">
              <a:spcBef>
                <a:spcPts val="1000"/>
              </a:spcBef>
              <a:spcAft>
                <a:spcPts val="0"/>
              </a:spcAft>
              <a:buSzPts val="1800"/>
              <a:buNone/>
            </a:pPr>
            <a:r>
              <a:t/>
            </a:r>
            <a:endParaRPr b="1">
              <a:latin typeface="Arial"/>
              <a:ea typeface="Arial"/>
              <a:cs typeface="Arial"/>
              <a:sym typeface="Arial"/>
            </a:endParaRPr>
          </a:p>
          <a:p>
            <a:pPr indent="-342900" lvl="0" marL="342900" rtl="0" algn="l">
              <a:spcBef>
                <a:spcPts val="1000"/>
              </a:spcBef>
              <a:spcAft>
                <a:spcPts val="0"/>
              </a:spcAft>
              <a:buSzPts val="1800"/>
              <a:buAutoNum type="arabicPeriod"/>
            </a:pPr>
            <a:r>
              <a:rPr b="1" lang="en-US">
                <a:latin typeface="Arial"/>
                <a:ea typeface="Arial"/>
                <a:cs typeface="Arial"/>
                <a:sym typeface="Arial"/>
              </a:rPr>
              <a:t>Establishes Harmony &amp; Peace Between Muslims</a:t>
            </a:r>
            <a:endParaRPr/>
          </a:p>
          <a:p>
            <a:pPr indent="-228600" lvl="0" marL="342900" rtl="0" algn="l">
              <a:spcBef>
                <a:spcPts val="1000"/>
              </a:spcBef>
              <a:spcAft>
                <a:spcPts val="0"/>
              </a:spcAft>
              <a:buSzPts val="1800"/>
              <a:buNone/>
            </a:pPr>
            <a:r>
              <a:t/>
            </a:r>
            <a:endParaRPr b="1">
              <a:latin typeface="Arial"/>
              <a:ea typeface="Arial"/>
              <a:cs typeface="Arial"/>
              <a:sym typeface="Arial"/>
            </a:endParaRPr>
          </a:p>
          <a:p>
            <a:pPr indent="-342900" lvl="0" marL="342900" rtl="0" algn="l">
              <a:spcBef>
                <a:spcPts val="1000"/>
              </a:spcBef>
              <a:spcAft>
                <a:spcPts val="0"/>
              </a:spcAft>
              <a:buSzPts val="1800"/>
              <a:buAutoNum type="arabicPeriod"/>
            </a:pPr>
            <a:r>
              <a:rPr b="1" lang="en-US">
                <a:latin typeface="Arial"/>
                <a:ea typeface="Arial"/>
                <a:cs typeface="Arial"/>
                <a:sym typeface="Arial"/>
              </a:rPr>
              <a:t>Increases belief in equality among all ethnic groups</a:t>
            </a:r>
            <a:endParaRPr/>
          </a:p>
          <a:p>
            <a:pPr indent="-228600" lvl="0" marL="342900" rtl="0" algn="l">
              <a:spcBef>
                <a:spcPts val="1000"/>
              </a:spcBef>
              <a:spcAft>
                <a:spcPts val="0"/>
              </a:spcAft>
              <a:buSzPts val="1800"/>
              <a:buNone/>
            </a:pPr>
            <a:r>
              <a:t/>
            </a:r>
            <a:endParaRPr b="1">
              <a:latin typeface="Arial"/>
              <a:ea typeface="Arial"/>
              <a:cs typeface="Arial"/>
              <a:sym typeface="Arial"/>
            </a:endParaRPr>
          </a:p>
          <a:p>
            <a:pPr indent="-342900" lvl="0" marL="342900" rtl="0" algn="l">
              <a:spcBef>
                <a:spcPts val="1000"/>
              </a:spcBef>
              <a:spcAft>
                <a:spcPts val="0"/>
              </a:spcAft>
              <a:buSzPts val="1800"/>
              <a:buAutoNum type="arabicPeriod"/>
            </a:pPr>
            <a:r>
              <a:rPr b="1" lang="en-US">
                <a:latin typeface="Arial"/>
                <a:ea typeface="Arial"/>
                <a:cs typeface="Arial"/>
                <a:sym typeface="Arial"/>
              </a:rPr>
              <a:t>Promotes favorable attitudes towards women</a:t>
            </a:r>
            <a:endParaRPr/>
          </a:p>
          <a:p>
            <a:pPr indent="-228600" lvl="0" marL="342900" rtl="0" algn="l">
              <a:spcBef>
                <a:spcPts val="1000"/>
              </a:spcBef>
              <a:spcAft>
                <a:spcPts val="0"/>
              </a:spcAft>
              <a:buSzPts val="1800"/>
              <a:buNone/>
            </a:pPr>
            <a:r>
              <a:t/>
            </a:r>
            <a:endParaRPr b="1">
              <a:latin typeface="Arial"/>
              <a:ea typeface="Arial"/>
              <a:cs typeface="Arial"/>
              <a:sym typeface="Arial"/>
            </a:endParaRPr>
          </a:p>
          <a:p>
            <a:pPr indent="-228600" lvl="0" marL="342900" rtl="0" algn="l">
              <a:spcBef>
                <a:spcPts val="1000"/>
              </a:spcBef>
              <a:spcAft>
                <a:spcPts val="0"/>
              </a:spcAft>
              <a:buSzPts val="1800"/>
              <a:buNone/>
            </a:pPr>
            <a:r>
              <a:t/>
            </a:r>
            <a:endParaRPr b="1">
              <a:latin typeface="Arial"/>
              <a:ea typeface="Arial"/>
              <a:cs typeface="Arial"/>
              <a:sym typeface="Arial"/>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6" name="Shape 186"/>
        <p:cNvGrpSpPr/>
        <p:nvPr/>
      </p:nvGrpSpPr>
      <p:grpSpPr>
        <a:xfrm>
          <a:off x="0" y="0"/>
          <a:ext cx="0" cy="0"/>
          <a:chOff x="0" y="0"/>
          <a:chExt cx="0" cy="0"/>
        </a:xfrm>
      </p:grpSpPr>
      <p:sp>
        <p:nvSpPr>
          <p:cNvPr id="187" name="Google Shape;187;p5"/>
          <p:cNvSpPr txBox="1"/>
          <p:nvPr>
            <p:ph type="title"/>
          </p:nvPr>
        </p:nvSpPr>
        <p:spPr>
          <a:xfrm>
            <a:off x="2592925" y="624110"/>
            <a:ext cx="8911687" cy="805445"/>
          </a:xfrm>
          <a:prstGeom prst="rect">
            <a:avLst/>
          </a:prstGeom>
          <a:noFill/>
          <a:ln>
            <a:noFill/>
          </a:ln>
        </p:spPr>
        <p:txBody>
          <a:bodyPr anchorCtr="0" anchor="t" bIns="45700" lIns="91425" spcFirstLastPara="1" rIns="91425" wrap="square" tIns="45700">
            <a:normAutofit/>
          </a:bodyPr>
          <a:lstStyle/>
          <a:p>
            <a:pPr indent="0" lvl="0" marL="0" rtl="0" algn="ctr">
              <a:spcBef>
                <a:spcPts val="0"/>
              </a:spcBef>
              <a:spcAft>
                <a:spcPts val="0"/>
              </a:spcAft>
              <a:buClr>
                <a:srgbClr val="262626"/>
              </a:buClr>
              <a:buSzPts val="3600"/>
              <a:buFont typeface="Arial"/>
              <a:buNone/>
            </a:pPr>
            <a:r>
              <a:rPr lang="en-US" u="sng">
                <a:latin typeface="Arial"/>
                <a:ea typeface="Arial"/>
                <a:cs typeface="Arial"/>
                <a:sym typeface="Arial"/>
              </a:rPr>
              <a:t>Importance of Din in Human Life</a:t>
            </a:r>
            <a:endParaRPr u="sng">
              <a:latin typeface="Arial"/>
              <a:ea typeface="Arial"/>
              <a:cs typeface="Arial"/>
              <a:sym typeface="Arial"/>
            </a:endParaRPr>
          </a:p>
        </p:txBody>
      </p:sp>
      <p:sp>
        <p:nvSpPr>
          <p:cNvPr id="188" name="Google Shape;188;p5"/>
          <p:cNvSpPr txBox="1"/>
          <p:nvPr>
            <p:ph idx="1" type="body"/>
          </p:nvPr>
        </p:nvSpPr>
        <p:spPr>
          <a:xfrm>
            <a:off x="2215166" y="1571223"/>
            <a:ext cx="9530366" cy="4790940"/>
          </a:xfrm>
          <a:prstGeom prst="rect">
            <a:avLst/>
          </a:prstGeom>
          <a:noFill/>
          <a:ln>
            <a:noFill/>
          </a:ln>
        </p:spPr>
        <p:txBody>
          <a:bodyPr anchorCtr="0" anchor="t" bIns="45700" lIns="91425" spcFirstLastPara="1" rIns="91425" wrap="square" tIns="45700">
            <a:normAutofit/>
          </a:bodyPr>
          <a:lstStyle/>
          <a:p>
            <a:pPr indent="0" lvl="0" marL="0" rtl="0" algn="l">
              <a:spcBef>
                <a:spcPts val="0"/>
              </a:spcBef>
              <a:spcAft>
                <a:spcPts val="0"/>
              </a:spcAft>
              <a:buSzPts val="1800"/>
              <a:buNone/>
            </a:pPr>
            <a:r>
              <a:rPr b="1" lang="en-US">
                <a:latin typeface="Arial"/>
                <a:ea typeface="Arial"/>
                <a:cs typeface="Arial"/>
                <a:sym typeface="Arial"/>
              </a:rPr>
              <a:t>1. Provides Guidance </a:t>
            </a:r>
            <a:endParaRPr/>
          </a:p>
          <a:p>
            <a:pPr indent="0" lvl="0" marL="0" rtl="0" algn="l">
              <a:spcBef>
                <a:spcPts val="1000"/>
              </a:spcBef>
              <a:spcAft>
                <a:spcPts val="0"/>
              </a:spcAft>
              <a:buSzPts val="1800"/>
              <a:buNone/>
            </a:pPr>
            <a:r>
              <a:rPr i="1" lang="en-US">
                <a:latin typeface="Arial"/>
                <a:ea typeface="Arial"/>
                <a:cs typeface="Arial"/>
                <a:sym typeface="Arial"/>
              </a:rPr>
              <a:t>“ Surely this Quran guides to that which is most upright and gives good news to the believers who do good that they shall have a great reward.” </a:t>
            </a:r>
            <a:r>
              <a:rPr lang="en-US">
                <a:latin typeface="Arial"/>
                <a:ea typeface="Arial"/>
                <a:cs typeface="Arial"/>
                <a:sym typeface="Arial"/>
              </a:rPr>
              <a:t>(Bani Israel – 9)</a:t>
            </a:r>
            <a:endParaRPr/>
          </a:p>
          <a:p>
            <a:pPr indent="0" lvl="0" marL="0" rtl="0" algn="l">
              <a:spcBef>
                <a:spcPts val="1000"/>
              </a:spcBef>
              <a:spcAft>
                <a:spcPts val="0"/>
              </a:spcAft>
              <a:buSzPts val="1800"/>
              <a:buNone/>
            </a:pPr>
            <a:r>
              <a:t/>
            </a:r>
            <a:endParaRPr>
              <a:latin typeface="Arial"/>
              <a:ea typeface="Arial"/>
              <a:cs typeface="Arial"/>
              <a:sym typeface="Arial"/>
            </a:endParaRPr>
          </a:p>
          <a:p>
            <a:pPr indent="0" lvl="0" marL="0" rtl="0" algn="l">
              <a:spcBef>
                <a:spcPts val="1000"/>
              </a:spcBef>
              <a:spcAft>
                <a:spcPts val="0"/>
              </a:spcAft>
              <a:buSzPts val="1800"/>
              <a:buNone/>
            </a:pPr>
            <a:r>
              <a:rPr b="1" lang="en-US">
                <a:latin typeface="Arial"/>
                <a:ea typeface="Arial"/>
                <a:cs typeface="Arial"/>
                <a:sym typeface="Arial"/>
              </a:rPr>
              <a:t>2. Defines the Motive of this Life</a:t>
            </a:r>
            <a:endParaRPr/>
          </a:p>
          <a:p>
            <a:pPr indent="0" lvl="0" marL="0" rtl="0" algn="l">
              <a:spcBef>
                <a:spcPts val="1000"/>
              </a:spcBef>
              <a:spcAft>
                <a:spcPts val="0"/>
              </a:spcAft>
              <a:buSzPts val="1800"/>
              <a:buNone/>
            </a:pPr>
            <a:r>
              <a:rPr i="1" lang="en-US">
                <a:latin typeface="Arial"/>
                <a:ea typeface="Arial"/>
                <a:cs typeface="Arial"/>
                <a:sym typeface="Arial"/>
              </a:rPr>
              <a:t>“I did not create the Jinns and the humans except for the purpose that they should worship me.” </a:t>
            </a:r>
            <a:r>
              <a:rPr lang="en-US">
                <a:latin typeface="Arial"/>
                <a:ea typeface="Arial"/>
                <a:cs typeface="Arial"/>
                <a:sym typeface="Arial"/>
              </a:rPr>
              <a:t>(Az-Zariyat – 56)</a:t>
            </a:r>
            <a:endParaRPr i="1">
              <a:latin typeface="Arial"/>
              <a:ea typeface="Arial"/>
              <a:cs typeface="Arial"/>
              <a:sym typeface="Arial"/>
            </a:endParaRPr>
          </a:p>
          <a:p>
            <a:pPr indent="0" lvl="0" marL="0" rtl="0" algn="l">
              <a:spcBef>
                <a:spcPts val="1000"/>
              </a:spcBef>
              <a:spcAft>
                <a:spcPts val="0"/>
              </a:spcAft>
              <a:buSzPts val="1800"/>
              <a:buNone/>
            </a:pPr>
            <a:r>
              <a:t/>
            </a:r>
            <a:endParaRPr>
              <a:latin typeface="Arial"/>
              <a:ea typeface="Arial"/>
              <a:cs typeface="Arial"/>
              <a:sym typeface="Arial"/>
            </a:endParaRPr>
          </a:p>
          <a:p>
            <a:pPr indent="0" lvl="0" marL="0" rtl="0" algn="l">
              <a:spcBef>
                <a:spcPts val="1000"/>
              </a:spcBef>
              <a:spcAft>
                <a:spcPts val="0"/>
              </a:spcAft>
              <a:buSzPts val="1800"/>
              <a:buNone/>
            </a:pPr>
            <a:r>
              <a:rPr b="1" lang="en-US">
                <a:latin typeface="Arial"/>
                <a:ea typeface="Arial"/>
                <a:cs typeface="Arial"/>
                <a:sym typeface="Arial"/>
              </a:rPr>
              <a:t>3. Helps us Distinguish between Right &amp; Wrong</a:t>
            </a:r>
            <a:endParaRPr/>
          </a:p>
          <a:p>
            <a:pPr indent="-342900" lvl="0" marL="342900" rtl="0" algn="l">
              <a:spcBef>
                <a:spcPts val="1000"/>
              </a:spcBef>
              <a:spcAft>
                <a:spcPts val="0"/>
              </a:spcAft>
              <a:buSzPts val="1800"/>
              <a:buFont typeface="Arial"/>
              <a:buChar char="-"/>
            </a:pPr>
            <a:r>
              <a:rPr lang="en-US">
                <a:latin typeface="Arial"/>
                <a:ea typeface="Arial"/>
                <a:cs typeface="Arial"/>
                <a:sym typeface="Arial"/>
              </a:rPr>
              <a:t>With the help of Quran &amp; Sunnah</a:t>
            </a:r>
            <a:endParaRPr/>
          </a:p>
          <a:p>
            <a:pPr indent="-342900" lvl="0" marL="342900" rtl="0" algn="l">
              <a:spcBef>
                <a:spcPts val="1000"/>
              </a:spcBef>
              <a:spcAft>
                <a:spcPts val="0"/>
              </a:spcAft>
              <a:buSzPts val="1800"/>
              <a:buFont typeface="Arial"/>
              <a:buChar char="-"/>
            </a:pPr>
            <a:r>
              <a:rPr lang="en-US">
                <a:latin typeface="Arial"/>
                <a:ea typeface="Arial"/>
                <a:cs typeface="Arial"/>
                <a:sym typeface="Arial"/>
              </a:rPr>
              <a:t>If everyone was to decide themselves, there would be limit to people’s minds</a:t>
            </a:r>
            <a:endParaRPr/>
          </a:p>
          <a:p>
            <a:pPr indent="0" lvl="0" marL="0" rtl="0" algn="l">
              <a:spcBef>
                <a:spcPts val="1000"/>
              </a:spcBef>
              <a:spcAft>
                <a:spcPts val="0"/>
              </a:spcAft>
              <a:buSzPts val="1800"/>
              <a:buNone/>
            </a:pPr>
            <a:r>
              <a:t/>
            </a:r>
            <a:endParaRPr>
              <a:latin typeface="Arial"/>
              <a:ea typeface="Arial"/>
              <a:cs typeface="Arial"/>
              <a:sym typeface="Arial"/>
            </a:endParaRPr>
          </a:p>
          <a:p>
            <a:pPr indent="0" lvl="0" marL="0" rtl="0" algn="l">
              <a:spcBef>
                <a:spcPts val="1000"/>
              </a:spcBef>
              <a:spcAft>
                <a:spcPts val="0"/>
              </a:spcAft>
              <a:buSzPts val="1800"/>
              <a:buNone/>
            </a:pPr>
            <a:r>
              <a:t/>
            </a:r>
            <a:endParaRPr b="1"/>
          </a:p>
          <a:p>
            <a:pPr indent="0" lvl="0" marL="0" rtl="0" algn="l">
              <a:spcBef>
                <a:spcPts val="1000"/>
              </a:spcBef>
              <a:spcAft>
                <a:spcPts val="0"/>
              </a:spcAft>
              <a:buSzPts val="1800"/>
              <a:buNone/>
            </a:pPr>
            <a:r>
              <a:t/>
            </a:r>
            <a:endParaRPr b="1"/>
          </a:p>
          <a:p>
            <a:pPr indent="0" lvl="0" marL="0" rtl="0" algn="l">
              <a:spcBef>
                <a:spcPts val="1000"/>
              </a:spcBef>
              <a:spcAft>
                <a:spcPts val="0"/>
              </a:spcAft>
              <a:buSzPts val="1800"/>
              <a:buNone/>
            </a:pPr>
            <a:r>
              <a:t/>
            </a:r>
            <a:endParaRPr b="1"/>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2" name="Shape 192"/>
        <p:cNvGrpSpPr/>
        <p:nvPr/>
      </p:nvGrpSpPr>
      <p:grpSpPr>
        <a:xfrm>
          <a:off x="0" y="0"/>
          <a:ext cx="0" cy="0"/>
          <a:chOff x="0" y="0"/>
          <a:chExt cx="0" cy="0"/>
        </a:xfrm>
      </p:grpSpPr>
      <p:sp>
        <p:nvSpPr>
          <p:cNvPr id="193" name="Google Shape;193;p6"/>
          <p:cNvSpPr txBox="1"/>
          <p:nvPr>
            <p:ph idx="1" type="body"/>
          </p:nvPr>
        </p:nvSpPr>
        <p:spPr>
          <a:xfrm>
            <a:off x="1416818" y="221065"/>
            <a:ext cx="10251441" cy="6531428"/>
          </a:xfrm>
          <a:prstGeom prst="rect">
            <a:avLst/>
          </a:prstGeom>
          <a:noFill/>
          <a:ln>
            <a:noFill/>
          </a:ln>
        </p:spPr>
        <p:txBody>
          <a:bodyPr anchorCtr="0" anchor="t" bIns="45700" lIns="91425" spcFirstLastPara="1" rIns="91425" wrap="square" tIns="45700">
            <a:normAutofit fontScale="92500" lnSpcReduction="10000"/>
          </a:bodyPr>
          <a:lstStyle/>
          <a:p>
            <a:pPr indent="0" lvl="0" marL="0" rtl="0" algn="l">
              <a:spcBef>
                <a:spcPts val="0"/>
              </a:spcBef>
              <a:spcAft>
                <a:spcPts val="0"/>
              </a:spcAft>
              <a:buSzPct val="100000"/>
              <a:buNone/>
            </a:pPr>
            <a:r>
              <a:rPr b="1" lang="en-US">
                <a:latin typeface="Arial"/>
                <a:ea typeface="Arial"/>
                <a:cs typeface="Arial"/>
                <a:sym typeface="Arial"/>
              </a:rPr>
              <a:t>4. Provides a Code of Life</a:t>
            </a:r>
            <a:endParaRPr/>
          </a:p>
          <a:p>
            <a:pPr indent="0" lvl="0" marL="0" rtl="0" algn="l">
              <a:spcBef>
                <a:spcPts val="1000"/>
              </a:spcBef>
              <a:spcAft>
                <a:spcPts val="0"/>
              </a:spcAft>
              <a:buSzPct val="100000"/>
              <a:buNone/>
            </a:pPr>
            <a:r>
              <a:rPr lang="en-US">
                <a:latin typeface="Arial"/>
                <a:ea typeface="Arial"/>
                <a:cs typeface="Arial"/>
                <a:sym typeface="Arial"/>
              </a:rPr>
              <a:t>The word ‘Deen’ itself means a general and comprehensive code of life. Not only does it provide us with a set of rituals and beliefs, but also provides us with guidance to lead a happy and productive life.</a:t>
            </a:r>
            <a:endParaRPr/>
          </a:p>
          <a:p>
            <a:pPr indent="0" lvl="0" marL="0" rtl="0" algn="l">
              <a:spcBef>
                <a:spcPts val="1000"/>
              </a:spcBef>
              <a:spcAft>
                <a:spcPts val="0"/>
              </a:spcAft>
              <a:buSzPct val="100000"/>
              <a:buNone/>
            </a:pPr>
            <a:r>
              <a:t/>
            </a:r>
            <a:endParaRPr>
              <a:latin typeface="Arial"/>
              <a:ea typeface="Arial"/>
              <a:cs typeface="Arial"/>
              <a:sym typeface="Arial"/>
            </a:endParaRPr>
          </a:p>
          <a:p>
            <a:pPr indent="0" lvl="0" marL="0" rtl="0" algn="l">
              <a:spcBef>
                <a:spcPts val="1000"/>
              </a:spcBef>
              <a:spcAft>
                <a:spcPts val="0"/>
              </a:spcAft>
              <a:buSzPct val="100000"/>
              <a:buNone/>
            </a:pPr>
            <a:r>
              <a:rPr b="1" lang="en-US">
                <a:latin typeface="Arial"/>
                <a:ea typeface="Arial"/>
                <a:cs typeface="Arial"/>
                <a:sym typeface="Arial"/>
              </a:rPr>
              <a:t>5. Provides All Kinds of Systems</a:t>
            </a:r>
            <a:endParaRPr/>
          </a:p>
          <a:p>
            <a:pPr indent="-342900" lvl="0" marL="342900" rtl="0" algn="l">
              <a:spcBef>
                <a:spcPts val="1000"/>
              </a:spcBef>
              <a:spcAft>
                <a:spcPts val="0"/>
              </a:spcAft>
              <a:buSzPct val="100000"/>
              <a:buFont typeface="Arial"/>
              <a:buChar char="-"/>
            </a:pPr>
            <a:r>
              <a:rPr lang="en-US">
                <a:latin typeface="Arial"/>
                <a:ea typeface="Arial"/>
                <a:cs typeface="Arial"/>
                <a:sym typeface="Arial"/>
              </a:rPr>
              <a:t>Judicial, Economic, Administrative, Political, Social etc.</a:t>
            </a:r>
            <a:endParaRPr/>
          </a:p>
          <a:p>
            <a:pPr indent="0" lvl="0" marL="0" rtl="0" algn="l">
              <a:spcBef>
                <a:spcPts val="1000"/>
              </a:spcBef>
              <a:spcAft>
                <a:spcPts val="0"/>
              </a:spcAft>
              <a:buSzPct val="100000"/>
              <a:buNone/>
            </a:pPr>
            <a:r>
              <a:rPr lang="en-US">
                <a:latin typeface="Arial"/>
                <a:ea typeface="Arial"/>
                <a:cs typeface="Arial"/>
                <a:sym typeface="Arial"/>
              </a:rPr>
              <a:t>(</a:t>
            </a:r>
            <a:r>
              <a:rPr i="1" lang="en-US">
                <a:latin typeface="Arial"/>
                <a:ea typeface="Arial"/>
                <a:cs typeface="Arial"/>
                <a:sym typeface="Arial"/>
              </a:rPr>
              <a:t>Mention the above systems in general without any specific details</a:t>
            </a:r>
            <a:r>
              <a:rPr lang="en-US">
                <a:latin typeface="Arial"/>
                <a:ea typeface="Arial"/>
                <a:cs typeface="Arial"/>
                <a:sym typeface="Arial"/>
              </a:rPr>
              <a:t>)</a:t>
            </a:r>
            <a:endParaRPr/>
          </a:p>
          <a:p>
            <a:pPr indent="0" lvl="0" marL="0" rtl="0" algn="l">
              <a:spcBef>
                <a:spcPts val="1000"/>
              </a:spcBef>
              <a:spcAft>
                <a:spcPts val="0"/>
              </a:spcAft>
              <a:buSzPct val="100000"/>
              <a:buNone/>
            </a:pPr>
            <a:r>
              <a:t/>
            </a:r>
            <a:endParaRPr>
              <a:latin typeface="Arial"/>
              <a:ea typeface="Arial"/>
              <a:cs typeface="Arial"/>
              <a:sym typeface="Arial"/>
            </a:endParaRPr>
          </a:p>
          <a:p>
            <a:pPr indent="0" lvl="0" marL="0" rtl="0" algn="l">
              <a:spcBef>
                <a:spcPts val="1000"/>
              </a:spcBef>
              <a:spcAft>
                <a:spcPts val="0"/>
              </a:spcAft>
              <a:buSzPct val="100000"/>
              <a:buNone/>
            </a:pPr>
            <a:r>
              <a:rPr b="1" lang="en-US">
                <a:latin typeface="Arial"/>
                <a:ea typeface="Arial"/>
                <a:cs typeface="Arial"/>
                <a:sym typeface="Arial"/>
              </a:rPr>
              <a:t>6. A Spiritual Cure for All Times</a:t>
            </a:r>
            <a:endParaRPr/>
          </a:p>
          <a:p>
            <a:pPr indent="0" lvl="0" marL="0" rtl="0" algn="l">
              <a:spcBef>
                <a:spcPts val="1000"/>
              </a:spcBef>
              <a:spcAft>
                <a:spcPts val="0"/>
              </a:spcAft>
              <a:buSzPct val="100000"/>
              <a:buNone/>
            </a:pPr>
            <a:r>
              <a:rPr lang="en-US">
                <a:latin typeface="Arial"/>
                <a:ea typeface="Arial"/>
                <a:cs typeface="Arial"/>
                <a:sym typeface="Arial"/>
              </a:rPr>
              <a:t>“</a:t>
            </a:r>
            <a:r>
              <a:rPr i="1" lang="en-US">
                <a:latin typeface="Arial"/>
                <a:ea typeface="Arial"/>
                <a:cs typeface="Arial"/>
                <a:sym typeface="Arial"/>
              </a:rPr>
              <a:t>And We reveal of the Quran that which is a healing and a mercy to the believers, and it adds only to the perdition of the unjust.” </a:t>
            </a:r>
            <a:r>
              <a:rPr lang="en-US">
                <a:latin typeface="Arial"/>
                <a:ea typeface="Arial"/>
                <a:cs typeface="Arial"/>
                <a:sym typeface="Arial"/>
              </a:rPr>
              <a:t>(Al-An’aam – 82)</a:t>
            </a:r>
            <a:endParaRPr/>
          </a:p>
          <a:p>
            <a:pPr indent="0" lvl="0" marL="0" rtl="0" algn="l">
              <a:spcBef>
                <a:spcPts val="1000"/>
              </a:spcBef>
              <a:spcAft>
                <a:spcPts val="0"/>
              </a:spcAft>
              <a:buSzPct val="100000"/>
              <a:buNone/>
            </a:pPr>
            <a:r>
              <a:t/>
            </a:r>
            <a:endParaRPr>
              <a:latin typeface="Arial"/>
              <a:ea typeface="Arial"/>
              <a:cs typeface="Arial"/>
              <a:sym typeface="Arial"/>
            </a:endParaRPr>
          </a:p>
          <a:p>
            <a:pPr indent="0" lvl="0" marL="0" rtl="0" algn="l">
              <a:spcBef>
                <a:spcPts val="1000"/>
              </a:spcBef>
              <a:spcAft>
                <a:spcPts val="0"/>
              </a:spcAft>
              <a:buSzPct val="100000"/>
              <a:buNone/>
            </a:pPr>
            <a:r>
              <a:rPr b="1" lang="en-US">
                <a:latin typeface="Arial"/>
                <a:ea typeface="Arial"/>
                <a:cs typeface="Arial"/>
                <a:sym typeface="Arial"/>
              </a:rPr>
              <a:t>7. Source of Wisdom &amp; Enlightenment</a:t>
            </a:r>
            <a:endParaRPr/>
          </a:p>
          <a:p>
            <a:pPr indent="0" lvl="0" marL="0" rtl="0" algn="l">
              <a:spcBef>
                <a:spcPts val="1000"/>
              </a:spcBef>
              <a:spcAft>
                <a:spcPts val="0"/>
              </a:spcAft>
              <a:buSzPct val="100000"/>
              <a:buNone/>
            </a:pPr>
            <a:r>
              <a:rPr lang="en-US">
                <a:latin typeface="Arial"/>
                <a:ea typeface="Arial"/>
                <a:cs typeface="Arial"/>
                <a:sym typeface="Arial"/>
              </a:rPr>
              <a:t>“</a:t>
            </a:r>
            <a:r>
              <a:rPr i="1" lang="en-US">
                <a:latin typeface="Arial"/>
                <a:ea typeface="Arial"/>
                <a:cs typeface="Arial"/>
                <a:sym typeface="Arial"/>
              </a:rPr>
              <a:t>And Allah has revealed to you the Book and the wisdom, and He has taught you what you did not know, and Allah’s grace on you is very great.” </a:t>
            </a:r>
            <a:r>
              <a:rPr lang="en-US">
                <a:latin typeface="Arial"/>
                <a:ea typeface="Arial"/>
                <a:cs typeface="Arial"/>
                <a:sym typeface="Arial"/>
              </a:rPr>
              <a:t>(An-Nisaa – 113)</a:t>
            </a:r>
            <a:endParaRPr/>
          </a:p>
          <a:p>
            <a:pPr indent="-342900" lvl="0" marL="342900" rtl="0" algn="l">
              <a:spcBef>
                <a:spcPts val="1000"/>
              </a:spcBef>
              <a:spcAft>
                <a:spcPts val="0"/>
              </a:spcAft>
              <a:buSzPct val="100000"/>
              <a:buFont typeface="Arial"/>
              <a:buChar char="-"/>
            </a:pPr>
            <a:r>
              <a:rPr lang="en-US">
                <a:latin typeface="Arial"/>
                <a:ea typeface="Arial"/>
                <a:cs typeface="Arial"/>
                <a:sym typeface="Arial"/>
              </a:rPr>
              <a:t>How Quran is being interpreted from the time of the Prophet SAW till date and every new commentary on the Quran sheds light on something new</a:t>
            </a:r>
            <a:endParaRPr/>
          </a:p>
          <a:p>
            <a:pPr indent="-342900" lvl="0" marL="342900" rtl="0" algn="l">
              <a:spcBef>
                <a:spcPts val="1000"/>
              </a:spcBef>
              <a:spcAft>
                <a:spcPts val="0"/>
              </a:spcAft>
              <a:buSzPct val="100000"/>
              <a:buFont typeface="Arial"/>
              <a:buChar char="-"/>
            </a:pPr>
            <a:r>
              <a:rPr lang="en-US">
                <a:latin typeface="Arial"/>
                <a:ea typeface="Arial"/>
                <a:cs typeface="Arial"/>
                <a:sym typeface="Arial"/>
              </a:rPr>
              <a:t>Along with the scientific &amp; technological advancements, how Quran &amp; Sunnah are being interpreted in new manners</a:t>
            </a:r>
            <a:endParaRPr/>
          </a:p>
          <a:p>
            <a:pPr indent="0" lvl="0" marL="0" rtl="0" algn="l">
              <a:spcBef>
                <a:spcPts val="1000"/>
              </a:spcBef>
              <a:spcAft>
                <a:spcPts val="0"/>
              </a:spcAft>
              <a:buSzPct val="100000"/>
              <a:buNone/>
            </a:pPr>
            <a:r>
              <a:t/>
            </a:r>
            <a:endParaRPr>
              <a:latin typeface="Arial"/>
              <a:ea typeface="Arial"/>
              <a:cs typeface="Arial"/>
              <a:sym typeface="Arial"/>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7" name="Shape 197"/>
        <p:cNvGrpSpPr/>
        <p:nvPr/>
      </p:nvGrpSpPr>
      <p:grpSpPr>
        <a:xfrm>
          <a:off x="0" y="0"/>
          <a:ext cx="0" cy="0"/>
          <a:chOff x="0" y="0"/>
          <a:chExt cx="0" cy="0"/>
        </a:xfrm>
      </p:grpSpPr>
      <p:sp>
        <p:nvSpPr>
          <p:cNvPr id="198" name="Google Shape;198;p7"/>
          <p:cNvSpPr txBox="1"/>
          <p:nvPr>
            <p:ph type="title"/>
          </p:nvPr>
        </p:nvSpPr>
        <p:spPr>
          <a:xfrm>
            <a:off x="2247461" y="402904"/>
            <a:ext cx="8911800" cy="1281000"/>
          </a:xfrm>
          <a:prstGeom prst="rect">
            <a:avLst/>
          </a:prstGeom>
          <a:noFill/>
          <a:ln>
            <a:noFill/>
          </a:ln>
        </p:spPr>
        <p:txBody>
          <a:bodyPr anchorCtr="0" anchor="t" bIns="45700" lIns="91425" spcFirstLastPara="1" rIns="91425" wrap="square" tIns="45700">
            <a:normAutofit/>
          </a:bodyPr>
          <a:lstStyle/>
          <a:p>
            <a:pPr indent="0" lvl="0" marL="0" rtl="0" algn="ctr">
              <a:spcBef>
                <a:spcPts val="0"/>
              </a:spcBef>
              <a:spcAft>
                <a:spcPts val="0"/>
              </a:spcAft>
              <a:buClr>
                <a:srgbClr val="262626"/>
              </a:buClr>
              <a:buSzPts val="3600"/>
              <a:buFont typeface="Arial"/>
              <a:buNone/>
            </a:pPr>
            <a:r>
              <a:rPr lang="en-US">
                <a:latin typeface="Arial"/>
                <a:ea typeface="Arial"/>
                <a:cs typeface="Arial"/>
                <a:sym typeface="Arial"/>
              </a:rPr>
              <a:t>Difference between Deen &amp; Religion (Mazhab)</a:t>
            </a:r>
            <a:endParaRPr>
              <a:latin typeface="Arial"/>
              <a:ea typeface="Arial"/>
              <a:cs typeface="Arial"/>
              <a:sym typeface="Arial"/>
            </a:endParaRPr>
          </a:p>
        </p:txBody>
      </p:sp>
      <p:sp>
        <p:nvSpPr>
          <p:cNvPr id="199" name="Google Shape;199;p7"/>
          <p:cNvSpPr txBox="1"/>
          <p:nvPr>
            <p:ph idx="1" type="body"/>
          </p:nvPr>
        </p:nvSpPr>
        <p:spPr>
          <a:xfrm>
            <a:off x="2247461" y="2045474"/>
            <a:ext cx="9629100" cy="4752300"/>
          </a:xfrm>
          <a:prstGeom prst="rect">
            <a:avLst/>
          </a:prstGeom>
          <a:noFill/>
          <a:ln>
            <a:noFill/>
          </a:ln>
        </p:spPr>
        <p:txBody>
          <a:bodyPr anchorCtr="0" anchor="t" bIns="45700" lIns="91425" spcFirstLastPara="1" rIns="91425" wrap="square" tIns="45700">
            <a:normAutofit fontScale="92500" lnSpcReduction="10000"/>
          </a:bodyPr>
          <a:lstStyle/>
          <a:p>
            <a:pPr indent="0" lvl="0" marL="0" rtl="0" algn="l">
              <a:spcBef>
                <a:spcPts val="0"/>
              </a:spcBef>
              <a:spcAft>
                <a:spcPts val="0"/>
              </a:spcAft>
              <a:buSzPct val="100000"/>
              <a:buNone/>
            </a:pPr>
            <a:r>
              <a:rPr b="1" lang="en-US" sz="1900" u="sng">
                <a:latin typeface="Arial"/>
                <a:ea typeface="Arial"/>
                <a:cs typeface="Arial"/>
                <a:sym typeface="Arial"/>
              </a:rPr>
              <a:t>Mazhab </a:t>
            </a:r>
            <a:endParaRPr/>
          </a:p>
          <a:p>
            <a:pPr indent="-342931" lvl="0" marL="342900" rtl="0" algn="l">
              <a:spcBef>
                <a:spcPts val="1000"/>
              </a:spcBef>
              <a:spcAft>
                <a:spcPts val="0"/>
              </a:spcAft>
              <a:buSzPct val="100000"/>
              <a:buFont typeface="Arial"/>
              <a:buChar char="-"/>
            </a:pPr>
            <a:r>
              <a:rPr lang="en-US" sz="1900">
                <a:latin typeface="Arial"/>
                <a:ea typeface="Arial"/>
                <a:cs typeface="Arial"/>
                <a:sym typeface="Arial"/>
              </a:rPr>
              <a:t>In literal sense, it means a path/road.</a:t>
            </a:r>
            <a:endParaRPr/>
          </a:p>
          <a:p>
            <a:pPr indent="-342931" lvl="0" marL="342900" rtl="0" algn="l">
              <a:spcBef>
                <a:spcPts val="1000"/>
              </a:spcBef>
              <a:spcAft>
                <a:spcPts val="0"/>
              </a:spcAft>
              <a:buSzPct val="100000"/>
              <a:buFont typeface="Arial"/>
              <a:buChar char="-"/>
            </a:pPr>
            <a:r>
              <a:rPr lang="en-US" sz="1900">
                <a:latin typeface="Arial"/>
                <a:ea typeface="Arial"/>
                <a:cs typeface="Arial"/>
                <a:sym typeface="Arial"/>
              </a:rPr>
              <a:t>In terminology, it refers to a set of beliefs, rituals and social customs.</a:t>
            </a:r>
            <a:endParaRPr/>
          </a:p>
          <a:p>
            <a:pPr indent="-342931" lvl="0" marL="342900" rtl="0" algn="l">
              <a:spcBef>
                <a:spcPts val="1000"/>
              </a:spcBef>
              <a:spcAft>
                <a:spcPts val="0"/>
              </a:spcAft>
              <a:buSzPct val="100000"/>
              <a:buFont typeface="Arial"/>
              <a:buChar char="-"/>
            </a:pPr>
            <a:r>
              <a:rPr lang="en-US" sz="1900">
                <a:latin typeface="Arial"/>
                <a:ea typeface="Arial"/>
                <a:cs typeface="Arial"/>
                <a:sym typeface="Arial"/>
              </a:rPr>
              <a:t>Concerns a person’s individual and personal life.</a:t>
            </a:r>
            <a:endParaRPr/>
          </a:p>
          <a:p>
            <a:pPr indent="-342931" lvl="0" marL="342900" rtl="0" algn="l">
              <a:spcBef>
                <a:spcPts val="1000"/>
              </a:spcBef>
              <a:spcAft>
                <a:spcPts val="0"/>
              </a:spcAft>
              <a:buSzPct val="100000"/>
              <a:buFont typeface="Arial"/>
              <a:buChar char="-"/>
            </a:pPr>
            <a:r>
              <a:rPr lang="en-US" sz="1900">
                <a:latin typeface="Arial"/>
                <a:ea typeface="Arial"/>
                <a:cs typeface="Arial"/>
                <a:sym typeface="Arial"/>
              </a:rPr>
              <a:t>Has relatively a narrower scope than ‘deen’.</a:t>
            </a:r>
            <a:endParaRPr/>
          </a:p>
          <a:p>
            <a:pPr indent="0" lvl="0" marL="0" rtl="0" algn="l">
              <a:spcBef>
                <a:spcPts val="1000"/>
              </a:spcBef>
              <a:spcAft>
                <a:spcPts val="0"/>
              </a:spcAft>
              <a:buSzPct val="100000"/>
              <a:buNone/>
            </a:pPr>
            <a:r>
              <a:t/>
            </a:r>
            <a:endParaRPr sz="1900">
              <a:latin typeface="Arial"/>
              <a:ea typeface="Arial"/>
              <a:cs typeface="Arial"/>
              <a:sym typeface="Arial"/>
            </a:endParaRPr>
          </a:p>
          <a:p>
            <a:pPr indent="0" lvl="0" marL="0" rtl="0" algn="l">
              <a:spcBef>
                <a:spcPts val="1000"/>
              </a:spcBef>
              <a:spcAft>
                <a:spcPts val="0"/>
              </a:spcAft>
              <a:buSzPct val="100000"/>
              <a:buNone/>
            </a:pPr>
            <a:r>
              <a:rPr b="1" lang="en-US" sz="1900" u="sng">
                <a:latin typeface="Arial"/>
                <a:ea typeface="Arial"/>
                <a:cs typeface="Arial"/>
                <a:sym typeface="Arial"/>
              </a:rPr>
              <a:t>Deen</a:t>
            </a:r>
            <a:endParaRPr b="1" sz="1900" u="sng">
              <a:latin typeface="Arial"/>
              <a:ea typeface="Arial"/>
              <a:cs typeface="Arial"/>
              <a:sym typeface="Arial"/>
            </a:endParaRPr>
          </a:p>
          <a:p>
            <a:pPr indent="-342931" lvl="0" marL="342900" rtl="0" algn="l">
              <a:spcBef>
                <a:spcPts val="1000"/>
              </a:spcBef>
              <a:spcAft>
                <a:spcPts val="0"/>
              </a:spcAft>
              <a:buSzPct val="100000"/>
              <a:buFont typeface="Arial"/>
              <a:buChar char="-"/>
            </a:pPr>
            <a:r>
              <a:rPr lang="en-US" sz="1900">
                <a:latin typeface="Arial"/>
                <a:ea typeface="Arial"/>
                <a:cs typeface="Arial"/>
                <a:sym typeface="Arial"/>
              </a:rPr>
              <a:t>In literal sense, it refers to a number of meanings such as, religion, belief, anything through which God is worshipped, government, judgment, Day of Judgment, way of life etc.</a:t>
            </a:r>
            <a:endParaRPr/>
          </a:p>
          <a:p>
            <a:pPr indent="-342931" lvl="0" marL="342900" rtl="0" algn="l">
              <a:spcBef>
                <a:spcPts val="1000"/>
              </a:spcBef>
              <a:spcAft>
                <a:spcPts val="0"/>
              </a:spcAft>
              <a:buSzPct val="100000"/>
              <a:buFont typeface="Arial"/>
              <a:buChar char="-"/>
            </a:pPr>
            <a:r>
              <a:rPr lang="en-US" sz="1900">
                <a:latin typeface="Arial"/>
                <a:ea typeface="Arial"/>
                <a:cs typeface="Arial"/>
                <a:sym typeface="Arial"/>
              </a:rPr>
              <a:t>In terminology, it refers to Islam; the way of life chosen by Allah for mankind by Allah SWT.  </a:t>
            </a:r>
            <a:endParaRPr/>
          </a:p>
          <a:p>
            <a:pPr indent="-342931" lvl="0" marL="342900" rtl="0" algn="l">
              <a:spcBef>
                <a:spcPts val="1000"/>
              </a:spcBef>
              <a:spcAft>
                <a:spcPts val="0"/>
              </a:spcAft>
              <a:buSzPct val="100000"/>
              <a:buFont typeface="Arial"/>
              <a:buChar char="-"/>
            </a:pPr>
            <a:r>
              <a:rPr lang="en-US" sz="1900">
                <a:latin typeface="Arial"/>
                <a:ea typeface="Arial"/>
                <a:cs typeface="Arial"/>
                <a:sym typeface="Arial"/>
              </a:rPr>
              <a:t>It consists of a set if beliefs, rituals, social customs and a complete code of life </a:t>
            </a:r>
            <a:endParaRPr/>
          </a:p>
          <a:p>
            <a:pPr indent="0" lvl="0" marL="0" rtl="0" algn="l">
              <a:spcBef>
                <a:spcPts val="1000"/>
              </a:spcBef>
              <a:spcAft>
                <a:spcPts val="0"/>
              </a:spcAft>
              <a:buSzPct val="100000"/>
              <a:buNone/>
            </a:pPr>
            <a:r>
              <a:rPr lang="en-US">
                <a:latin typeface="Arial"/>
                <a:ea typeface="Arial"/>
                <a:cs typeface="Arial"/>
                <a:sym typeface="Arial"/>
              </a:rPr>
              <a:t> </a:t>
            </a:r>
            <a:endParaRPr>
              <a:latin typeface="Arial"/>
              <a:ea typeface="Arial"/>
              <a:cs typeface="Arial"/>
              <a:sym typeface="Arial"/>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3" name="Shape 203"/>
        <p:cNvGrpSpPr/>
        <p:nvPr/>
      </p:nvGrpSpPr>
      <p:grpSpPr>
        <a:xfrm>
          <a:off x="0" y="0"/>
          <a:ext cx="0" cy="0"/>
          <a:chOff x="0" y="0"/>
          <a:chExt cx="0" cy="0"/>
        </a:xfrm>
      </p:grpSpPr>
      <p:sp>
        <p:nvSpPr>
          <p:cNvPr id="204" name="Google Shape;204;p8"/>
          <p:cNvSpPr txBox="1"/>
          <p:nvPr>
            <p:ph idx="1" type="body"/>
          </p:nvPr>
        </p:nvSpPr>
        <p:spPr>
          <a:xfrm>
            <a:off x="2331075" y="631065"/>
            <a:ext cx="9427335" cy="5782614"/>
          </a:xfrm>
          <a:prstGeom prst="rect">
            <a:avLst/>
          </a:prstGeom>
          <a:noFill/>
          <a:ln>
            <a:noFill/>
          </a:ln>
        </p:spPr>
        <p:txBody>
          <a:bodyPr anchorCtr="0" anchor="t" bIns="45700" lIns="91425" spcFirstLastPara="1" rIns="91425" wrap="square" tIns="45700">
            <a:normAutofit/>
          </a:bodyPr>
          <a:lstStyle/>
          <a:p>
            <a:pPr indent="-342900" lvl="0" marL="342900" rtl="0" algn="l">
              <a:spcBef>
                <a:spcPts val="0"/>
              </a:spcBef>
              <a:spcAft>
                <a:spcPts val="0"/>
              </a:spcAft>
              <a:buSzPts val="1800"/>
              <a:buFont typeface="Arial"/>
              <a:buChar char="-"/>
            </a:pPr>
            <a:r>
              <a:rPr lang="en-US">
                <a:latin typeface="Arial"/>
                <a:ea typeface="Arial"/>
                <a:cs typeface="Arial"/>
                <a:sym typeface="Arial"/>
              </a:rPr>
              <a:t>Whenever Allah SWT has referred to Islam in the Quran, He has used the word ‘deen’, instead of ‘mazhab’ due to its wider scope.</a:t>
            </a:r>
            <a:endParaRPr/>
          </a:p>
          <a:p>
            <a:pPr indent="0" lvl="0" marL="0" rtl="0" algn="l">
              <a:spcBef>
                <a:spcPts val="1000"/>
              </a:spcBef>
              <a:spcAft>
                <a:spcPts val="0"/>
              </a:spcAft>
              <a:buSzPts val="1800"/>
              <a:buNone/>
            </a:pPr>
            <a:r>
              <a:rPr b="1" i="1" lang="en-US">
                <a:latin typeface="Arial"/>
                <a:ea typeface="Arial"/>
                <a:cs typeface="Arial"/>
                <a:sym typeface="Arial"/>
              </a:rPr>
              <a:t>“This day I have perfected your deen for you, completed my favor upon you, and have chosen Islam for you as your deen.” </a:t>
            </a:r>
            <a:r>
              <a:rPr b="1" lang="en-US">
                <a:latin typeface="Arial"/>
                <a:ea typeface="Arial"/>
                <a:cs typeface="Arial"/>
                <a:sym typeface="Arial"/>
              </a:rPr>
              <a:t>(Al-Maidah – 3)</a:t>
            </a:r>
            <a:endParaRPr/>
          </a:p>
          <a:p>
            <a:pPr indent="0" lvl="0" marL="0" rtl="0" algn="l">
              <a:spcBef>
                <a:spcPts val="1000"/>
              </a:spcBef>
              <a:spcAft>
                <a:spcPts val="0"/>
              </a:spcAft>
              <a:buSzPts val="1800"/>
              <a:buNone/>
            </a:pPr>
            <a:r>
              <a:rPr b="1" i="1" lang="en-US">
                <a:latin typeface="Arial"/>
                <a:ea typeface="Arial"/>
                <a:cs typeface="Arial"/>
                <a:sym typeface="Arial"/>
              </a:rPr>
              <a:t>“Surely the true deen in the sight of Allah is Islam.” </a:t>
            </a:r>
            <a:r>
              <a:rPr b="1" lang="en-US">
                <a:latin typeface="Arial"/>
                <a:ea typeface="Arial"/>
                <a:cs typeface="Arial"/>
                <a:sym typeface="Arial"/>
              </a:rPr>
              <a:t>(Aal e Imran – 19)</a:t>
            </a:r>
            <a:endParaRPr/>
          </a:p>
          <a:p>
            <a:pPr indent="0" lvl="0" marL="0" rtl="0" algn="l">
              <a:spcBef>
                <a:spcPts val="1000"/>
              </a:spcBef>
              <a:spcAft>
                <a:spcPts val="0"/>
              </a:spcAft>
              <a:buSzPts val="1800"/>
              <a:buNone/>
            </a:pPr>
            <a:r>
              <a:rPr b="1" i="1" lang="en-US">
                <a:latin typeface="Arial"/>
                <a:ea typeface="Arial"/>
                <a:cs typeface="Arial"/>
                <a:sym typeface="Arial"/>
              </a:rPr>
              <a:t>“He is the One who has sent down His Messenger with guidance and the </a:t>
            </a:r>
            <a:r>
              <a:rPr b="1" i="1" lang="en-US" u="sng">
                <a:latin typeface="Arial"/>
                <a:ea typeface="Arial"/>
                <a:cs typeface="Arial"/>
                <a:sym typeface="Arial"/>
              </a:rPr>
              <a:t>faith of truth (deen)</a:t>
            </a:r>
            <a:r>
              <a:rPr b="1" i="1" lang="en-US">
                <a:latin typeface="Arial"/>
                <a:ea typeface="Arial"/>
                <a:cs typeface="Arial"/>
                <a:sym typeface="Arial"/>
              </a:rPr>
              <a:t>, so that He makes it prevail over every other faith, no matter how the idolaters hate it.”</a:t>
            </a:r>
            <a:r>
              <a:rPr b="1" lang="en-US">
                <a:latin typeface="Arial"/>
                <a:ea typeface="Arial"/>
                <a:cs typeface="Arial"/>
                <a:sym typeface="Arial"/>
              </a:rPr>
              <a:t> (At-Tawbah – 33)</a:t>
            </a:r>
            <a:endParaRPr/>
          </a:p>
          <a:p>
            <a:pPr indent="0" lvl="0" marL="0" rtl="0" algn="l">
              <a:spcBef>
                <a:spcPts val="1000"/>
              </a:spcBef>
              <a:spcAft>
                <a:spcPts val="0"/>
              </a:spcAft>
              <a:buSzPts val="1800"/>
              <a:buNone/>
            </a:pPr>
            <a:r>
              <a:rPr i="1" lang="en-US">
                <a:latin typeface="Arial"/>
                <a:ea typeface="Arial"/>
                <a:cs typeface="Arial"/>
                <a:sym typeface="Arial"/>
              </a:rPr>
              <a:t>  </a:t>
            </a:r>
            <a:endParaRPr/>
          </a:p>
          <a:p>
            <a:pPr indent="0" lvl="0" marL="0" rtl="0" algn="l">
              <a:spcBef>
                <a:spcPts val="1000"/>
              </a:spcBef>
              <a:spcAft>
                <a:spcPts val="0"/>
              </a:spcAft>
              <a:buSzPts val="1800"/>
              <a:buNone/>
            </a:pPr>
            <a:r>
              <a:rPr b="1" i="1" lang="en-US">
                <a:latin typeface="Arial"/>
                <a:ea typeface="Arial"/>
                <a:cs typeface="Arial"/>
                <a:sym typeface="Arial"/>
              </a:rPr>
              <a:t>Conclude by saying;</a:t>
            </a:r>
            <a:endParaRPr/>
          </a:p>
          <a:p>
            <a:pPr indent="-342900" lvl="0" marL="342900" rtl="0" algn="l">
              <a:spcBef>
                <a:spcPts val="1000"/>
              </a:spcBef>
              <a:spcAft>
                <a:spcPts val="0"/>
              </a:spcAft>
              <a:buSzPts val="1800"/>
              <a:buFont typeface="Arial"/>
              <a:buChar char="-"/>
            </a:pPr>
            <a:r>
              <a:rPr lang="en-US">
                <a:latin typeface="Arial"/>
                <a:ea typeface="Arial"/>
                <a:cs typeface="Arial"/>
                <a:sym typeface="Arial"/>
              </a:rPr>
              <a:t>Islam not only provides a set of beliefs and rituals, but also a complete code of life consisting of a social, political, economic, judicial and administrative system for the humanity to follow so that they may be successful in both the worlds.</a:t>
            </a:r>
            <a:endParaRPr/>
          </a:p>
          <a:p>
            <a:pPr indent="-342900" lvl="0" marL="342900" rtl="0" algn="l">
              <a:spcBef>
                <a:spcPts val="1000"/>
              </a:spcBef>
              <a:spcAft>
                <a:spcPts val="0"/>
              </a:spcAft>
              <a:buSzPts val="1800"/>
              <a:buFont typeface="Arial"/>
              <a:buChar char="-"/>
            </a:pPr>
            <a:r>
              <a:rPr lang="en-US">
                <a:latin typeface="Arial"/>
                <a:ea typeface="Arial"/>
                <a:cs typeface="Arial"/>
                <a:sym typeface="Arial"/>
              </a:rPr>
              <a:t>The motive of our lives as described by the Quran is to worship Allah;</a:t>
            </a:r>
            <a:endParaRPr/>
          </a:p>
          <a:p>
            <a:pPr indent="0" lvl="0" marL="0" rtl="0" algn="l">
              <a:spcBef>
                <a:spcPts val="1000"/>
              </a:spcBef>
              <a:spcAft>
                <a:spcPts val="0"/>
              </a:spcAft>
              <a:buSzPts val="1800"/>
              <a:buNone/>
            </a:pPr>
            <a:r>
              <a:rPr i="1" lang="en-US">
                <a:latin typeface="Arial"/>
                <a:ea typeface="Arial"/>
                <a:cs typeface="Arial"/>
                <a:sym typeface="Arial"/>
              </a:rPr>
              <a:t>“I did not create the Jinns and the humans except for the purpose that they should worship me.” </a:t>
            </a:r>
            <a:r>
              <a:rPr lang="en-US">
                <a:latin typeface="Arial"/>
                <a:ea typeface="Arial"/>
                <a:cs typeface="Arial"/>
                <a:sym typeface="Arial"/>
              </a:rPr>
              <a:t>(Az-Zariyat – 56)</a:t>
            </a:r>
            <a:endParaRPr i="1">
              <a:latin typeface="Arial"/>
              <a:ea typeface="Arial"/>
              <a:cs typeface="Arial"/>
              <a:sym typeface="Arial"/>
            </a:endParaRPr>
          </a:p>
          <a:p>
            <a:pPr indent="-228600" lvl="0" marL="342900" rtl="0" algn="l">
              <a:spcBef>
                <a:spcPts val="1000"/>
              </a:spcBef>
              <a:spcAft>
                <a:spcPts val="0"/>
              </a:spcAft>
              <a:buSzPts val="1800"/>
              <a:buFont typeface="Century Gothic"/>
              <a:buNone/>
            </a:pPr>
            <a:r>
              <a:t/>
            </a:r>
            <a:endParaRPr>
              <a:latin typeface="Arial"/>
              <a:ea typeface="Arial"/>
              <a:cs typeface="Arial"/>
              <a:sym typeface="Arial"/>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8" name="Shape 208"/>
        <p:cNvGrpSpPr/>
        <p:nvPr/>
      </p:nvGrpSpPr>
      <p:grpSpPr>
        <a:xfrm>
          <a:off x="0" y="0"/>
          <a:ext cx="0" cy="0"/>
          <a:chOff x="0" y="0"/>
          <a:chExt cx="0" cy="0"/>
        </a:xfrm>
      </p:grpSpPr>
      <p:sp>
        <p:nvSpPr>
          <p:cNvPr id="209" name="Google Shape;209;p9"/>
          <p:cNvSpPr txBox="1"/>
          <p:nvPr>
            <p:ph idx="1" type="body"/>
          </p:nvPr>
        </p:nvSpPr>
        <p:spPr>
          <a:xfrm>
            <a:off x="1983346" y="1326524"/>
            <a:ext cx="9878096" cy="4984124"/>
          </a:xfrm>
          <a:prstGeom prst="rect">
            <a:avLst/>
          </a:prstGeom>
          <a:noFill/>
          <a:ln>
            <a:noFill/>
          </a:ln>
        </p:spPr>
        <p:txBody>
          <a:bodyPr anchorCtr="0" anchor="t" bIns="45700" lIns="91425" spcFirstLastPara="1" rIns="91425" wrap="square" tIns="45700">
            <a:normAutofit/>
          </a:bodyPr>
          <a:lstStyle/>
          <a:p>
            <a:pPr indent="-342900" lvl="0" marL="342900" rtl="0" algn="l">
              <a:spcBef>
                <a:spcPts val="0"/>
              </a:spcBef>
              <a:spcAft>
                <a:spcPts val="0"/>
              </a:spcAft>
              <a:buSzPts val="1800"/>
              <a:buFont typeface="Arial"/>
              <a:buChar char="-"/>
            </a:pPr>
            <a:r>
              <a:rPr lang="en-US">
                <a:latin typeface="Arial"/>
                <a:ea typeface="Arial"/>
                <a:cs typeface="Arial"/>
                <a:sym typeface="Arial"/>
              </a:rPr>
              <a:t>However, worshipping Him all our lives is not possible if worship is limited to a set of rituals as we, as humans, have humanely needs.</a:t>
            </a:r>
            <a:endParaRPr/>
          </a:p>
          <a:p>
            <a:pPr indent="-342900" lvl="0" marL="342900" rtl="0" algn="l">
              <a:spcBef>
                <a:spcPts val="1000"/>
              </a:spcBef>
              <a:spcAft>
                <a:spcPts val="0"/>
              </a:spcAft>
              <a:buSzPts val="1800"/>
              <a:buFont typeface="Arial"/>
              <a:buChar char="-"/>
            </a:pPr>
            <a:r>
              <a:rPr lang="en-US">
                <a:latin typeface="Arial"/>
                <a:ea typeface="Arial"/>
                <a:cs typeface="Arial"/>
                <a:sym typeface="Arial"/>
              </a:rPr>
              <a:t>That is why Allah has gifted us with Islam; a complete code of life.</a:t>
            </a:r>
            <a:endParaRPr/>
          </a:p>
          <a:p>
            <a:pPr indent="-342900" lvl="0" marL="342900" rtl="0" algn="l">
              <a:spcBef>
                <a:spcPts val="1000"/>
              </a:spcBef>
              <a:spcAft>
                <a:spcPts val="0"/>
              </a:spcAft>
              <a:buSzPts val="1800"/>
              <a:buFont typeface="Arial"/>
              <a:buChar char="-"/>
            </a:pPr>
            <a:r>
              <a:rPr lang="en-US">
                <a:latin typeface="Arial"/>
                <a:ea typeface="Arial"/>
                <a:cs typeface="Arial"/>
                <a:sym typeface="Arial"/>
              </a:rPr>
              <a:t>It guides us with a complete manual, and provide us with all kinds of systems needed to lead our lives.</a:t>
            </a:r>
            <a:endParaRPr/>
          </a:p>
          <a:p>
            <a:pPr indent="-342900" lvl="0" marL="342900" rtl="0" algn="l">
              <a:spcBef>
                <a:spcPts val="1000"/>
              </a:spcBef>
              <a:spcAft>
                <a:spcPts val="0"/>
              </a:spcAft>
              <a:buSzPts val="1800"/>
              <a:buFont typeface="Arial"/>
              <a:buChar char="-"/>
            </a:pPr>
            <a:r>
              <a:rPr lang="en-US">
                <a:latin typeface="Arial"/>
                <a:ea typeface="Arial"/>
                <a:cs typeface="Arial"/>
                <a:sym typeface="Arial"/>
              </a:rPr>
              <a:t>If one wishes, he can perform every act, worldly or spiritual, according to the teachings of Islam, and thus, worship Allah all their life.</a:t>
            </a:r>
            <a:endParaRPr>
              <a:latin typeface="Arial"/>
              <a:ea typeface="Arial"/>
              <a:cs typeface="Arial"/>
              <a:sym typeface="Arial"/>
            </a:endParaRPr>
          </a:p>
        </p:txBody>
      </p:sp>
    </p:spTree>
  </p:cSld>
  <p:clrMapOvr>
    <a:masterClrMapping/>
  </p:clrMapOvr>
</p:sld>
</file>

<file path=ppt/theme/theme1.xml><?xml version="1.0" encoding="utf-8"?>
<a:theme xmlns:a="http://schemas.openxmlformats.org/drawingml/2006/main" xmlns:r="http://schemas.openxmlformats.org/officeDocument/2006/relationships" name="Wisp">
  <a:themeElements>
    <a:clrScheme name="Wisp">
      <a:dk1>
        <a:srgbClr val="000000"/>
      </a:dk1>
      <a:lt1>
        <a:srgbClr val="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2021-02-21T07:46:11Z</dcterms:created>
  <dc:creator>Abubakr</dc:creator>
</cp:coreProperties>
</file>