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2" d="100"/>
          <a:sy n="72" d="100"/>
        </p:scale>
        <p:origin x="660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0F052F-E0A9-4024-878C-5210D8570BB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ECA5D95-AC22-4DA6-B07C-FD704A8C3BF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CD34787-8979-4C9F-AFF8-AB37C8D53E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B9BC-D7E6-470C-BD88-64DF70780E0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E60C2AC-7963-46E4-B48A-CCEF7CA7B3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741BD3A-EA82-4D31-87F4-29C6528A22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F03A-DF9E-4F19-A553-CCBE6E15E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53466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D0EEF45-25CD-4610-87BA-A9303D5917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EA5B48-F929-4801-8F3F-596742D899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A7ECF24-EDC6-4841-BDCA-B186212BF9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B9BC-D7E6-470C-BD88-64DF70780E0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5424318-07A5-41DF-B702-AD37D1DDBC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D3951A0-8267-4FD8-A2F9-F79A692F35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F03A-DF9E-4F19-A553-CCBE6E15E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10450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42E3A5-201E-493F-AFE0-FF96DBC2327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A19819BA-54D3-4E21-B384-2D0D8B8480D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144D5-8A21-4019-BEB3-8C1B353493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B9BC-D7E6-470C-BD88-64DF70780E0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E0727FB-C4A3-4733-8A8F-1D0FC21134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0276E5-E62A-4459-81C6-03A9F6031F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F03A-DF9E-4F19-A553-CCBE6E15E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4855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16DBBA-EF14-41C2-8030-117BE70E43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4881EC-AF47-40CE-BF81-98DF2E0F5DF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DF6C790-5151-41BC-BFFE-3F61D8F96B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B9BC-D7E6-470C-BD88-64DF70780E0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C8C79B-1067-42EE-91F5-4E8F88EFF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2CE8BC0-269F-4B8F-AC36-1266CCA7150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F03A-DF9E-4F19-A553-CCBE6E15E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763216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FBB031E-4161-4114-BC29-BE1E004CDD0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79442A-748C-4545-A63F-43FFDB1A68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F5EC2A7-4900-4CC9-92BF-423AEFAA78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B9BC-D7E6-470C-BD88-64DF70780E0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5A14E77-50C5-4C85-8509-C7060E27C4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CF6FD07-1553-4CE6-AE6A-24A3A6F2B0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F03A-DF9E-4F19-A553-CCBE6E15E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533963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05C2C6-CE2A-4882-A4F1-D199E5453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B41422-FB69-4CBD-8312-73D7785711BE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4DBFC08-84D4-4B93-B076-67BD2BD437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91B4898-09E4-4898-AE9A-10B39C899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B9BC-D7E6-470C-BD88-64DF70780E0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53EBA24-B831-4D0F-BC37-7A837FE737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714DD40-D1B5-4E9B-AD61-0F76049AA9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F03A-DF9E-4F19-A553-CCBE6E15E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7876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C26041C-2CEC-4E7A-B916-CBCC38C16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62E9C0A-BDE9-44B0-BAC6-820BAB91BC5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EE85216-9E91-4A21-A452-B6BEFEF0384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C49BCAB-A536-423A-8C38-4986CD39719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D47A70F-9735-48FD-8900-F372F1D120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F8DFE19-4DAB-4AFA-B43F-F75EBFDD50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B9BC-D7E6-470C-BD88-64DF70780E0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8F35E61-163A-41D1-B9E0-F7BD8B7915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DC0D008-00EB-4858-AEA3-DAA4FFA7CBA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F03A-DF9E-4F19-A553-CCBE6E15E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7659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A79047-AA77-4E9F-8944-456AA4F9B42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51EB174-CFB8-4EB1-8DBD-07715F1D14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B9BC-D7E6-470C-BD88-64DF70780E0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34850BD-BA50-4079-B228-3DFDEAE1D9E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9F8F0E4-EF6C-4A56-8ECA-BC367D3DB6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F03A-DF9E-4F19-A553-CCBE6E15E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01250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DEF0E1-21B9-43B0-88D0-C5F90E282A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B9BC-D7E6-470C-BD88-64DF70780E0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F3FBF64-5CA5-43B1-8E75-07AB32F13B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9D821E-F158-400D-BC31-91F3B0E16B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F03A-DF9E-4F19-A553-CCBE6E15E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72594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033A8-AC37-437F-B5D5-0F15162396A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6BCE2AC-2115-4177-9854-0D7B00CCA40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269B779-4D72-4B4F-882E-AD72B2F85CD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2A7FC77-D139-48E5-8A53-6150BBCD03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B9BC-D7E6-470C-BD88-64DF70780E0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26C64F53-2A08-4D1F-A490-A92A64B063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8B72E1-D2E9-44B6-9EC9-056CB22367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F03A-DF9E-4F19-A553-CCBE6E15E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519400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76F365-29CF-4230-8553-CD511A9A58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A7A5A68-E932-4CD4-9FAD-CAC8261714F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9A974BD7-5B09-4BD8-BD80-ADC6C63FC36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21F75B-1399-486D-8D00-B662E7A4AE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93B9BC-D7E6-470C-BD88-64DF70780E0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5212E1F-1E9B-4381-8AF5-9D0D642871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CAFD6E9-5812-4253-9BF4-C512A82DC4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B58F03A-DF9E-4F19-A553-CCBE6E15E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2408595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82CEEEA-6C49-48AB-A41F-28EFEDECAC4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BCA4F9A-7A3A-4EF1-8037-D0369EA96C6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51A2D-BF68-4420-9C15-3C6FFF8078C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D93B9BC-D7E6-470C-BD88-64DF70780E0F}" type="datetimeFigureOut">
              <a:rPr lang="en-US" smtClean="0"/>
              <a:t>1/6/2025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92E513D-C090-414F-A24E-16BFE31A147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898D13-99EB-4769-A8EB-FE51E01EA9C8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58F03A-DF9E-4F19-A553-CCBE6E15E9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97506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EE7B93-F5BB-4CFC-A021-C70D8E447F8B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Malaysian Political System 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DD56E478-850A-4BD1-8E6A-6277D853CDBB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51395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244232F-0685-4110-A104-C78DA0EB76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Salient Features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52A3941-5A23-4B67-AA22-498E7267DF6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Parliamentary form of Government </a:t>
            </a:r>
          </a:p>
          <a:p>
            <a:r>
              <a:rPr lang="en-US" dirty="0"/>
              <a:t>Constitutional monarchy </a:t>
            </a:r>
          </a:p>
          <a:p>
            <a:r>
              <a:rPr lang="en-US" dirty="0"/>
              <a:t>Federalism </a:t>
            </a:r>
          </a:p>
          <a:p>
            <a:r>
              <a:rPr lang="en-US" dirty="0"/>
              <a:t>Bicameralism </a:t>
            </a:r>
          </a:p>
          <a:p>
            <a:r>
              <a:rPr lang="en-US" dirty="0"/>
              <a:t>Written Constitution </a:t>
            </a:r>
          </a:p>
        </p:txBody>
      </p:sp>
    </p:spTree>
    <p:extLst>
      <p:ext uri="{BB962C8B-B14F-4D97-AF65-F5344CB8AC3E}">
        <p14:creationId xmlns:p14="http://schemas.microsoft.com/office/powerpoint/2010/main" val="383659936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4B9463-F800-4BE7-925B-A2D4D97A6C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Executive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EC70B2E-D22A-4247-9AD0-A9FCA1A42C3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HOS ( Yang di-</a:t>
            </a:r>
            <a:r>
              <a:rPr lang="en-US" dirty="0" err="1"/>
              <a:t>Pertuan</a:t>
            </a:r>
            <a:r>
              <a:rPr lang="en-US" dirty="0"/>
              <a:t> </a:t>
            </a:r>
            <a:r>
              <a:rPr lang="en-US" dirty="0" err="1"/>
              <a:t>Agong</a:t>
            </a:r>
            <a:r>
              <a:rPr lang="en-US" dirty="0"/>
              <a:t>)( Paramount Ruler)</a:t>
            </a:r>
          </a:p>
          <a:p>
            <a:r>
              <a:rPr lang="en-US" dirty="0"/>
              <a:t>Selected by and from 9 hereditary Sultans </a:t>
            </a:r>
          </a:p>
          <a:p>
            <a:r>
              <a:rPr lang="en-US" dirty="0"/>
              <a:t>5 Years term</a:t>
            </a:r>
          </a:p>
          <a:p>
            <a:r>
              <a:rPr lang="en-US" dirty="0"/>
              <a:t>HOG( PM)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007746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DD008E-5EB1-4084-B265-F4B08F3871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Legislature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BBA16FC-88A6-4896-B25F-FCB96DDE046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House of Representatives ( Dewan Rakyat) </a:t>
            </a:r>
          </a:p>
          <a:p>
            <a:r>
              <a:rPr lang="en-US" dirty="0"/>
              <a:t>219 Members </a:t>
            </a:r>
          </a:p>
          <a:p>
            <a:r>
              <a:rPr lang="en-US" dirty="0"/>
              <a:t>5 </a:t>
            </a:r>
            <a:r>
              <a:rPr lang="en-US" dirty="0" err="1"/>
              <a:t>Yeras</a:t>
            </a:r>
            <a:endParaRPr lang="en-US" dirty="0"/>
          </a:p>
          <a:p>
            <a:r>
              <a:rPr lang="en-US" dirty="0"/>
              <a:t>Senate ( Dewan Negara)</a:t>
            </a:r>
          </a:p>
          <a:p>
            <a:r>
              <a:rPr lang="en-US" dirty="0" err="1"/>
              <a:t>Upto</a:t>
            </a:r>
            <a:r>
              <a:rPr lang="en-US" dirty="0"/>
              <a:t> 70 Members </a:t>
            </a:r>
          </a:p>
          <a:p>
            <a:r>
              <a:rPr lang="en-US" dirty="0"/>
              <a:t>Senators: 3 Years term</a:t>
            </a:r>
          </a:p>
          <a:p>
            <a:r>
              <a:rPr lang="en-US" dirty="0"/>
              <a:t>No more than two terms </a:t>
            </a:r>
          </a:p>
          <a:p>
            <a:r>
              <a:rPr lang="en-US" dirty="0"/>
              <a:t>Two Senators are elected by each of 13 State legislatures </a:t>
            </a:r>
          </a:p>
        </p:txBody>
      </p:sp>
    </p:spTree>
    <p:extLst>
      <p:ext uri="{BB962C8B-B14F-4D97-AF65-F5344CB8AC3E}">
        <p14:creationId xmlns:p14="http://schemas.microsoft.com/office/powerpoint/2010/main" val="6626019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484B75-C935-4685-8C42-12FD82573B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2B8EAC-438B-4FB7-BA0F-9244BAD0F64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Head of State </a:t>
            </a:r>
            <a:r>
              <a:rPr lang="en-US"/>
              <a:t>appoints the rest </a:t>
            </a:r>
          </a:p>
        </p:txBody>
      </p:sp>
    </p:spTree>
    <p:extLst>
      <p:ext uri="{BB962C8B-B14F-4D97-AF65-F5344CB8AC3E}">
        <p14:creationId xmlns:p14="http://schemas.microsoft.com/office/powerpoint/2010/main" val="41684507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85</Words>
  <Application>Microsoft Office PowerPoint</Application>
  <PresentationFormat>Widescreen</PresentationFormat>
  <Paragraphs>22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9" baseType="lpstr">
      <vt:lpstr>Arial</vt:lpstr>
      <vt:lpstr>Calibri</vt:lpstr>
      <vt:lpstr>Calibri Light</vt:lpstr>
      <vt:lpstr>Office Theme</vt:lpstr>
      <vt:lpstr>Malaysian Political System </vt:lpstr>
      <vt:lpstr>Salient Features </vt:lpstr>
      <vt:lpstr>Executive </vt:lpstr>
      <vt:lpstr>Legislature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Malaysian Political System</dc:title>
  <dc:creator>NITB</dc:creator>
  <cp:lastModifiedBy>NITB</cp:lastModifiedBy>
  <cp:revision>2</cp:revision>
  <dcterms:created xsi:type="dcterms:W3CDTF">2025-01-06T08:22:07Z</dcterms:created>
  <dcterms:modified xsi:type="dcterms:W3CDTF">2025-01-06T08:24:13Z</dcterms:modified>
</cp:coreProperties>
</file>