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BC57-0BBE-409D-B0A3-8AB0BE231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3A5472-D6BB-43A7-B49A-D7CD6AC5C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8A39F-95D5-4C38-81DB-681F25482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153F1-3B68-4731-B0F5-92288769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7232E-1FA9-4FAE-B7B1-72D2ABA2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0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6274-B420-4532-B8E9-445F1FF7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D28F8-5177-4FEA-9CC6-525182B85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3A3BC-FE60-4ACA-8FE1-C6555354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68513-5BBB-4E1E-A13B-A0222B95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E0CE6-0A65-413D-95E9-8B123254B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3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665F49-790B-4E26-9625-C03D1AA43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FEDE4-4F03-4DFA-B951-7003FE25F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5AF9F-A260-4F8E-8C04-49073576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72AAD-4045-43CD-86A3-56B916D7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BA943-1074-47DE-A2DB-678944E1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7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DFB6-0913-45F6-B432-4401DE93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120D2-BC60-4328-A559-3E5B684BC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EB352-6FE7-48BB-8971-300300695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8876D-CE24-46E4-B5E5-EA57FC4A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69791-82F9-4237-9637-E85BDC91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1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C1CD0-B2C0-4186-B894-D9656FA9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6B7E3-3344-4AD6-B7FF-1CFD0D5CB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38BD3-3B65-46C7-8CB9-F3CDCB053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AE466-B593-44D5-B291-FD052B74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B6113-8623-4621-A14F-5235ED4D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0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1F0F4-06F9-4E2F-AA5F-155A97A7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215A2-7C07-49B8-AF2D-B90D0690C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C61F0-7E40-4EAE-9CE7-62E417E15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212A6-329C-43BA-9D62-CF059D2D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7BF4D-CE44-4DFF-A256-EA47357FA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52A9F-C448-44E6-8411-167277A3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BB543-052B-43E8-9465-B87FC5AC4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C22D8-54EA-4DEC-B32E-05B2D22FC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E88EF-AC62-4435-AB60-628C1EF47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27A0A4-D91E-4DD5-B94D-9667BE347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5A953A-FA24-4649-80AD-3701D713F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D3F74-E4BA-493C-AE33-B0D089740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5FD702-EBE2-478E-9F73-F38DD67BB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801D80-08EC-4469-9C7C-D7ED748B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2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9560-4786-44B3-B5EF-89854DBD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99D1B-7215-4854-8C33-9B042241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8424C0-9727-4E53-B6BB-519290C8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25D2D-CF32-4F67-B41C-33B90A85A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41CDAB-CA07-41B6-873F-054229B6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EFA48B-80CB-4810-9617-0208C366F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63935-1E69-418B-83FA-532DBEEA8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2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7974C-D2EB-4BFB-8A71-DE09A9FC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B652C-D87C-4AF9-8584-C852E0E10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1B319-A962-4383-B6FF-9FD149F11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3BA98-7E5D-487C-80BC-CA1904A99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1009C-1E26-46BC-9B24-DD947AD49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E7C2D-3785-4C6A-AB67-0D5836FED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2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8B31-6BCB-4A93-9C43-8F54AFCC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E5A881-36CD-44A7-977A-E4AF1EA541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66AE7-0814-450B-88CB-C14041906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87057-A9B6-49A7-A50E-08F4E899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1D58F-4B04-4106-8A94-CFA267BB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284B4-4D5F-4112-8781-20E93024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0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60649-1F33-4B2D-8968-04E19E909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64D69-3E98-40CF-B24C-0ED9687BE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19A0A-CCE8-4C15-BDB0-598E4FDF4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62898-2B1D-438C-B6F9-2D4852FB572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793D6-3AD4-4727-8028-FD7FABAD6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E93E0-20E9-4CD8-BC16-C249DF5EE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60DC1-7C8F-402E-BB74-D80EEC7E2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345B8-8BB1-4005-AF4F-F5DDE4A037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Political System of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7B656-88F4-47B4-91F5-76C030F5E7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3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F0AF1-CE6B-4B64-AF59-0E02040CB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3805-C34B-478C-9790-156BDED7E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laws on union and concurrent list </a:t>
            </a:r>
          </a:p>
          <a:p>
            <a:r>
              <a:rPr lang="en-US" dirty="0"/>
              <a:t>Legislation for states during emergency </a:t>
            </a:r>
          </a:p>
          <a:p>
            <a:r>
              <a:rPr lang="en-US" dirty="0"/>
              <a:t>Power to amend constitution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78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5B8B-F45B-4C3A-96D5-D465212B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D971-7423-4B1C-A7DB-A543C6810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Custodian of national purse </a:t>
            </a:r>
          </a:p>
          <a:p>
            <a:r>
              <a:rPr lang="en-US" dirty="0"/>
              <a:t>Upper House can delay it only for 14 days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0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657A-FB9B-4B54-A11F-6A0651195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FC300-E950-47F4-8014-2E7DC4FAF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Cabinet is responsible to house </a:t>
            </a:r>
          </a:p>
          <a:p>
            <a:r>
              <a:rPr lang="en-US" dirty="0"/>
              <a:t>Vote of No Confidence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63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BAB5-9F44-4914-926A-793601B23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India is a Quasi-Federation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04DAF-ACAF-4B5F-BA71-371E3EA6C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43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EFA9-E45F-453A-973B-068F5B4B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of Federalism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FEBCD-987B-4387-97DD-59C5019A8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Division of power between center-states </a:t>
            </a:r>
          </a:p>
          <a:p>
            <a:r>
              <a:rPr lang="en-US" dirty="0"/>
              <a:t>Supremacy of constitution </a:t>
            </a:r>
          </a:p>
          <a:p>
            <a:r>
              <a:rPr lang="en-US" dirty="0"/>
              <a:t>Independent Judiciary </a:t>
            </a:r>
          </a:p>
          <a:p>
            <a:r>
              <a:rPr lang="en-US" dirty="0"/>
              <a:t>Rigid constitution </a:t>
            </a:r>
          </a:p>
        </p:txBody>
      </p:sp>
    </p:spTree>
    <p:extLst>
      <p:ext uri="{BB962C8B-B14F-4D97-AF65-F5344CB8AC3E}">
        <p14:creationId xmlns:p14="http://schemas.microsoft.com/office/powerpoint/2010/main" val="492567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13498-6262-46E0-BA08-C0C77D67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India Claims to be a Federation?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0C6B6-B915-4ECE-B267-8FA8FDF74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03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0EC26-4960-449C-B8EE-B39A3A729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Division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02C17-D3B8-4EF9-8C05-BCA20DEC9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Union: 100</a:t>
            </a:r>
          </a:p>
          <a:p>
            <a:r>
              <a:rPr lang="en-US" dirty="0"/>
              <a:t>State: 61 </a:t>
            </a:r>
          </a:p>
          <a:p>
            <a:r>
              <a:rPr lang="en-US" dirty="0"/>
              <a:t>Concurrent: 52</a:t>
            </a:r>
          </a:p>
        </p:txBody>
      </p:sp>
    </p:spTree>
    <p:extLst>
      <p:ext uri="{BB962C8B-B14F-4D97-AF65-F5344CB8AC3E}">
        <p14:creationId xmlns:p14="http://schemas.microsoft.com/office/powerpoint/2010/main" val="2400411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86120-5544-434A-805C-FB1523E5D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Supremacy of Constitution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AB313-39C9-426D-A374-C4DD14570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Constitution is supreme and divides powers states-center</a:t>
            </a:r>
          </a:p>
        </p:txBody>
      </p:sp>
    </p:spTree>
    <p:extLst>
      <p:ext uri="{BB962C8B-B14F-4D97-AF65-F5344CB8AC3E}">
        <p14:creationId xmlns:p14="http://schemas.microsoft.com/office/powerpoint/2010/main" val="3835790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63759-A82C-45BD-ACCE-AE5567C30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1A2E7-FE3C-4F43-A006-8AC3A26B5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0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10F07-25A1-4DC6-8FAE-2C6A2C917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Evidences of India to be a Quasi-Federal State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69962-A398-4C75-B450-7F4A82E26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37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21506-9A4B-4883-97A4-54B5C75B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Salient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FBA7C-2354-4367-B7D0-0CB93266D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Written, lengthy, detailed </a:t>
            </a:r>
          </a:p>
          <a:p>
            <a:r>
              <a:rPr lang="en-US" dirty="0"/>
              <a:t>Federalism </a:t>
            </a:r>
          </a:p>
          <a:p>
            <a:r>
              <a:rPr lang="en-US" dirty="0"/>
              <a:t>Parliamentary Form of Government </a:t>
            </a:r>
          </a:p>
          <a:p>
            <a:r>
              <a:rPr lang="en-US" dirty="0"/>
              <a:t>Judicial Independence </a:t>
            </a:r>
          </a:p>
          <a:p>
            <a:r>
              <a:rPr lang="en-US" dirty="0"/>
              <a:t>Fundamental Rights </a:t>
            </a:r>
          </a:p>
          <a:p>
            <a:r>
              <a:rPr lang="en-US" dirty="0"/>
              <a:t>Secularism </a:t>
            </a:r>
          </a:p>
        </p:txBody>
      </p:sp>
    </p:spTree>
    <p:extLst>
      <p:ext uri="{BB962C8B-B14F-4D97-AF65-F5344CB8AC3E}">
        <p14:creationId xmlns:p14="http://schemas.microsoft.com/office/powerpoint/2010/main" val="133292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3EED-F231-499C-8F84-E84181F78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Unequal Power Division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39209-80E8-43FA-8EC0-9D0951CE5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Center has more powers to legislate upon </a:t>
            </a:r>
          </a:p>
          <a:p>
            <a:r>
              <a:rPr lang="en-US" dirty="0"/>
              <a:t>Residual powers vest with center </a:t>
            </a:r>
          </a:p>
        </p:txBody>
      </p:sp>
    </p:spTree>
    <p:extLst>
      <p:ext uri="{BB962C8B-B14F-4D97-AF65-F5344CB8AC3E}">
        <p14:creationId xmlns:p14="http://schemas.microsoft.com/office/powerpoint/2010/main" val="3172473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5A6AE-A0C2-4941-AE80-D2E33113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Constitution: Neither Rigid nor Flexible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9EED1-28C2-43A7-8AA7-A3CAF0C8E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104 Amendments in 70 Years </a:t>
            </a:r>
          </a:p>
        </p:txBody>
      </p:sp>
    </p:spTree>
    <p:extLst>
      <p:ext uri="{BB962C8B-B14F-4D97-AF65-F5344CB8AC3E}">
        <p14:creationId xmlns:p14="http://schemas.microsoft.com/office/powerpoint/2010/main" val="4027243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928E-DF3E-427D-9FDC-3E423187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Rajya Sabha does not represent state equality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AB4F9-ABF9-4C57-B8C5-A511F94CF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Upper House representation is also on the basis of population </a:t>
            </a:r>
          </a:p>
        </p:txBody>
      </p:sp>
    </p:spTree>
    <p:extLst>
      <p:ext uri="{BB962C8B-B14F-4D97-AF65-F5344CB8AC3E}">
        <p14:creationId xmlns:p14="http://schemas.microsoft.com/office/powerpoint/2010/main" val="537880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5ECE0-7393-4875-8FE2-8FB4030F7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exist on discretion of center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8A3C6-B2C0-496D-866B-4D5CD3DEF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name and boundary of states can be changed by a simple majority, they exist on center's discretion </a:t>
            </a:r>
          </a:p>
        </p:txBody>
      </p:sp>
    </p:spTree>
    <p:extLst>
      <p:ext uri="{BB962C8B-B14F-4D97-AF65-F5344CB8AC3E}">
        <p14:creationId xmlns:p14="http://schemas.microsoft.com/office/powerpoint/2010/main" val="145390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4E9B-C9D4-4090-B250-9F766921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Indian President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F8C8F-C56B-4E4D-A8C7-BA9B03675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Indirectly elected </a:t>
            </a:r>
          </a:p>
          <a:p>
            <a:r>
              <a:rPr lang="en-US" dirty="0"/>
              <a:t>5 Years term </a:t>
            </a:r>
          </a:p>
          <a:p>
            <a:r>
              <a:rPr lang="en-US" dirty="0"/>
              <a:t>2 Terms </a:t>
            </a:r>
          </a:p>
          <a:p>
            <a:r>
              <a:rPr lang="en-US" dirty="0"/>
              <a:t>Can impeached for violation of constitution by 2/3</a:t>
            </a:r>
            <a:r>
              <a:rPr lang="en-US" baseline="30000" dirty="0"/>
              <a:t>rd</a:t>
            </a:r>
            <a:r>
              <a:rPr lang="en-US" dirty="0"/>
              <a:t> Majority </a:t>
            </a:r>
          </a:p>
        </p:txBody>
      </p:sp>
    </p:spTree>
    <p:extLst>
      <p:ext uri="{BB962C8B-B14F-4D97-AF65-F5344CB8AC3E}">
        <p14:creationId xmlns:p14="http://schemas.microsoft.com/office/powerpoint/2010/main" val="306483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45881-BDD0-44D7-8565-3B104E7A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6F0ED-FC6F-460B-83E5-8D836DF4B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6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8B99-4C3B-4FA5-A887-57369F200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CD2A0-052E-4B87-9658-102DE2746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 of state </a:t>
            </a:r>
          </a:p>
          <a:p>
            <a:r>
              <a:rPr lang="en-US" dirty="0"/>
              <a:t>Appoints or Dismisses Governors of Union States</a:t>
            </a:r>
          </a:p>
          <a:p>
            <a:r>
              <a:rPr lang="en-US" dirty="0"/>
              <a:t>Supreme Commander of Defense Forces </a:t>
            </a:r>
          </a:p>
          <a:p>
            <a:r>
              <a:rPr lang="en-US" dirty="0"/>
              <a:t>Declares emergency after approval of Parliament </a:t>
            </a:r>
          </a:p>
        </p:txBody>
      </p:sp>
    </p:spTree>
    <p:extLst>
      <p:ext uri="{BB962C8B-B14F-4D97-AF65-F5344CB8AC3E}">
        <p14:creationId xmlns:p14="http://schemas.microsoft.com/office/powerpoint/2010/main" val="2862385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ED009-5B89-4478-A3BC-8C429B19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D07D0-1BF9-4B13-AE5B-15E26C8F9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Dissolution of Lok Sabha on advice of PM</a:t>
            </a:r>
          </a:p>
          <a:p>
            <a:r>
              <a:rPr lang="en-US" dirty="0"/>
              <a:t>Presidential Assent </a:t>
            </a:r>
          </a:p>
          <a:p>
            <a:r>
              <a:rPr lang="en-US" dirty="0"/>
              <a:t>Ordinances (6 Weeks)</a:t>
            </a:r>
          </a:p>
        </p:txBody>
      </p:sp>
    </p:spTree>
    <p:extLst>
      <p:ext uri="{BB962C8B-B14F-4D97-AF65-F5344CB8AC3E}">
        <p14:creationId xmlns:p14="http://schemas.microsoft.com/office/powerpoint/2010/main" val="299365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E690B-52B1-4E51-8564-23DC1BB3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BA7EB-8315-451B-BA18-2E967ECEF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money bill can be introduced in the parliament without his recommendation </a:t>
            </a:r>
          </a:p>
        </p:txBody>
      </p:sp>
    </p:spTree>
    <p:extLst>
      <p:ext uri="{BB962C8B-B14F-4D97-AF65-F5344CB8AC3E}">
        <p14:creationId xmlns:p14="http://schemas.microsoft.com/office/powerpoint/2010/main" val="3242709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27240-BE58-4841-B872-2CCCB8BA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Lok Sabha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12F12-419E-4AD3-B36A-14268476F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Lower House </a:t>
            </a:r>
          </a:p>
          <a:p>
            <a:r>
              <a:rPr lang="en-US" dirty="0"/>
              <a:t>525 Members </a:t>
            </a:r>
          </a:p>
          <a:p>
            <a:r>
              <a:rPr lang="en-US" dirty="0"/>
              <a:t>Directly elected </a:t>
            </a:r>
          </a:p>
          <a:p>
            <a:r>
              <a:rPr lang="en-US" dirty="0"/>
              <a:t>5 Years terms </a:t>
            </a:r>
          </a:p>
          <a:p>
            <a:r>
              <a:rPr lang="en-US" dirty="0"/>
              <a:t>Dissolution</a:t>
            </a:r>
          </a:p>
          <a:p>
            <a:r>
              <a:rPr lang="en-US" dirty="0"/>
              <a:t>Minimum age 25 years </a:t>
            </a:r>
          </a:p>
          <a:p>
            <a:r>
              <a:rPr lang="en-US" dirty="0"/>
              <a:t>Should not be a criminal  </a:t>
            </a:r>
          </a:p>
        </p:txBody>
      </p:sp>
    </p:spTree>
    <p:extLst>
      <p:ext uri="{BB962C8B-B14F-4D97-AF65-F5344CB8AC3E}">
        <p14:creationId xmlns:p14="http://schemas.microsoft.com/office/powerpoint/2010/main" val="2336531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EC791-F2BC-4F74-93D9-D788258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E1EBF-C136-4D26-9052-B987E1342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15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286</Words>
  <Application>Microsoft Office PowerPoint</Application>
  <PresentationFormat>Widescreen</PresentationFormat>
  <Paragraphs>68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Political System of India</vt:lpstr>
      <vt:lpstr>Salient Features</vt:lpstr>
      <vt:lpstr>Indian President </vt:lpstr>
      <vt:lpstr>Powers</vt:lpstr>
      <vt:lpstr>Executive Powers </vt:lpstr>
      <vt:lpstr>Legislative Powers </vt:lpstr>
      <vt:lpstr>Financial Powers </vt:lpstr>
      <vt:lpstr>Lok Sabha</vt:lpstr>
      <vt:lpstr>Powers</vt:lpstr>
      <vt:lpstr>Legislative Powers </vt:lpstr>
      <vt:lpstr>Financial Powers </vt:lpstr>
      <vt:lpstr>Executive Powers </vt:lpstr>
      <vt:lpstr>How India is a Quasi-Federation </vt:lpstr>
      <vt:lpstr>Conditions of Federalism </vt:lpstr>
      <vt:lpstr>How India Claims to be a Federation? </vt:lpstr>
      <vt:lpstr>Power Division </vt:lpstr>
      <vt:lpstr>Supremacy of Constitution </vt:lpstr>
      <vt:lpstr>Written </vt:lpstr>
      <vt:lpstr>Evidences of India to be a Quasi-Federal State </vt:lpstr>
      <vt:lpstr>Unequal Power Division </vt:lpstr>
      <vt:lpstr>Constitution: Neither Rigid nor Flexible </vt:lpstr>
      <vt:lpstr>Rajya Sabha does not represent state equality </vt:lpstr>
      <vt:lpstr>State exist on discretion of center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System of India</dc:title>
  <dc:creator>NITB</dc:creator>
  <cp:lastModifiedBy>NITB</cp:lastModifiedBy>
  <cp:revision>6</cp:revision>
  <dcterms:created xsi:type="dcterms:W3CDTF">2025-01-06T08:33:23Z</dcterms:created>
  <dcterms:modified xsi:type="dcterms:W3CDTF">2025-01-06T11:53:02Z</dcterms:modified>
</cp:coreProperties>
</file>