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99" r:id="rId2"/>
    <p:sldId id="283" r:id="rId3"/>
    <p:sldId id="402" r:id="rId4"/>
    <p:sldId id="285" r:id="rId5"/>
    <p:sldId id="300" r:id="rId6"/>
    <p:sldId id="286" r:id="rId7"/>
    <p:sldId id="287" r:id="rId8"/>
    <p:sldId id="282" r:id="rId9"/>
    <p:sldId id="289" r:id="rId10"/>
    <p:sldId id="291" r:id="rId11"/>
    <p:sldId id="31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3200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Relationship b/w Russia and Pakistan is improving in the fluid global order. 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convergence</a:t>
            </a:r>
            <a:r>
              <a:rPr lang="en-US" sz="2600" dirty="0">
                <a:solidFill>
                  <a:schemeClr val="tx1"/>
                </a:solidFill>
              </a:rPr>
              <a:t> – Afghanistan, Terrorism, regional instability.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Constraints </a:t>
            </a:r>
            <a:r>
              <a:rPr lang="en-US" sz="2600" dirty="0">
                <a:solidFill>
                  <a:schemeClr val="tx1"/>
                </a:solidFill>
              </a:rPr>
              <a:t>– USA and Indian factors.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Regional Stability – </a:t>
            </a:r>
            <a:r>
              <a:rPr lang="en-US" sz="2600" dirty="0">
                <a:solidFill>
                  <a:schemeClr val="tx1"/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was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a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the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– Indian factor.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 Ukrainian crisis in 2006 and US EU sanctions prompted Russia to pursue a ‘</a:t>
            </a:r>
            <a:r>
              <a:rPr lang="en-US" sz="2700" u="sng" dirty="0">
                <a:solidFill>
                  <a:schemeClr val="tx1"/>
                </a:solidFill>
              </a:rPr>
              <a:t>reaching East</a:t>
            </a:r>
            <a:r>
              <a:rPr lang="en-US" sz="27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7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8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‘</a:t>
            </a:r>
            <a:r>
              <a:rPr lang="en-US" sz="2800" dirty="0" err="1">
                <a:solidFill>
                  <a:schemeClr val="tx1"/>
                </a:solidFill>
              </a:rPr>
              <a:t>Druzhba</a:t>
            </a:r>
            <a:r>
              <a:rPr lang="en-US" sz="28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800" dirty="0">
                <a:solidFill>
                  <a:srgbClr val="FF0000"/>
                </a:solidFill>
              </a:rPr>
              <a:t>spread of unrest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7833</TotalTime>
  <Words>825</Words>
  <Application>Microsoft Office PowerPoint</Application>
  <PresentationFormat>Widescreen</PresentationFormat>
  <Paragraphs>82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Lecture 3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was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534</cp:revision>
  <cp:lastPrinted>2022-11-28T11:55:32Z</cp:lastPrinted>
  <dcterms:created xsi:type="dcterms:W3CDTF">2016-02-14T04:35:29Z</dcterms:created>
  <dcterms:modified xsi:type="dcterms:W3CDTF">2025-01-10T04:02:35Z</dcterms:modified>
</cp:coreProperties>
</file>