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sldIdLst>
    <p:sldId id="256" r:id="rId2"/>
    <p:sldId id="257" r:id="rId3"/>
    <p:sldId id="263" r:id="rId4"/>
    <p:sldId id="258" r:id="rId5"/>
    <p:sldId id="259"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C607E1-12DA-411D-8A62-26BE1DD73DA9}" type="datetimeFigureOut">
              <a:rPr lang="en-US" smtClean="0"/>
              <a:t>8/24/2023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6BF8CF-98A2-422B-9B74-10D3433D95D1}" type="slidenum">
              <a:rPr lang="en-US" smtClean="0"/>
              <a:t>‹#›</a:t>
            </a:fld>
            <a:endParaRPr lang="en-US"/>
          </a:p>
        </p:txBody>
      </p:sp>
    </p:spTree>
    <p:extLst>
      <p:ext uri="{BB962C8B-B14F-4D97-AF65-F5344CB8AC3E}">
        <p14:creationId xmlns:p14="http://schemas.microsoft.com/office/powerpoint/2010/main" val="2378410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35CEEA83-27DB-45C6-869D-083937CFDDC9}" type="datetime1">
              <a:rPr lang="en-US" smtClean="0"/>
              <a:t>8/24/2023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BED268-D7E1-44FD-B7FA-781EA208B781}" type="datetime1">
              <a:rPr lang="en-US" smtClean="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0595431-2201-4E33-A1E6-3E29D33DB719}" type="datetime1">
              <a:rPr lang="en-US" smtClean="0"/>
              <a:t>8/24/2023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3261F9-298E-48A0-B988-ED148A5DEF3B}" type="datetime1">
              <a:rPr lang="en-US" smtClean="0"/>
              <a:t>8/24/2023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9F20739-34D0-4A82-B04D-59C028CD77D5}" type="datetime1">
              <a:rPr lang="en-US" smtClean="0"/>
              <a:t>8/24/2023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74060-E5C4-422C-B3B1-B08DFD0F9FB7}" type="datetime1">
              <a:rPr lang="en-US" smtClean="0"/>
              <a:t>8/24/2023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DB7F02-2581-456D-994F-49F34866DA36}" type="datetime1">
              <a:rPr lang="en-US" smtClean="0"/>
              <a:t>8/24/2023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9682231-1068-458B-A688-6E62BF2797ED}" type="datetime1">
              <a:rPr lang="en-US" smtClean="0"/>
              <a:t>8/24/2023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9FF3A-9924-4597-8A29-ADA47E299922}" type="datetime1">
              <a:rPr lang="en-US" smtClean="0"/>
              <a:t>8/24/2023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5478594-AD28-4B68-808E-89DA83AA4D30}" type="datetime1">
              <a:rPr lang="en-US" smtClean="0"/>
              <a:t>8/24/2023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FE9904C-DE94-4ABD-9018-D7F87A336D99}" type="datetime1">
              <a:rPr lang="en-US" smtClean="0"/>
              <a:t>8/24/2023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4ECFA4E0-BB8F-48AA-825A-FCF253FB1C74}" type="datetime1">
              <a:rPr lang="en-US" smtClean="0"/>
              <a:t>8/24/2023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Acid rain!</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478790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 is an acid rain ?</a:t>
            </a:r>
            <a:endParaRPr lang="en-US" dirty="0"/>
          </a:p>
        </p:txBody>
      </p:sp>
      <p:sp>
        <p:nvSpPr>
          <p:cNvPr id="3" name="Content Placeholder 2"/>
          <p:cNvSpPr>
            <a:spLocks noGrp="1"/>
          </p:cNvSpPr>
          <p:nvPr>
            <p:ph idx="1"/>
          </p:nvPr>
        </p:nvSpPr>
        <p:spPr/>
        <p:txBody>
          <a:bodyPr/>
          <a:lstStyle/>
          <a:p>
            <a:r>
              <a:rPr lang="en-US" dirty="0"/>
              <a:t>Acid rain, or acid deposition, is a broad term that includes any form of precipitation with acidic components, such as sulfuric or nitric acid that fall to the ground from the atmosphere</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42838008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of acid rain</a:t>
            </a:r>
            <a:endParaRPr lang="en-US" dirty="0"/>
          </a:p>
        </p:txBody>
      </p:sp>
      <p:sp>
        <p:nvSpPr>
          <p:cNvPr id="3" name="Content Placeholder 2"/>
          <p:cNvSpPr>
            <a:spLocks noGrp="1"/>
          </p:cNvSpPr>
          <p:nvPr>
            <p:ph sz="half" idx="1"/>
          </p:nvPr>
        </p:nvSpPr>
        <p:spPr/>
        <p:txBody>
          <a:bodyPr/>
          <a:lstStyle/>
          <a:p>
            <a:pPr marL="0" indent="0">
              <a:buNone/>
            </a:pPr>
            <a:r>
              <a:rPr lang="en-US" dirty="0" smtClean="0"/>
              <a:t>			</a:t>
            </a:r>
            <a:r>
              <a:rPr lang="en-US" b="1" dirty="0" smtClean="0"/>
              <a:t>Wet </a:t>
            </a:r>
            <a:r>
              <a:rPr lang="en-US" b="1" dirty="0"/>
              <a:t>Deposition</a:t>
            </a:r>
          </a:p>
          <a:p>
            <a:r>
              <a:rPr lang="en-US" dirty="0"/>
              <a:t>Wet deposition is what we most commonly think of as acid rain. The sulfuric and nitric acids formed in the atmosphere fall to the ground mixed with rain, snow, fog, or </a:t>
            </a:r>
            <a:r>
              <a:rPr lang="en-US" dirty="0" smtClean="0"/>
              <a:t>hail</a:t>
            </a:r>
          </a:p>
          <a:p>
            <a:endParaRPr lang="en-US" dirty="0"/>
          </a:p>
          <a:p>
            <a:endParaRPr lang="en-US" dirty="0" smtClean="0"/>
          </a:p>
        </p:txBody>
      </p:sp>
      <p:sp>
        <p:nvSpPr>
          <p:cNvPr id="4" name="Content Placeholder 3"/>
          <p:cNvSpPr>
            <a:spLocks noGrp="1"/>
          </p:cNvSpPr>
          <p:nvPr>
            <p:ph sz="half" idx="2"/>
          </p:nvPr>
        </p:nvSpPr>
        <p:spPr/>
        <p:txBody>
          <a:bodyPr/>
          <a:lstStyle/>
          <a:p>
            <a:pPr marL="0" indent="0">
              <a:buNone/>
            </a:pPr>
            <a:r>
              <a:rPr lang="en-US" dirty="0" smtClean="0"/>
              <a:t>				</a:t>
            </a:r>
            <a:r>
              <a:rPr lang="en-US" b="1" dirty="0" smtClean="0"/>
              <a:t>Dry Deposition</a:t>
            </a:r>
          </a:p>
          <a:p>
            <a:r>
              <a:rPr lang="en-US" dirty="0" smtClean="0"/>
              <a:t>Acidic </a:t>
            </a:r>
            <a:r>
              <a:rPr lang="en-US" dirty="0"/>
              <a:t>particles and gases can also deposit from the atmosphere in the absence of moisture as dry deposition. </a:t>
            </a:r>
            <a:endParaRPr lang="en-US" dirty="0" smtClean="0"/>
          </a:p>
          <a:p>
            <a:r>
              <a:rPr lang="en-US" dirty="0" smtClean="0"/>
              <a:t>The </a:t>
            </a:r>
            <a:r>
              <a:rPr lang="en-US" dirty="0"/>
              <a:t>acidic particles and gases may deposit to surfaces (water bodies, vegetation, buildings</a:t>
            </a:r>
            <a:r>
              <a:rPr lang="en-US" dirty="0" smtClean="0"/>
              <a:t>) and when water falls on them or moisture mixes up with them, they damage the surfaces on which they are resting</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8490364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causes acid rain?</a:t>
            </a:r>
            <a:endParaRPr lang="en-US" dirty="0"/>
          </a:p>
        </p:txBody>
      </p:sp>
      <p:sp>
        <p:nvSpPr>
          <p:cNvPr id="3" name="Content Placeholder 2"/>
          <p:cNvSpPr>
            <a:spLocks noGrp="1"/>
          </p:cNvSpPr>
          <p:nvPr>
            <p:ph idx="1"/>
          </p:nvPr>
        </p:nvSpPr>
        <p:spPr/>
        <p:txBody>
          <a:bodyPr>
            <a:normAutofit/>
          </a:bodyPr>
          <a:lstStyle/>
          <a:p>
            <a:pPr marL="0" indent="0">
              <a:buNone/>
            </a:pPr>
            <a:r>
              <a:rPr lang="en-US" b="1" u="sng" dirty="0" smtClean="0"/>
              <a:t>Mechanism:</a:t>
            </a:r>
            <a:r>
              <a:rPr lang="en-US" b="1" dirty="0" smtClean="0"/>
              <a:t>	</a:t>
            </a:r>
          </a:p>
          <a:p>
            <a:pPr marL="0" indent="0">
              <a:buNone/>
            </a:pPr>
            <a:r>
              <a:rPr lang="en-US" dirty="0" smtClean="0"/>
              <a:t>Acid </a:t>
            </a:r>
            <a:r>
              <a:rPr lang="en-US" dirty="0"/>
              <a:t>rain results when sulfur dioxide (SO2) and nitrogen oxides (NOX) are emitted into the </a:t>
            </a:r>
            <a:r>
              <a:rPr lang="en-US" dirty="0" smtClean="0"/>
              <a:t>atmosphere and when they react </a:t>
            </a:r>
            <a:r>
              <a:rPr lang="en-US" dirty="0"/>
              <a:t>with water, oxygen and other </a:t>
            </a:r>
            <a:r>
              <a:rPr lang="en-US" dirty="0" smtClean="0"/>
              <a:t>chemicals, they form sulfuric </a:t>
            </a:r>
            <a:r>
              <a:rPr lang="en-US" dirty="0"/>
              <a:t>and nitric acids. </a:t>
            </a:r>
            <a:endParaRPr lang="en-US" dirty="0" smtClean="0"/>
          </a:p>
          <a:p>
            <a:pPr marL="0" indent="0">
              <a:buNone/>
            </a:pPr>
            <a:r>
              <a:rPr lang="en-US" b="1" u="sng" dirty="0" smtClean="0"/>
              <a:t>Sources</a:t>
            </a:r>
            <a:r>
              <a:rPr lang="en-US" b="1" dirty="0" smtClean="0"/>
              <a:t>:</a:t>
            </a:r>
            <a:r>
              <a:rPr lang="en-US" dirty="0"/>
              <a:t>		</a:t>
            </a:r>
            <a:endParaRPr lang="en-US" dirty="0" smtClean="0"/>
          </a:p>
          <a:p>
            <a:r>
              <a:rPr lang="en-US" dirty="0" smtClean="0"/>
              <a:t>Burning </a:t>
            </a:r>
            <a:r>
              <a:rPr lang="en-US" dirty="0"/>
              <a:t>of fossil fuels to generate electricity.  Two thirds of SO2 and one fourth of NOX in the atmosphere come from electric power generators.</a:t>
            </a:r>
          </a:p>
          <a:p>
            <a:r>
              <a:rPr lang="en-US" dirty="0"/>
              <a:t>Vehicles and heavy equipment.</a:t>
            </a:r>
          </a:p>
          <a:p>
            <a:r>
              <a:rPr lang="en-US" dirty="0"/>
              <a:t>Manufacturing, oil refineries and other </a:t>
            </a:r>
            <a:r>
              <a:rPr lang="en-US" dirty="0" smtClean="0"/>
              <a:t>industries</a:t>
            </a:r>
          </a:p>
          <a:p>
            <a:r>
              <a:rPr lang="en-US" dirty="0" smtClean="0"/>
              <a:t>Natural sources like volcanic eruptions and lightening etc</a:t>
            </a:r>
            <a:r>
              <a:rPr lang="en-US" dirty="0"/>
              <a:t>.</a:t>
            </a:r>
            <a:r>
              <a:rPr lang="en-US" dirty="0" smtClean="0"/>
              <a:t>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050110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Impacts!</a:t>
            </a:r>
            <a:endParaRPr lang="en-US" dirty="0"/>
          </a:p>
        </p:txBody>
      </p:sp>
      <p:sp>
        <p:nvSpPr>
          <p:cNvPr id="3" name="Content Placeholder 2"/>
          <p:cNvSpPr>
            <a:spLocks noGrp="1"/>
          </p:cNvSpPr>
          <p:nvPr>
            <p:ph idx="1"/>
          </p:nvPr>
        </p:nvSpPr>
        <p:spPr/>
        <p:txBody>
          <a:bodyPr/>
          <a:lstStyle/>
          <a:p>
            <a:pPr marL="0" indent="0">
              <a:buNone/>
            </a:pPr>
            <a:r>
              <a:rPr lang="en-US" b="1" dirty="0" smtClean="0"/>
              <a:t>				          Time to google your homework!</a:t>
            </a:r>
          </a:p>
          <a:p>
            <a:pPr marL="0" indent="0">
              <a:buNone/>
            </a:pPr>
            <a:r>
              <a:rPr lang="en-US" dirty="0"/>
              <a:t>Impacts </a:t>
            </a:r>
            <a:r>
              <a:rPr lang="en-US" dirty="0" smtClean="0"/>
              <a:t>on</a:t>
            </a:r>
          </a:p>
          <a:p>
            <a:r>
              <a:rPr lang="en-US" dirty="0" smtClean="0"/>
              <a:t>Surface </a:t>
            </a:r>
            <a:r>
              <a:rPr lang="en-US" dirty="0"/>
              <a:t>waters and aquatic </a:t>
            </a:r>
            <a:r>
              <a:rPr lang="en-US" dirty="0" smtClean="0"/>
              <a:t>animals</a:t>
            </a:r>
          </a:p>
          <a:p>
            <a:r>
              <a:rPr lang="en-US" dirty="0" smtClean="0"/>
              <a:t>Soils</a:t>
            </a:r>
            <a:r>
              <a:rPr lang="en-US" dirty="0"/>
              <a:t>, Forests and other </a:t>
            </a:r>
            <a:r>
              <a:rPr lang="en-US" dirty="0" smtClean="0"/>
              <a:t>vegetation</a:t>
            </a:r>
          </a:p>
          <a:p>
            <a:r>
              <a:rPr lang="en-US" dirty="0" smtClean="0"/>
              <a:t>Ocean acidification( eutrophication, algal bloom and coral bleaching etc.)</a:t>
            </a:r>
          </a:p>
          <a:p>
            <a:r>
              <a:rPr lang="en-US" dirty="0" smtClean="0"/>
              <a:t>Human health</a:t>
            </a:r>
          </a:p>
          <a:p>
            <a:r>
              <a:rPr lang="en-US" dirty="0" smtClean="0"/>
              <a:t>Acid </a:t>
            </a:r>
            <a:r>
              <a:rPr lang="en-US" dirty="0"/>
              <a:t>rain can damage buildings, historic monuments, and statues, especially those made of rocks, such as limestone and marble, that contain large amounts of calcium </a:t>
            </a:r>
            <a:r>
              <a:rPr lang="en-US" dirty="0" smtClean="0"/>
              <a:t>carbonate etc.</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4204418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202" y="2911155"/>
            <a:ext cx="11029616" cy="988332"/>
          </a:xfrm>
        </p:spPr>
        <p:txBody>
          <a:bodyPr/>
          <a:lstStyle/>
          <a:p>
            <a:pPr algn="ctr"/>
            <a:r>
              <a:rPr lang="en-US" dirty="0" smtClean="0">
                <a:solidFill>
                  <a:schemeClr val="tx1"/>
                </a:solidFill>
                <a:latin typeface="Arial Black" panose="020B0A04020102020204" pitchFamily="34" charset="0"/>
              </a:rPr>
              <a:t>THANK YOU!</a:t>
            </a:r>
            <a:endParaRPr lang="en-US" dirty="0">
              <a:solidFill>
                <a:schemeClr val="tx1"/>
              </a:solidFill>
              <a:latin typeface="Arial Black" panose="020B0A04020102020204" pitchFamily="34" charset="0"/>
            </a:endParaRPr>
          </a:p>
        </p:txBody>
      </p:sp>
      <p:sp>
        <p:nvSpPr>
          <p:cNvPr id="3" name="Slide Number Placeholder 2"/>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03989779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44</TotalTime>
  <Words>67</Words>
  <Application>Microsoft Office PowerPoint</Application>
  <PresentationFormat>Widescreen</PresentationFormat>
  <Paragraphs>32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 Black</vt:lpstr>
      <vt:lpstr>Calibri</vt:lpstr>
      <vt:lpstr>Gill Sans MT</vt:lpstr>
      <vt:lpstr>Wingdings 2</vt:lpstr>
      <vt:lpstr>Dividend</vt:lpstr>
      <vt:lpstr>Acid rain!</vt:lpstr>
      <vt:lpstr>So what is an acid rain ?</vt:lpstr>
      <vt:lpstr>Classification of acid rain</vt:lpstr>
      <vt:lpstr>What causes acid rain?</vt:lpstr>
      <vt:lpstr>Impacts!</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Majida</dc:creator>
  <cp:lastModifiedBy>LENOVO</cp:lastModifiedBy>
  <cp:revision>12</cp:revision>
  <dcterms:created xsi:type="dcterms:W3CDTF">2022-04-04T12:05:26Z</dcterms:created>
  <dcterms:modified xsi:type="dcterms:W3CDTF">2023-08-23T19:36:32Z</dcterms:modified>
</cp:coreProperties>
</file>