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60" r:id="rId3"/>
    <p:sldId id="261" r:id="rId4"/>
    <p:sldId id="266" r:id="rId5"/>
    <p:sldId id="262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80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1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85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3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2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0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128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EF14893-6ED8-4C59-A96F-2480B2CB64F8}" type="datetimeFigureOut">
              <a:rPr lang="en-US" smtClean="0"/>
              <a:pPr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AB87554-3D36-49D0-8A7D-60D90F6935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080546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9">
            <a:extLst>
              <a:ext uri="{FF2B5EF4-FFF2-40B4-BE49-F238E27FC236}">
                <a16:creationId xmlns="" xmlns:a16="http://schemas.microsoft.com/office/drawing/2014/main" id="{15CE57D1-B188-493D-A0EC-ACB6B06CB9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892683-4DE0-4102-A7A3-E61B6A85D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2896" y="640856"/>
            <a:ext cx="5663291" cy="3664336"/>
          </a:xfrm>
        </p:spPr>
        <p:txBody>
          <a:bodyPr anchor="b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Types of </a:t>
            </a:r>
            <a:r>
              <a:rPr lang="en-US" b="1" dirty="0" smtClean="0">
                <a:solidFill>
                  <a:srgbClr val="FFFFFF"/>
                </a:solidFill>
              </a:rPr>
              <a:t>Essays</a:t>
            </a:r>
            <a:r>
              <a:rPr lang="en-US" sz="5600" b="1" dirty="0">
                <a:solidFill>
                  <a:srgbClr val="FFFFFF"/>
                </a:solidFill>
              </a:rPr>
              <a:t/>
            </a:r>
            <a:br>
              <a:rPr lang="en-US" sz="5600" b="1" dirty="0">
                <a:solidFill>
                  <a:srgbClr val="FFFFFF"/>
                </a:solidFill>
              </a:rPr>
            </a:br>
            <a:endParaRPr lang="en-US" sz="5600" b="1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8FF0B1E-7E92-44E9-B0AC-62DFB90A3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02896" y="4647562"/>
            <a:ext cx="5984304" cy="184467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400" dirty="0" smtClean="0">
              <a:solidFill>
                <a:srgbClr val="FFFFFF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</a:rPr>
              <a:t>BY 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</a:rPr>
              <a:t>Sir Ali Shahab</a:t>
            </a:r>
            <a:endParaRPr lang="en-US" sz="2400" dirty="0">
              <a:solidFill>
                <a:srgbClr val="FFFFFF"/>
              </a:solidFill>
            </a:endParaRPr>
          </a:p>
        </p:txBody>
      </p:sp>
      <p:sp useBgFill="1">
        <p:nvSpPr>
          <p:cNvPr id="21" name="Rectangle 11">
            <a:extLst>
              <a:ext uri="{FF2B5EF4-FFF2-40B4-BE49-F238E27FC236}">
                <a16:creationId xmlns="" xmlns:a16="http://schemas.microsoft.com/office/drawing/2014/main" id="{C5DD3F10-6BD2-49AB-BCE5-1FE8CEDA89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866" y="0"/>
            <a:ext cx="52614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="" xmlns:a16="http://schemas.microsoft.com/office/drawing/2014/main" id="{AF8BC7BC-7A10-4E08-A731-BEC0EEEF6F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338" y="643464"/>
            <a:ext cx="3969458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5" name="Rectangle 15">
            <a:extLst>
              <a:ext uri="{FF2B5EF4-FFF2-40B4-BE49-F238E27FC236}">
                <a16:creationId xmlns="" xmlns:a16="http://schemas.microsoft.com/office/drawing/2014/main" id="{27207D0A-8AED-4BC1-BDED-1A5096B1CB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19883" y="805445"/>
            <a:ext cx="3616369" cy="524449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7F6822B-1FB6-4A99-96B5-B723F29F02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667947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DCAEE72B-1345-4537-81E5-57A165933B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78224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EDD37244-DD92-4DA5-A02C-38AF9393B4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47388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A1F52048-7CB4-444D-ADDB-A3679D30C8E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782247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Pencil">
            <a:extLst>
              <a:ext uri="{FF2B5EF4-FFF2-40B4-BE49-F238E27FC236}">
                <a16:creationId xmlns="" xmlns:a16="http://schemas.microsoft.com/office/drawing/2014/main" id="{B73463F3-8EDC-4057-8E0D-D59AAA2398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4515" y="2304514"/>
            <a:ext cx="2661351" cy="266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292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E07C1-45D3-4FF0-A02B-9308402EB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025" y="2652935"/>
            <a:ext cx="6874925" cy="1280890"/>
          </a:xfrm>
        </p:spPr>
        <p:txBody>
          <a:bodyPr>
            <a:normAutofit/>
          </a:bodyPr>
          <a:lstStyle/>
          <a:p>
            <a:r>
              <a:rPr lang="en-US" sz="4800" dirty="0"/>
              <a:t>Types of Essays</a:t>
            </a:r>
          </a:p>
        </p:txBody>
      </p:sp>
    </p:spTree>
    <p:extLst>
      <p:ext uri="{BB962C8B-B14F-4D97-AF65-F5344CB8AC3E}">
        <p14:creationId xmlns:p14="http://schemas.microsoft.com/office/powerpoint/2010/main" val="89157465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1228C92-92A5-4CE9-B9AD-687EEDE53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Expository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53C20D-76DB-4352-93E9-855E9BDA4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7826" y="1940117"/>
            <a:ext cx="9157998" cy="4413057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The expository essay is an informative piece of writing that presents a balanced analysis of a topic.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Usually, not always, the essays discussing certain issues of national, economic or social importance are expository essays. 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In expository essay, the writer explains </a:t>
            </a:r>
            <a:r>
              <a:rPr lang="en-US" sz="2400" dirty="0" smtClean="0">
                <a:latin typeface="Trebuchet MS" panose="020B0603020202020204" pitchFamily="34" charset="0"/>
              </a:rPr>
              <a:t>a </a:t>
            </a:r>
            <a:r>
              <a:rPr lang="en-US" sz="2400" dirty="0">
                <a:latin typeface="Trebuchet MS" panose="020B0603020202020204" pitchFamily="34" charset="0"/>
              </a:rPr>
              <a:t>topic, using facts, statistics, and examples. </a:t>
            </a:r>
          </a:p>
        </p:txBody>
      </p:sp>
    </p:spTree>
    <p:extLst>
      <p:ext uri="{BB962C8B-B14F-4D97-AF65-F5344CB8AC3E}">
        <p14:creationId xmlns:p14="http://schemas.microsoft.com/office/powerpoint/2010/main" val="21356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B26446-7664-485B-A7F3-FC4C58C15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Expository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162416F-1ED8-4AA3-96B1-666C242CD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9039308" cy="393192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sz="2400" dirty="0"/>
              <a:t>Expository essay uses a wide range of writing variations, such as the “comparison and contrast” writing, the “cause and effect” writing, and the “how to” </a:t>
            </a:r>
            <a:r>
              <a:rPr lang="en-US" sz="2400" dirty="0"/>
              <a:t>(problem-solution) </a:t>
            </a:r>
            <a:r>
              <a:rPr lang="en-US" sz="2400" dirty="0" smtClean="0"/>
              <a:t>or </a:t>
            </a:r>
            <a:r>
              <a:rPr lang="en-US" sz="2400" dirty="0"/>
              <a:t>process writing. 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US" sz="2400" dirty="0" smtClean="0"/>
              <a:t>Pathways to Pakistan’s </a:t>
            </a:r>
            <a:r>
              <a:rPr lang="en-US" sz="2400" dirty="0" smtClean="0"/>
              <a:t>Progress (CSS 2024)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US" sz="2400" dirty="0" smtClean="0"/>
              <a:t>The power of propaganda and Muslim </a:t>
            </a:r>
            <a:r>
              <a:rPr lang="en-US" sz="2400" dirty="0" smtClean="0"/>
              <a:t>World (</a:t>
            </a:r>
            <a:r>
              <a:rPr lang="en-US" sz="2400" dirty="0"/>
              <a:t>CSS 2024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i="1" dirty="0" smtClean="0"/>
              <a:t>Pros and Cons of Globalization.  </a:t>
            </a:r>
            <a:r>
              <a:rPr lang="en-US" sz="2400" i="1" dirty="0"/>
              <a:t>(CSS 2021)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/>
              <a:t>Higher Education in Pakistan : Ills and Remedies. </a:t>
            </a:r>
            <a:r>
              <a:rPr lang="en-US" sz="2400" i="1" dirty="0"/>
              <a:t>(CSS </a:t>
            </a:r>
            <a:r>
              <a:rPr lang="en-US" sz="2400" i="1" dirty="0" smtClean="0"/>
              <a:t>2018)</a:t>
            </a:r>
            <a:endParaRPr lang="en-US" sz="2400" i="1" dirty="0"/>
          </a:p>
          <a:p>
            <a:pPr>
              <a:spcAft>
                <a:spcPts val="1200"/>
              </a:spcAft>
            </a:pPr>
            <a:r>
              <a:rPr lang="en-US" sz="2400" i="1" dirty="0" smtClean="0"/>
              <a:t>Democracy in Pakistan : Hopes and Hurdles</a:t>
            </a:r>
            <a:r>
              <a:rPr lang="en-US" sz="2400" dirty="0" smtClean="0"/>
              <a:t>. </a:t>
            </a:r>
            <a:r>
              <a:rPr lang="en-US" sz="2400" dirty="0"/>
              <a:t>(CSS </a:t>
            </a:r>
            <a:r>
              <a:rPr lang="en-US" sz="2400" dirty="0" smtClean="0"/>
              <a:t>2018)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44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C7C9F9-72CD-4EEC-A3D1-2A0CF0BD5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Argumentative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86C692-D155-478B-8FA3-E10370711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213" y="1905000"/>
            <a:ext cx="10058399" cy="40062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Argumentative essay is meant to present arguments in the favor of or against the topic.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Essay writer </a:t>
            </a:r>
            <a:r>
              <a:rPr lang="en-US" sz="2400" dirty="0" smtClean="0">
                <a:latin typeface="Trebuchet MS" panose="020B0603020202020204" pitchFamily="34" charset="0"/>
              </a:rPr>
              <a:t>presents both points of view and then reaches a conclusion. </a:t>
            </a:r>
            <a:endParaRPr lang="en-US" sz="2400" dirty="0">
              <a:latin typeface="Trebuchet MS" panose="020B0603020202020204" pitchFamily="34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2400" dirty="0">
                <a:latin typeface="Trebuchet MS" panose="020B0603020202020204" pitchFamily="34" charset="0"/>
              </a:rPr>
              <a:t>It has paragraphs arranged to present writer’s point of </a:t>
            </a:r>
            <a:r>
              <a:rPr lang="en-US" sz="2400" dirty="0" smtClean="0">
                <a:latin typeface="Trebuchet MS" panose="020B0603020202020204" pitchFamily="34" charset="0"/>
              </a:rPr>
              <a:t>view, </a:t>
            </a:r>
            <a:r>
              <a:rPr lang="en-US" sz="2400" dirty="0">
                <a:latin typeface="Trebuchet MS" panose="020B0603020202020204" pitchFamily="34" charset="0"/>
              </a:rPr>
              <a:t>opposite arguments </a:t>
            </a:r>
            <a:r>
              <a:rPr lang="en-US" sz="2400" dirty="0" smtClean="0">
                <a:latin typeface="Trebuchet MS" panose="020B0603020202020204" pitchFamily="34" charset="0"/>
              </a:rPr>
              <a:t>and </a:t>
            </a:r>
            <a:r>
              <a:rPr lang="en-US" sz="2400" dirty="0">
                <a:latin typeface="Trebuchet MS" panose="020B0603020202020204" pitchFamily="34" charset="0"/>
              </a:rPr>
              <a:t>their </a:t>
            </a:r>
            <a:r>
              <a:rPr lang="en-US" sz="2400" dirty="0" smtClean="0">
                <a:latin typeface="Trebuchet MS" panose="020B0603020202020204" pitchFamily="34" charset="0"/>
              </a:rPr>
              <a:t>rebuttal.</a:t>
            </a:r>
            <a:endParaRPr lang="en-US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7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AA8215-545A-42B4-961C-A109DB9A5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Argumentative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D5DD5E-8325-4063-897F-1EFDB178E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208150" cy="393192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This is the type of writing where the writer proves that his opinion, theory or hypothesis about an issue is correct or more truthful than those of others.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AI : Death of Creativity  (CSS2024 )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200" i="1" dirty="0"/>
              <a:t>Expanding Information Technology: A Curse or Blessing? </a:t>
            </a:r>
            <a:r>
              <a:rPr lang="en-US" sz="2200" dirty="0"/>
              <a:t>(CSS 2019)</a:t>
            </a:r>
          </a:p>
          <a:p>
            <a:pPr>
              <a:lnSpc>
                <a:spcPct val="150000"/>
              </a:lnSpc>
            </a:pPr>
            <a:r>
              <a:rPr lang="en-US" sz="2400" i="1" dirty="0"/>
              <a:t>Feminism is not really a Third World issue. </a:t>
            </a:r>
            <a:r>
              <a:rPr lang="en-US" sz="2400" dirty="0"/>
              <a:t>(CSS 2017)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Democracy and illiteracy do not move together. </a:t>
            </a:r>
            <a:r>
              <a:rPr lang="en-US" sz="2200" dirty="0" smtClean="0"/>
              <a:t>(</a:t>
            </a:r>
            <a:r>
              <a:rPr lang="en-US" sz="2200" dirty="0"/>
              <a:t>CSS </a:t>
            </a:r>
            <a:r>
              <a:rPr lang="en-US" sz="2200" dirty="0" smtClean="0"/>
              <a:t>2019)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Is Pakistan ready for digital revolution? (CSS 2020)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5332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1E7103-E04E-4EAC-BCA5-9C33C42DD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Literary/Reflective  </a:t>
            </a:r>
            <a:r>
              <a:rPr lang="en-US" dirty="0"/>
              <a:t>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EEFB5F-4A85-4D32-9921-051365DF4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000" dirty="0">
                <a:latin typeface="Trebuchet MS" panose="020B0603020202020204" pitchFamily="34" charset="0"/>
              </a:rPr>
              <a:t>These are the essays which are written to elaborate the writer’s opinion or comment on certain </a:t>
            </a:r>
            <a:r>
              <a:rPr lang="en-US" sz="2000" dirty="0" smtClean="0">
                <a:latin typeface="Trebuchet MS" panose="020B0603020202020204" pitchFamily="34" charset="0"/>
              </a:rPr>
              <a:t>topics</a:t>
            </a:r>
            <a:r>
              <a:rPr lang="en-US" sz="2000" dirty="0">
                <a:latin typeface="Trebuchet MS" panose="020B0603020202020204" pitchFamily="34" charset="0"/>
              </a:rPr>
              <a:t>. </a:t>
            </a:r>
            <a:endParaRPr lang="en-US" sz="2000" dirty="0" smtClean="0">
              <a:latin typeface="Trebuchet MS" panose="020B0603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latin typeface="Trebuchet MS" panose="020B0603020202020204" pitchFamily="34" charset="0"/>
              </a:rPr>
              <a:t>It usually employs the technique of expository essay</a:t>
            </a:r>
            <a:endParaRPr lang="en-US" sz="2000" dirty="0">
              <a:latin typeface="Trebuchet MS" panose="020B0603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latin typeface="Trebuchet MS" panose="020B0603020202020204" pitchFamily="34" charset="0"/>
              </a:rPr>
              <a:t>These topics are interpreted variously by various writers.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latin typeface="Trebuchet MS" panose="020B0603020202020204" pitchFamily="34" charset="0"/>
              </a:rPr>
              <a:t>No two essays may be alike</a:t>
            </a:r>
            <a:r>
              <a:rPr lang="en-US" sz="2000" dirty="0" smtClean="0">
                <a:latin typeface="Trebuchet MS" panose="020B0603020202020204" pitchFamily="34" charset="0"/>
              </a:rPr>
              <a:t>..</a:t>
            </a:r>
            <a:endParaRPr lang="en-US" sz="2000" dirty="0">
              <a:latin typeface="Trebuchet MS" panose="020B0603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latin typeface="Trebuchet MS" panose="020B0603020202020204" pitchFamily="34" charset="0"/>
              </a:rPr>
              <a:t>e.g. </a:t>
            </a:r>
          </a:p>
          <a:p>
            <a:pPr lvl="1">
              <a:spcBef>
                <a:spcPts val="1200"/>
              </a:spcBef>
            </a:pPr>
            <a:r>
              <a:rPr lang="en-US" sz="2000" i="1" dirty="0" smtClean="0">
                <a:latin typeface="Trebuchet MS" panose="020B0603020202020204" pitchFamily="34" charset="0"/>
              </a:rPr>
              <a:t>“So, surely with hardships comes ease</a:t>
            </a:r>
            <a:r>
              <a:rPr lang="en-US" sz="2000" dirty="0" smtClean="0">
                <a:latin typeface="Trebuchet MS" panose="020B0603020202020204" pitchFamily="34" charset="0"/>
              </a:rPr>
              <a:t>.” </a:t>
            </a:r>
            <a:r>
              <a:rPr lang="en-US" sz="2000" dirty="0">
                <a:latin typeface="Trebuchet MS" panose="020B0603020202020204" pitchFamily="34" charset="0"/>
              </a:rPr>
              <a:t>(CSS </a:t>
            </a:r>
            <a:r>
              <a:rPr lang="en-US" sz="2000" dirty="0" smtClean="0">
                <a:latin typeface="Trebuchet MS" panose="020B0603020202020204" pitchFamily="34" charset="0"/>
              </a:rPr>
              <a:t>Special 2023)</a:t>
            </a:r>
            <a:endParaRPr lang="en-US" sz="2000" dirty="0">
              <a:latin typeface="Trebuchet MS" panose="020B0603020202020204" pitchFamily="34" charset="0"/>
            </a:endParaRPr>
          </a:p>
          <a:p>
            <a:pPr lvl="1">
              <a:spcBef>
                <a:spcPts val="1200"/>
              </a:spcBef>
            </a:pPr>
            <a:r>
              <a:rPr lang="en-US" sz="2000" i="1" dirty="0" smtClean="0">
                <a:latin typeface="Trebuchet MS" panose="020B0603020202020204" pitchFamily="34" charset="0"/>
              </a:rPr>
              <a:t>A friend walks in when everyone else walk out</a:t>
            </a:r>
            <a:r>
              <a:rPr lang="en-US" sz="2000" dirty="0" smtClean="0">
                <a:latin typeface="Trebuchet MS" panose="020B0603020202020204" pitchFamily="34" charset="0"/>
              </a:rPr>
              <a:t>. </a:t>
            </a:r>
            <a:r>
              <a:rPr lang="en-US" sz="2000" dirty="0">
                <a:latin typeface="Trebuchet MS" panose="020B0603020202020204" pitchFamily="34" charset="0"/>
              </a:rPr>
              <a:t>(CSS </a:t>
            </a:r>
            <a:r>
              <a:rPr lang="en-US" sz="2000" dirty="0" smtClean="0">
                <a:latin typeface="Trebuchet MS" panose="020B0603020202020204" pitchFamily="34" charset="0"/>
              </a:rPr>
              <a:t>2023)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>
                <a:latin typeface="Trebuchet MS" panose="020B0603020202020204" pitchFamily="34" charset="0"/>
              </a:rPr>
              <a:t>“I fall upon the thorns of life! I bleed.” (CSS 2021)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>
                <a:latin typeface="Trebuchet MS" panose="020B0603020202020204" pitchFamily="34" charset="0"/>
              </a:rPr>
              <a:t>“Imagination is more important than knowledge .” (CSS 2022 )</a:t>
            </a:r>
          </a:p>
          <a:p>
            <a:pPr lvl="1">
              <a:spcBef>
                <a:spcPts val="1200"/>
              </a:spcBef>
            </a:pPr>
            <a:endParaRPr lang="en-US" sz="2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7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405</Words>
  <Application>Microsoft Office PowerPoint</Application>
  <PresentationFormat>Widescreen</PresentationFormat>
  <Paragraphs>37</Paragraphs>
  <Slides>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Trebuchet MS</vt:lpstr>
      <vt:lpstr>Savon</vt:lpstr>
      <vt:lpstr>Types of Essays </vt:lpstr>
      <vt:lpstr>Types of Essays</vt:lpstr>
      <vt:lpstr>Expository Essay</vt:lpstr>
      <vt:lpstr>Expository Essay</vt:lpstr>
      <vt:lpstr>Argumentative Essay</vt:lpstr>
      <vt:lpstr>Argumentative Essay</vt:lpstr>
      <vt:lpstr>Literary/Reflective  Essay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Writing in Essays and CSS Essay Types</dc:title>
  <dc:creator>hp</dc:creator>
  <cp:lastModifiedBy>PC</cp:lastModifiedBy>
  <cp:revision>46</cp:revision>
  <dcterms:created xsi:type="dcterms:W3CDTF">2020-05-04T08:02:27Z</dcterms:created>
  <dcterms:modified xsi:type="dcterms:W3CDTF">2024-04-01T12:39:41Z</dcterms:modified>
</cp:coreProperties>
</file>