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  <p:sldId id="267" r:id="rId9"/>
    <p:sldId id="268" r:id="rId10"/>
    <p:sldId id="269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9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07E1-12DA-411D-8A62-26BE1DD73DA9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F8CF-98A2-422B-9B74-10D3433D9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CEEA83-27DB-45C6-869D-083937CFDDC9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268-D7E1-44FD-B7FA-781EA208B781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0595431-2201-4E33-A1E6-3E29D33DB719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61F9-298E-48A0-B988-ED148A5DEF3B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F20739-34D0-4A82-B04D-59C028CD77D5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060-E5C4-422C-B3B1-B08DFD0F9FB7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7F02-2581-456D-994F-49F34866DA36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2231-1068-458B-A688-6E62BF2797ED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FF3A-9924-4597-8A29-ADA47E299922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78594-AD28-4B68-808E-89DA83AA4D30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904C-DE94-4ABD-9018-D7F87A336D99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FA4E0-BB8F-48AA-825A-FCF253FB1C74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Tsunami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0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phase continues until every thing returns back to the pre disaster state or even better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566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02" y="2911155"/>
            <a:ext cx="11029616" cy="98833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THANK YOU!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9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a tsunami?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Tsunami is a Japanese name</a:t>
            </a:r>
          </a:p>
          <a:p>
            <a:r>
              <a:rPr lang="en-US" dirty="0" err="1" smtClean="0"/>
              <a:t>Tsu</a:t>
            </a:r>
            <a:r>
              <a:rPr lang="en-US" dirty="0" smtClean="0"/>
              <a:t> means “harbor” &amp; </a:t>
            </a:r>
            <a:r>
              <a:rPr lang="en-US" dirty="0" err="1" smtClean="0"/>
              <a:t>Nami</a:t>
            </a:r>
            <a:r>
              <a:rPr lang="en-US" dirty="0" smtClean="0"/>
              <a:t> means “waves”</a:t>
            </a:r>
          </a:p>
          <a:p>
            <a:r>
              <a:rPr lang="en-US" dirty="0" smtClean="0"/>
              <a:t>Tsunami occurs when water is displaced by seismic activity in the oceanic base. The energy is transferred to the water with swells up and surges over land with destructive force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0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tsunami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</a:t>
            </a:r>
            <a:r>
              <a:rPr lang="en-US" dirty="0"/>
              <a:t>T</a:t>
            </a:r>
            <a:r>
              <a:rPr lang="en-US" dirty="0" smtClean="0"/>
              <a:t>ectonic Plate Movement	( Ring of Fire Tsunami)</a:t>
            </a:r>
          </a:p>
          <a:p>
            <a:r>
              <a:rPr lang="en-US" dirty="0" smtClean="0"/>
              <a:t>2) Land slides				( </a:t>
            </a:r>
            <a:r>
              <a:rPr lang="en-US" dirty="0" err="1" smtClean="0"/>
              <a:t>Lituya</a:t>
            </a:r>
            <a:r>
              <a:rPr lang="en-US" dirty="0" smtClean="0"/>
              <a:t> Bay Alaska 1958)</a:t>
            </a:r>
            <a:endParaRPr lang="en-US" dirty="0"/>
          </a:p>
          <a:p>
            <a:r>
              <a:rPr lang="en-US" dirty="0" smtClean="0"/>
              <a:t>3)Volcanic Activity 			 ( Tsunami in Java &amp; Sumatra 1883 claiming 36,000 lives)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418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Tsunamis are so destructive?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Tsunamis have  a smashing force of  “</a:t>
            </a:r>
            <a:r>
              <a:rPr lang="en-US" dirty="0"/>
              <a:t>W</a:t>
            </a:r>
            <a:r>
              <a:rPr lang="en-US" dirty="0" smtClean="0"/>
              <a:t>all </a:t>
            </a:r>
            <a:r>
              <a:rPr lang="en-US" dirty="0"/>
              <a:t>O</a:t>
            </a:r>
            <a:r>
              <a:rPr lang="en-US" dirty="0" smtClean="0"/>
              <a:t>f  Water”</a:t>
            </a:r>
          </a:p>
          <a:p>
            <a:r>
              <a:rPr lang="en-US" dirty="0" smtClean="0"/>
              <a:t>They carry deadly debris</a:t>
            </a:r>
          </a:p>
          <a:p>
            <a:r>
              <a:rPr lang="en-US" dirty="0" smtClean="0"/>
              <a:t>They can have wavelength of up to 10KM, speed of up to 800KM/hour and height of up to 100 feet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80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tsunamis be predicted &amp; timely warnings issued?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dirty="0" smtClean="0"/>
              <a:t>Two distinct warning systems:</a:t>
            </a:r>
          </a:p>
          <a:p>
            <a:r>
              <a:rPr lang="en-US" dirty="0" smtClean="0"/>
              <a:t>An international tsunami warning system</a:t>
            </a:r>
          </a:p>
          <a:p>
            <a:r>
              <a:rPr lang="en-US" dirty="0" smtClean="0"/>
              <a:t>Regional tsunami warning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63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 TSUNAMI WARNING SYSTEM</a:t>
            </a:r>
          </a:p>
          <a:p>
            <a:pPr marL="0" indent="0">
              <a:buNone/>
            </a:pPr>
            <a:endParaRPr lang="en-US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/>
              <a:t>Established in the Pacific Region, near Honolulu</a:t>
            </a:r>
          </a:p>
          <a:p>
            <a:r>
              <a:rPr lang="en-US" dirty="0" smtClean="0"/>
              <a:t>It is called Pacific Tsunami Warning Center (PTWC)</a:t>
            </a:r>
          </a:p>
          <a:p>
            <a:r>
              <a:rPr lang="en-US" dirty="0" smtClean="0"/>
              <a:t>It issues warnings to countries several hours Tsunamis hit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REGIONAL TSUNAMI WARNING SYSTEM</a:t>
            </a:r>
          </a:p>
          <a:p>
            <a:pPr marL="0" indent="0">
              <a:buNone/>
            </a:pPr>
            <a:r>
              <a:rPr lang="en-US" dirty="0" smtClean="0"/>
              <a:t>Examples include warning systems adopted by different countries, exempli gratia:</a:t>
            </a:r>
          </a:p>
          <a:p>
            <a:pPr marL="0" indent="0">
              <a:buNone/>
            </a:pPr>
            <a:r>
              <a:rPr lang="en-US" b="1" dirty="0" smtClean="0"/>
              <a:t>In India: </a:t>
            </a:r>
            <a:r>
              <a:rPr lang="en-US" dirty="0" smtClean="0"/>
              <a:t>Tsunami Early Warning System (ITEWS)</a:t>
            </a:r>
          </a:p>
          <a:p>
            <a:pPr marL="0" indent="0">
              <a:buNone/>
            </a:pPr>
            <a:r>
              <a:rPr lang="en-US" b="1" dirty="0" smtClean="0"/>
              <a:t>In japan: </a:t>
            </a:r>
            <a:r>
              <a:rPr lang="en-US" dirty="0" smtClean="0"/>
              <a:t>The </a:t>
            </a:r>
            <a:r>
              <a:rPr lang="en-US" dirty="0"/>
              <a:t>S-net system consists of 150 seafloor </a:t>
            </a:r>
            <a:r>
              <a:rPr lang="en-US" dirty="0" smtClean="0"/>
              <a:t>observatories. Each </a:t>
            </a:r>
            <a:r>
              <a:rPr lang="en-US" dirty="0"/>
              <a:t>observatory has multiple seismometers and highly sensitive water-depth sensors for tsunami </a:t>
            </a:r>
            <a:r>
              <a:rPr lang="en-US" dirty="0" smtClean="0"/>
              <a:t>detection as </a:t>
            </a:r>
            <a:r>
              <a:rPr lang="en-US" dirty="0"/>
              <a:t>early as two </a:t>
            </a:r>
            <a:r>
              <a:rPr lang="en-US" dirty="0" smtClean="0"/>
              <a:t>minutes after  aquake happens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735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Disaster risk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	Divide your response in three stages: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1) Preparedness	</a:t>
            </a:r>
          </a:p>
          <a:p>
            <a:pPr marL="0" indent="0">
              <a:buNone/>
            </a:pPr>
            <a:r>
              <a:rPr lang="en-US" dirty="0" smtClean="0"/>
              <a:t>	2) Response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3) Recovery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623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Preparedness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Installing </a:t>
            </a:r>
            <a:r>
              <a:rPr lang="en-US" dirty="0"/>
              <a:t>Meteorological Warning &amp; Monitoring System</a:t>
            </a:r>
          </a:p>
          <a:p>
            <a:r>
              <a:rPr lang="en-US" dirty="0"/>
              <a:t>Building safety walls along the shores to protect population</a:t>
            </a:r>
          </a:p>
          <a:p>
            <a:r>
              <a:rPr lang="en-US" dirty="0"/>
              <a:t>Placing least critical activities and infrastructure in vulnerable areas</a:t>
            </a:r>
          </a:p>
          <a:p>
            <a:r>
              <a:rPr lang="en-US" dirty="0"/>
              <a:t>Floodgates and water channels to redirect flood water</a:t>
            </a:r>
          </a:p>
          <a:p>
            <a:r>
              <a:rPr lang="en-US" dirty="0" smtClean="0"/>
              <a:t>Education about threat levels</a:t>
            </a:r>
          </a:p>
          <a:p>
            <a:r>
              <a:rPr lang="en-US" dirty="0" smtClean="0"/>
              <a:t>Drills ( family drills, hospital drills, military drills)</a:t>
            </a:r>
          </a:p>
          <a:p>
            <a:r>
              <a:rPr lang="en-US" dirty="0" smtClean="0"/>
              <a:t>Keeping an emergency kit prepared all the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952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Timely evacuation</a:t>
            </a:r>
          </a:p>
          <a:p>
            <a:r>
              <a:rPr lang="en-US" dirty="0" smtClean="0"/>
              <a:t>Civilians must obey the authorities</a:t>
            </a:r>
          </a:p>
          <a:p>
            <a:r>
              <a:rPr lang="en-US" dirty="0" smtClean="0"/>
              <a:t>First aid to the injured</a:t>
            </a:r>
          </a:p>
          <a:p>
            <a:r>
              <a:rPr lang="en-US" dirty="0" smtClean="0"/>
              <a:t>Search and rescue</a:t>
            </a:r>
          </a:p>
          <a:p>
            <a:r>
              <a:rPr lang="en-US" dirty="0" smtClean="0"/>
              <a:t>Focus should be on maintain life, health and morale of the affected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71458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278</TotalTime>
  <Words>320</Words>
  <Application>Microsoft Office PowerPoint</Application>
  <PresentationFormat>Widescreen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 Black</vt:lpstr>
      <vt:lpstr>Calibri</vt:lpstr>
      <vt:lpstr>Gill Sans MT</vt:lpstr>
      <vt:lpstr>Wingdings 2</vt:lpstr>
      <vt:lpstr>Dividend</vt:lpstr>
      <vt:lpstr>Tsunami</vt:lpstr>
      <vt:lpstr>What’s a tsunami?</vt:lpstr>
      <vt:lpstr>Causes of tsunami </vt:lpstr>
      <vt:lpstr>Why Tsunamis are so destructive?</vt:lpstr>
      <vt:lpstr>Can tsunamis be predicted &amp; timely warnings issued? </vt:lpstr>
      <vt:lpstr>PowerPoint Presentation</vt:lpstr>
      <vt:lpstr>Disaster risk management</vt:lpstr>
      <vt:lpstr>Preparedness </vt:lpstr>
      <vt:lpstr>response</vt:lpstr>
      <vt:lpstr>Recovery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Majida</dc:creator>
  <cp:lastModifiedBy>Waleed</cp:lastModifiedBy>
  <cp:revision>19</cp:revision>
  <dcterms:created xsi:type="dcterms:W3CDTF">2022-04-04T12:05:26Z</dcterms:created>
  <dcterms:modified xsi:type="dcterms:W3CDTF">2023-08-23T15:57:56Z</dcterms:modified>
</cp:coreProperties>
</file>