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72" r:id="rId6"/>
    <p:sldId id="260" r:id="rId7"/>
    <p:sldId id="261" r:id="rId8"/>
    <p:sldId id="266" r:id="rId9"/>
    <p:sldId id="268" r:id="rId10"/>
    <p:sldId id="267" r:id="rId11"/>
    <p:sldId id="269" r:id="rId12"/>
    <p:sldId id="270" r:id="rId13"/>
    <p:sldId id="273" r:id="rId14"/>
    <p:sldId id="27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7E1-12DA-411D-8A62-26BE1DD73DA9}" type="datetimeFigureOut">
              <a:rPr lang="en-US" smtClean="0"/>
              <a:t>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BF8CF-98A2-422B-9B74-10D3433D95D1}" type="slidenum">
              <a:rPr lang="en-US" smtClean="0"/>
              <a:t>‹#›</a:t>
            </a:fld>
            <a:endParaRPr lang="en-US"/>
          </a:p>
        </p:txBody>
      </p:sp>
    </p:spTree>
    <p:extLst>
      <p:ext uri="{BB962C8B-B14F-4D97-AF65-F5344CB8AC3E}">
        <p14:creationId xmlns:p14="http://schemas.microsoft.com/office/powerpoint/2010/main" val="237841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5CEEA83-27DB-45C6-869D-083937CFDDC9}" type="datetime1">
              <a:rPr lang="en-US" smtClean="0"/>
              <a:t>9/10/2023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ED268-D7E1-44FD-B7FA-781EA208B781}" type="datetime1">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0595431-2201-4E33-A1E6-3E29D33DB719}" type="datetime1">
              <a:rPr lang="en-US" smtClean="0"/>
              <a:t>9/10/2023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261F9-298E-48A0-B988-ED148A5DEF3B}" type="datetime1">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9F20739-34D0-4A82-B04D-59C028CD77D5}" type="datetime1">
              <a:rPr lang="en-US" smtClean="0"/>
              <a:t>9/10/2023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74060-E5C4-422C-B3B1-B08DFD0F9FB7}" type="datetime1">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DB7F02-2581-456D-994F-49F34866DA36}" type="datetime1">
              <a:rPr lang="en-US" smtClean="0"/>
              <a:t>9/10/2023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682231-1068-458B-A688-6E62BF2797ED}" type="datetime1">
              <a:rPr lang="en-US" smtClean="0"/>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9FF3A-9924-4597-8A29-ADA47E299922}" type="datetime1">
              <a:rPr lang="en-US" smtClean="0"/>
              <a:t>9/10/2023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5478594-AD28-4B68-808E-89DA83AA4D30}" type="datetime1">
              <a:rPr lang="en-US" smtClean="0"/>
              <a:t>9/10/2023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E9904C-DE94-4ABD-9018-D7F87A336D99}" type="datetime1">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ECFA4E0-BB8F-48AA-825A-FCF253FB1C74}" type="datetime1">
              <a:rPr lang="en-US" smtClean="0"/>
              <a:t>9/10/2023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pesticide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478790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u="sng" dirty="0" smtClean="0"/>
              <a:t>SOIL POLLUTION: </a:t>
            </a:r>
          </a:p>
          <a:p>
            <a:r>
              <a:rPr lang="en-US" dirty="0" smtClean="0"/>
              <a:t>The waste from pesticide producing industries is dumped in convenient landfills</a:t>
            </a:r>
          </a:p>
          <a:p>
            <a:r>
              <a:rPr lang="en-US" dirty="0" smtClean="0"/>
              <a:t>The dumped by products contain pollutants resistant to degradation by chemical, biological and photolytic processes</a:t>
            </a:r>
          </a:p>
          <a:p>
            <a:r>
              <a:rPr lang="en-US" dirty="0" smtClean="0"/>
              <a:t>Persistent use of pesticides reduce the biodiversity in field soil</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06179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u="sng" dirty="0" smtClean="0"/>
              <a:t>IMPACTS ON ECOLOGICAL SYSTEM</a:t>
            </a:r>
          </a:p>
          <a:p>
            <a:r>
              <a:rPr lang="en-US" dirty="0" smtClean="0"/>
              <a:t>Pesticides also kill useful insects </a:t>
            </a:r>
            <a:r>
              <a:rPr lang="en-US" dirty="0" err="1" smtClean="0"/>
              <a:t>e.g</a:t>
            </a:r>
            <a:r>
              <a:rPr lang="en-US" dirty="0" smtClean="0"/>
              <a:t> Bees</a:t>
            </a:r>
          </a:p>
          <a:p>
            <a:r>
              <a:rPr lang="en-US" dirty="0" smtClean="0"/>
              <a:t>Reduces pollination</a:t>
            </a:r>
          </a:p>
          <a:p>
            <a:r>
              <a:rPr lang="en-US" dirty="0" smtClean="0"/>
              <a:t>Destroys habitats</a:t>
            </a:r>
          </a:p>
          <a:p>
            <a:r>
              <a:rPr lang="en-US" dirty="0" smtClean="0"/>
              <a:t>May kill non target birds</a:t>
            </a:r>
          </a:p>
          <a:p>
            <a:r>
              <a:rPr lang="en-US" dirty="0" smtClean="0"/>
              <a:t>May kill already endangered species</a:t>
            </a:r>
          </a:p>
          <a:p>
            <a:r>
              <a:rPr lang="en-US" dirty="0" smtClean="0"/>
              <a:t>Reduces biodiversity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4555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pesticide pollution?</a:t>
            </a:r>
            <a:endParaRPr lang="en-US" dirty="0"/>
          </a:p>
        </p:txBody>
      </p:sp>
      <p:sp>
        <p:nvSpPr>
          <p:cNvPr id="3" name="Content Placeholder 2"/>
          <p:cNvSpPr>
            <a:spLocks noGrp="1"/>
          </p:cNvSpPr>
          <p:nvPr>
            <p:ph idx="1"/>
          </p:nvPr>
        </p:nvSpPr>
        <p:spPr/>
        <p:txBody>
          <a:bodyPr/>
          <a:lstStyle/>
          <a:p>
            <a:pPr marL="0" indent="0">
              <a:buNone/>
            </a:pPr>
            <a:r>
              <a:rPr lang="en-US" b="1" dirty="0" smtClean="0"/>
              <a:t>								TRAP CROP CULTIVATION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835458" y="2926846"/>
            <a:ext cx="4484688" cy="3394416"/>
          </a:xfrm>
          <a:prstGeom prst="rect">
            <a:avLst/>
          </a:prstGeom>
        </p:spPr>
      </p:pic>
      <p:pic>
        <p:nvPicPr>
          <p:cNvPr id="6" name="Picture 5"/>
          <p:cNvPicPr>
            <a:picLocks noChangeAspect="1"/>
          </p:cNvPicPr>
          <p:nvPr/>
        </p:nvPicPr>
        <p:blipFill>
          <a:blip r:embed="rId3"/>
          <a:stretch>
            <a:fillRect/>
          </a:stretch>
        </p:blipFill>
        <p:spPr>
          <a:xfrm>
            <a:off x="6234544" y="2832161"/>
            <a:ext cx="4648489" cy="3489101"/>
          </a:xfrm>
          <a:prstGeom prst="rect">
            <a:avLst/>
          </a:prstGeom>
        </p:spPr>
      </p:pic>
    </p:spTree>
    <p:extLst>
      <p:ext uri="{BB962C8B-B14F-4D97-AF65-F5344CB8AC3E}">
        <p14:creationId xmlns:p14="http://schemas.microsoft.com/office/powerpoint/2010/main" val="405687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0" indent="0">
              <a:buNone/>
            </a:pPr>
            <a:r>
              <a:rPr lang="en-US" dirty="0" smtClean="0"/>
              <a:t>					Trap crops are also considered a “Push &amp; pull” strategy</a:t>
            </a:r>
          </a:p>
          <a:p>
            <a:endParaRPr lang="en-US" dirty="0" smtClean="0"/>
          </a:p>
          <a:p>
            <a:endParaRPr lang="en-US" dirty="0"/>
          </a:p>
          <a:p>
            <a:r>
              <a:rPr lang="en-US" dirty="0" smtClean="0"/>
              <a:t> </a:t>
            </a:r>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2687783" y="2724727"/>
            <a:ext cx="6373090" cy="3528292"/>
          </a:xfrm>
          <a:prstGeom prst="rect">
            <a:avLst/>
          </a:prstGeom>
        </p:spPr>
      </p:pic>
    </p:spTree>
    <p:extLst>
      <p:ext uri="{BB962C8B-B14F-4D97-AF65-F5344CB8AC3E}">
        <p14:creationId xmlns:p14="http://schemas.microsoft.com/office/powerpoint/2010/main" val="198353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Use of biodegradable pesticides</a:t>
            </a:r>
          </a:p>
          <a:p>
            <a:r>
              <a:rPr lang="en-US" dirty="0" smtClean="0"/>
              <a:t>Use of selective pesticides</a:t>
            </a:r>
          </a:p>
          <a:p>
            <a:r>
              <a:rPr lang="en-US" dirty="0"/>
              <a:t>Preventing the erosion from field and water run off from </a:t>
            </a:r>
            <a:r>
              <a:rPr lang="en-US" dirty="0" smtClean="0"/>
              <a:t>fields treated with pesticides</a:t>
            </a:r>
            <a:endParaRPr lang="en-US" dirty="0"/>
          </a:p>
          <a:p>
            <a:r>
              <a:rPr lang="en-US" dirty="0" smtClean="0"/>
              <a:t>Pesticide manufacturing and selling </a:t>
            </a:r>
            <a:r>
              <a:rPr lang="en-US" dirty="0"/>
              <a:t>Businesses/ factories can reduce </a:t>
            </a:r>
            <a:r>
              <a:rPr lang="en-US" dirty="0" smtClean="0"/>
              <a:t>pesticide </a:t>
            </a:r>
            <a:r>
              <a:rPr lang="en-US" dirty="0"/>
              <a:t>pollution by managing and reducing their emissions into air and water.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39177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02" y="2911155"/>
            <a:ext cx="11029616" cy="988332"/>
          </a:xfrm>
        </p:spPr>
        <p:txBody>
          <a:bodyPr/>
          <a:lstStyle/>
          <a:p>
            <a:pPr algn="ctr"/>
            <a:r>
              <a:rPr lang="en-US" dirty="0" smtClean="0">
                <a:solidFill>
                  <a:schemeClr val="tx1"/>
                </a:solidFill>
                <a:latin typeface="Arial Black" panose="020B0A04020102020204" pitchFamily="34" charset="0"/>
              </a:rPr>
              <a:t>THANK YOU!</a:t>
            </a:r>
            <a:endParaRPr lang="en-US" dirty="0">
              <a:solidFill>
                <a:schemeClr val="tx1"/>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03989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pesticide?</a:t>
            </a:r>
            <a:endParaRPr lang="en-US" dirty="0"/>
          </a:p>
        </p:txBody>
      </p:sp>
      <p:sp>
        <p:nvSpPr>
          <p:cNvPr id="3" name="Content Placeholder 2"/>
          <p:cNvSpPr>
            <a:spLocks noGrp="1"/>
          </p:cNvSpPr>
          <p:nvPr>
            <p:ph idx="1"/>
          </p:nvPr>
        </p:nvSpPr>
        <p:spPr/>
        <p:txBody>
          <a:bodyPr/>
          <a:lstStyle/>
          <a:p>
            <a:r>
              <a:rPr lang="en-US" dirty="0" smtClean="0"/>
              <a:t>Any toxic substance that is used to kill animals, insects, plants or weeds that cause economic damage to crops, ornamental plants or are hazardous to the health of domestic animals and humans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28380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pesticide work ?</a:t>
            </a:r>
            <a:endParaRPr lang="en-US" dirty="0"/>
          </a:p>
        </p:txBody>
      </p:sp>
      <p:sp>
        <p:nvSpPr>
          <p:cNvPr id="3" name="Content Placeholder 2"/>
          <p:cNvSpPr>
            <a:spLocks noGrp="1"/>
          </p:cNvSpPr>
          <p:nvPr>
            <p:ph idx="1"/>
          </p:nvPr>
        </p:nvSpPr>
        <p:spPr/>
        <p:txBody>
          <a:bodyPr/>
          <a:lstStyle/>
          <a:p>
            <a:r>
              <a:rPr lang="en-US" dirty="0" smtClean="0"/>
              <a:t>Pesticides enter the living cells and interfere with normal metabolism thereby killing the living thing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5011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type 1 </a:t>
            </a:r>
            <a:endParaRPr lang="en-US" dirty="0"/>
          </a:p>
        </p:txBody>
      </p:sp>
      <p:sp>
        <p:nvSpPr>
          <p:cNvPr id="3" name="Content Placeholder 2"/>
          <p:cNvSpPr>
            <a:spLocks noGrp="1"/>
          </p:cNvSpPr>
          <p:nvPr>
            <p:ph idx="1"/>
          </p:nvPr>
        </p:nvSpPr>
        <p:spPr/>
        <p:txBody>
          <a:bodyPr/>
          <a:lstStyle/>
          <a:p>
            <a:pPr marL="0" indent="0">
              <a:buNone/>
            </a:pPr>
            <a:r>
              <a:rPr lang="en-US" b="1" u="sng" dirty="0" smtClean="0"/>
              <a:t>Classification is on the basis of target pest:</a:t>
            </a:r>
          </a:p>
          <a:p>
            <a:r>
              <a:rPr lang="en-US" dirty="0" smtClean="0"/>
              <a:t>Herbicides</a:t>
            </a:r>
          </a:p>
          <a:p>
            <a:r>
              <a:rPr lang="en-US" dirty="0" smtClean="0"/>
              <a:t>Insecticides</a:t>
            </a:r>
          </a:p>
          <a:p>
            <a:r>
              <a:rPr lang="en-US" dirty="0" smtClean="0"/>
              <a:t>Insect Growth Regulator</a:t>
            </a:r>
          </a:p>
          <a:p>
            <a:r>
              <a:rPr lang="en-US" dirty="0" err="1" smtClean="0"/>
              <a:t>Nematicides</a:t>
            </a:r>
            <a:endParaRPr lang="en-US" dirty="0" smtClean="0"/>
          </a:p>
          <a:p>
            <a:r>
              <a:rPr lang="en-US" dirty="0" smtClean="0"/>
              <a:t>Rodenticides</a:t>
            </a:r>
          </a:p>
          <a:p>
            <a:r>
              <a:rPr lang="en-US" dirty="0" err="1" smtClean="0"/>
              <a:t>Arachinides</a:t>
            </a:r>
            <a:endParaRPr lang="en-US" dirty="0" smtClean="0"/>
          </a:p>
          <a:p>
            <a:r>
              <a:rPr lang="en-US" dirty="0" smtClean="0"/>
              <a:t>Fungicides</a:t>
            </a:r>
          </a:p>
          <a:p>
            <a:r>
              <a:rPr lang="en-US" dirty="0" smtClean="0"/>
              <a:t>Disinfectants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0441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classification type 11</a:t>
            </a:r>
            <a:endParaRPr lang="en-US" dirty="0"/>
          </a:p>
        </p:txBody>
      </p:sp>
      <p:sp>
        <p:nvSpPr>
          <p:cNvPr id="3" name="Text Placeholder 2"/>
          <p:cNvSpPr>
            <a:spLocks noGrp="1"/>
          </p:cNvSpPr>
          <p:nvPr>
            <p:ph type="body" idx="1"/>
          </p:nvPr>
        </p:nvSpPr>
        <p:spPr/>
        <p:txBody>
          <a:bodyPr/>
          <a:lstStyle/>
          <a:p>
            <a:r>
              <a:rPr lang="en-US" dirty="0"/>
              <a:t>	</a:t>
            </a:r>
            <a:r>
              <a:rPr lang="en-US" dirty="0" smtClean="0"/>
              <a:t>	ORGANIC PESTICIDES</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The contain carbon in their molecular structure</a:t>
            </a:r>
          </a:p>
          <a:p>
            <a:r>
              <a:rPr lang="en-US" dirty="0" smtClean="0"/>
              <a:t>They do not readily dissolve in water</a:t>
            </a:r>
          </a:p>
          <a:p>
            <a:r>
              <a:rPr lang="en-US" dirty="0" smtClean="0"/>
              <a:t>Organic pesticides which occur natural include Pyrethrum &amp; Rotenone</a:t>
            </a:r>
            <a:endParaRPr lang="en-US" dirty="0"/>
          </a:p>
        </p:txBody>
      </p:sp>
      <p:sp>
        <p:nvSpPr>
          <p:cNvPr id="5" name="Text Placeholder 4"/>
          <p:cNvSpPr>
            <a:spLocks noGrp="1"/>
          </p:cNvSpPr>
          <p:nvPr>
            <p:ph type="body" sz="quarter" idx="3"/>
          </p:nvPr>
        </p:nvSpPr>
        <p:spPr/>
        <p:txBody>
          <a:bodyPr/>
          <a:lstStyle/>
          <a:p>
            <a:r>
              <a:rPr lang="en-US" dirty="0" smtClean="0"/>
              <a:t>		INORGANIC PESTICIDES</a:t>
            </a:r>
            <a:endParaRPr lang="en-US" dirty="0"/>
          </a:p>
        </p:txBody>
      </p:sp>
      <p:sp>
        <p:nvSpPr>
          <p:cNvPr id="6" name="Content Placeholder 5"/>
          <p:cNvSpPr>
            <a:spLocks noGrp="1"/>
          </p:cNvSpPr>
          <p:nvPr>
            <p:ph sz="quarter" idx="4"/>
          </p:nvPr>
        </p:nvSpPr>
        <p:spPr/>
        <p:txBody>
          <a:bodyPr/>
          <a:lstStyle/>
          <a:p>
            <a:endParaRPr lang="en-US" dirty="0" smtClean="0"/>
          </a:p>
          <a:p>
            <a:r>
              <a:rPr lang="en-US" dirty="0" smtClean="0"/>
              <a:t>Inorganic </a:t>
            </a:r>
            <a:r>
              <a:rPr lang="en-US" dirty="0"/>
              <a:t>pesticides do not contain carbon and are usually derived from mineral ores extracted from the </a:t>
            </a:r>
            <a:r>
              <a:rPr lang="en-US" dirty="0" smtClean="0"/>
              <a:t>earth</a:t>
            </a:r>
          </a:p>
          <a:p>
            <a:r>
              <a:rPr lang="en-US" dirty="0" smtClean="0"/>
              <a:t>They readily dissolve in water</a:t>
            </a:r>
          </a:p>
          <a:p>
            <a:r>
              <a:rPr lang="en-US" dirty="0" smtClean="0"/>
              <a:t>Used since ancient times, exempli gratia, Lime &amp; </a:t>
            </a:r>
            <a:r>
              <a:rPr lang="en-US" dirty="0" err="1"/>
              <a:t>S</a:t>
            </a:r>
            <a:r>
              <a:rPr lang="en-US" dirty="0" err="1" smtClean="0"/>
              <a:t>ulpher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094063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3" name="Content Placeholder 2"/>
          <p:cNvSpPr>
            <a:spLocks noGrp="1"/>
          </p:cNvSpPr>
          <p:nvPr>
            <p:ph idx="1"/>
          </p:nvPr>
        </p:nvSpPr>
        <p:spPr/>
        <p:txBody>
          <a:bodyPr>
            <a:normAutofit/>
          </a:bodyPr>
          <a:lstStyle/>
          <a:p>
            <a:r>
              <a:rPr lang="en-US" dirty="0" smtClean="0"/>
              <a:t>For crops</a:t>
            </a:r>
          </a:p>
          <a:p>
            <a:r>
              <a:rPr lang="en-US" dirty="0" smtClean="0"/>
              <a:t>For Livestock</a:t>
            </a:r>
          </a:p>
          <a:p>
            <a:r>
              <a:rPr lang="en-US" dirty="0" smtClean="0"/>
              <a:t>For Humans (control of diseases like malaria, dengue, yellow fever etc.)</a:t>
            </a:r>
          </a:p>
          <a:p>
            <a:r>
              <a:rPr lang="en-US" dirty="0" smtClean="0"/>
              <a:t>Other usage ( Tree protection, Furniture protection and wooden structure preservation etc.)</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799280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pesticides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b="1" dirty="0" smtClean="0"/>
              <a:t>	</a:t>
            </a:r>
          </a:p>
          <a:p>
            <a:pPr marL="0" indent="0">
              <a:buNone/>
            </a:pPr>
            <a:r>
              <a:rPr lang="en-US" sz="2000" b="1" dirty="0"/>
              <a:t>	</a:t>
            </a:r>
            <a:r>
              <a:rPr lang="en-US" sz="2000" b="1" dirty="0" smtClean="0"/>
              <a:t>IMPACTS ON HEALTH</a:t>
            </a:r>
          </a:p>
          <a:p>
            <a:r>
              <a:rPr lang="en-US" dirty="0" smtClean="0"/>
              <a:t>Accidental poisoning</a:t>
            </a:r>
          </a:p>
          <a:p>
            <a:r>
              <a:rPr lang="en-US" dirty="0" smtClean="0"/>
              <a:t>Suicidal poisoning ( </a:t>
            </a:r>
            <a:r>
              <a:rPr lang="en-US" dirty="0" err="1" smtClean="0"/>
              <a:t>gandam</a:t>
            </a:r>
            <a:r>
              <a:rPr lang="en-US" dirty="0" smtClean="0"/>
              <a:t> </a:t>
            </a:r>
            <a:r>
              <a:rPr lang="en-US" dirty="0" err="1" smtClean="0"/>
              <a:t>ki</a:t>
            </a:r>
            <a:r>
              <a:rPr lang="en-US" dirty="0" smtClean="0"/>
              <a:t> </a:t>
            </a:r>
            <a:r>
              <a:rPr lang="en-US" dirty="0" err="1" smtClean="0"/>
              <a:t>golyaan</a:t>
            </a:r>
            <a:r>
              <a:rPr lang="en-US" dirty="0" smtClean="0"/>
              <a:t> also known as </a:t>
            </a:r>
            <a:r>
              <a:rPr lang="en-US" dirty="0" err="1" smtClean="0"/>
              <a:t>organo</a:t>
            </a:r>
            <a:r>
              <a:rPr lang="en-US" dirty="0" smtClean="0"/>
              <a:t>-phosphorous tablets)</a:t>
            </a:r>
          </a:p>
          <a:p>
            <a:r>
              <a:rPr lang="en-US" dirty="0" smtClean="0"/>
              <a:t>Skin irritation, eye irritation, promotes abortion and cancers</a:t>
            </a:r>
          </a:p>
          <a:p>
            <a:r>
              <a:rPr lang="en-US" dirty="0" smtClean="0"/>
              <a:t>Chlorinated hydrocarbons get accumulated in fats and are not excreted</a:t>
            </a:r>
          </a:p>
          <a:p>
            <a:r>
              <a:rPr lang="en-US" dirty="0" smtClean="0"/>
              <a:t>Impacts on water bodies</a:t>
            </a:r>
          </a:p>
          <a:p>
            <a:r>
              <a:rPr lang="en-US" smtClean="0"/>
              <a:t>Pesticides reach </a:t>
            </a:r>
            <a:r>
              <a:rPr lang="en-US" dirty="0" smtClean="0"/>
              <a:t>water bodies in four ways</a:t>
            </a:r>
          </a:p>
          <a:p>
            <a:r>
              <a:rPr lang="en-US" dirty="0" smtClean="0"/>
              <a:t>A) Percolates B) Leaches C) Field run off D) Deliberate dumping and polluting of water bodies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409763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b="1" u="sng" dirty="0" smtClean="0"/>
              <a:t>IMPACTS ON WATER BODIES</a:t>
            </a:r>
          </a:p>
          <a:p>
            <a:r>
              <a:rPr lang="en-US" dirty="0" smtClean="0"/>
              <a:t>Pesticides reach </a:t>
            </a:r>
            <a:r>
              <a:rPr lang="en-US" dirty="0"/>
              <a:t>water bodies in four </a:t>
            </a:r>
            <a:r>
              <a:rPr lang="en-US" dirty="0" smtClean="0"/>
              <a:t>ways:</a:t>
            </a:r>
            <a:endParaRPr lang="en-US" dirty="0"/>
          </a:p>
          <a:p>
            <a:pPr marL="0" indent="0">
              <a:buNone/>
            </a:pPr>
            <a:r>
              <a:rPr lang="en-US" dirty="0" smtClean="0"/>
              <a:t>	A</a:t>
            </a:r>
            <a:r>
              <a:rPr lang="en-US" dirty="0"/>
              <a:t>) T</a:t>
            </a:r>
            <a:r>
              <a:rPr lang="en-US" dirty="0" smtClean="0"/>
              <a:t>hey percolate </a:t>
            </a:r>
          </a:p>
          <a:p>
            <a:pPr marL="0" indent="0">
              <a:buNone/>
            </a:pPr>
            <a:r>
              <a:rPr lang="en-US" dirty="0"/>
              <a:t>	</a:t>
            </a:r>
            <a:r>
              <a:rPr lang="en-US" dirty="0" smtClean="0"/>
              <a:t>B</a:t>
            </a:r>
            <a:r>
              <a:rPr lang="en-US" dirty="0"/>
              <a:t>) </a:t>
            </a:r>
            <a:r>
              <a:rPr lang="en-US" dirty="0" smtClean="0"/>
              <a:t>They </a:t>
            </a:r>
            <a:r>
              <a:rPr lang="en-US" dirty="0" err="1" smtClean="0"/>
              <a:t>leache</a:t>
            </a:r>
            <a:endParaRPr lang="en-US" dirty="0" smtClean="0"/>
          </a:p>
          <a:p>
            <a:pPr marL="0" indent="0">
              <a:buNone/>
            </a:pPr>
            <a:r>
              <a:rPr lang="en-US" dirty="0"/>
              <a:t>	</a:t>
            </a:r>
            <a:r>
              <a:rPr lang="en-US" dirty="0" smtClean="0"/>
              <a:t>C</a:t>
            </a:r>
            <a:r>
              <a:rPr lang="en-US" dirty="0"/>
              <a:t>) </a:t>
            </a:r>
            <a:r>
              <a:rPr lang="en-US" dirty="0" smtClean="0"/>
              <a:t>Through field </a:t>
            </a:r>
            <a:r>
              <a:rPr lang="en-US" dirty="0"/>
              <a:t>run off </a:t>
            </a:r>
            <a:endParaRPr lang="en-US" dirty="0" smtClean="0"/>
          </a:p>
          <a:p>
            <a:pPr marL="0" indent="0">
              <a:buNone/>
            </a:pPr>
            <a:r>
              <a:rPr lang="en-US" dirty="0"/>
              <a:t>	</a:t>
            </a:r>
            <a:r>
              <a:rPr lang="en-US" dirty="0" smtClean="0"/>
              <a:t>D</a:t>
            </a:r>
            <a:r>
              <a:rPr lang="en-US" dirty="0"/>
              <a:t>) Deliberate dumping and polluting of water </a:t>
            </a:r>
            <a:r>
              <a:rPr lang="en-US" dirty="0" smtClean="0"/>
              <a:t>bodies</a:t>
            </a:r>
          </a:p>
          <a:p>
            <a:r>
              <a:rPr lang="en-US" dirty="0" smtClean="0"/>
              <a:t>Chlorinated Hydrocarbon get accumulated in the aquatic marine bodies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593157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b="1" u="sng" dirty="0" smtClean="0"/>
              <a:t>AIR POLLUTION : </a:t>
            </a:r>
          </a:p>
          <a:p>
            <a:r>
              <a:rPr lang="en-US" dirty="0" smtClean="0"/>
              <a:t>The industries producing Pesticides produce/emit greenhouse gases adding to pollution and global warming</a:t>
            </a:r>
          </a:p>
          <a:p>
            <a:r>
              <a:rPr lang="en-US" dirty="0" smtClean="0"/>
              <a:t>Over 95-98% of the sprayed pesticides reach a destination other than target species when suspended particles are taken away by the wind. This has led to a sharp  decline in </a:t>
            </a:r>
            <a:r>
              <a:rPr lang="en-US" smtClean="0"/>
              <a:t>the global insect </a:t>
            </a:r>
            <a:r>
              <a:rPr lang="en-US" dirty="0" smtClean="0"/>
              <a:t>population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729831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229</TotalTime>
  <Words>261</Words>
  <Application>Microsoft Office PowerPoint</Application>
  <PresentationFormat>Widescreen</PresentationFormat>
  <Paragraphs>103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Black</vt:lpstr>
      <vt:lpstr>Calibri</vt:lpstr>
      <vt:lpstr>Gill Sans MT</vt:lpstr>
      <vt:lpstr>Wingdings 2</vt:lpstr>
      <vt:lpstr>Dividend</vt:lpstr>
      <vt:lpstr>pesticide</vt:lpstr>
      <vt:lpstr>What is a pesticide?</vt:lpstr>
      <vt:lpstr>How does a pesticide work ?</vt:lpstr>
      <vt:lpstr>Classification type 1 </vt:lpstr>
      <vt:lpstr>Pesticide classification type 11</vt:lpstr>
      <vt:lpstr>uses</vt:lpstr>
      <vt:lpstr>Impacts of pesticides</vt:lpstr>
      <vt:lpstr>CONTINUED…</vt:lpstr>
      <vt:lpstr>CONTINUED…</vt:lpstr>
      <vt:lpstr>CONTINUED…</vt:lpstr>
      <vt:lpstr>Continued…</vt:lpstr>
      <vt:lpstr>How to prevent pesticide pollution?</vt:lpstr>
      <vt:lpstr>Continued…</vt:lpstr>
      <vt:lpstr>Continued…</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Majida</dc:creator>
  <cp:lastModifiedBy>LENOVO</cp:lastModifiedBy>
  <cp:revision>25</cp:revision>
  <dcterms:created xsi:type="dcterms:W3CDTF">2022-04-04T12:05:26Z</dcterms:created>
  <dcterms:modified xsi:type="dcterms:W3CDTF">2023-09-10T16:07:59Z</dcterms:modified>
</cp:coreProperties>
</file>