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85" r:id="rId3"/>
    <p:sldId id="287" r:id="rId4"/>
    <p:sldId id="283" r:id="rId5"/>
    <p:sldId id="288" r:id="rId6"/>
    <p:sldId id="290" r:id="rId7"/>
    <p:sldId id="292" r:id="rId8"/>
    <p:sldId id="29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eed" initials="W" lastIdx="0" clrIdx="0">
    <p:extLst>
      <p:ext uri="{19B8F6BF-5375-455C-9EA6-DF929625EA0E}">
        <p15:presenceInfo xmlns:p15="http://schemas.microsoft.com/office/powerpoint/2012/main" userId="d9d349b916f6ce2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750A8-2CF0-438D-ACB6-5942ED7A5CAD}" v="3" dt="2024-10-15T18:48:29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eed afridi" userId="d9d349b916f6ce25" providerId="LiveId" clId="{344750A8-2CF0-438D-ACB6-5942ED7A5CAD}"/>
    <pc:docChg chg="custSel addSld delSld modSld sldOrd">
      <pc:chgData name="waleed afridi" userId="d9d349b916f6ce25" providerId="LiveId" clId="{344750A8-2CF0-438D-ACB6-5942ED7A5CAD}" dt="2024-10-15T19:04:43.178" v="2397" actId="2696"/>
      <pc:docMkLst>
        <pc:docMk/>
      </pc:docMkLst>
      <pc:sldChg chg="delSp modSp mod">
        <pc:chgData name="waleed afridi" userId="d9d349b916f6ce25" providerId="LiveId" clId="{344750A8-2CF0-438D-ACB6-5942ED7A5CAD}" dt="2024-10-15T18:32:02.441" v="1907" actId="20577"/>
        <pc:sldMkLst>
          <pc:docMk/>
          <pc:sldMk cId="3478790807" sldId="256"/>
        </pc:sldMkLst>
        <pc:spChg chg="del mod">
          <ac:chgData name="waleed afridi" userId="d9d349b916f6ce25" providerId="LiveId" clId="{344750A8-2CF0-438D-ACB6-5942ED7A5CAD}" dt="2024-10-15T18:31:43.377" v="1826" actId="478"/>
          <ac:spMkLst>
            <pc:docMk/>
            <pc:sldMk cId="3478790807" sldId="256"/>
            <ac:spMk id="2" creationId="{00000000-0000-0000-0000-000000000000}"/>
          </ac:spMkLst>
        </pc:spChg>
        <pc:spChg chg="mod">
          <ac:chgData name="waleed afridi" userId="d9d349b916f6ce25" providerId="LiveId" clId="{344750A8-2CF0-438D-ACB6-5942ED7A5CAD}" dt="2024-10-15T18:32:02.441" v="1907" actId="20577"/>
          <ac:spMkLst>
            <pc:docMk/>
            <pc:sldMk cId="3478790807" sldId="256"/>
            <ac:spMk id="5" creationId="{00000000-0000-0000-0000-000000000000}"/>
          </ac:spMkLst>
        </pc:spChg>
      </pc:sldChg>
      <pc:sldChg chg="modSp del mod">
        <pc:chgData name="waleed afridi" userId="d9d349b916f6ce25" providerId="LiveId" clId="{344750A8-2CF0-438D-ACB6-5942ED7A5CAD}" dt="2024-10-15T18:31:15.153" v="1821" actId="2696"/>
        <pc:sldMkLst>
          <pc:docMk/>
          <pc:sldMk cId="4283800894" sldId="257"/>
        </pc:sldMkLst>
        <pc:spChg chg="mod">
          <ac:chgData name="waleed afridi" userId="d9d349b916f6ce25" providerId="LiveId" clId="{344750A8-2CF0-438D-ACB6-5942ED7A5CAD}" dt="2024-10-15T17:24:42.002" v="1370" actId="20577"/>
          <ac:spMkLst>
            <pc:docMk/>
            <pc:sldMk cId="4283800894" sldId="257"/>
            <ac:spMk id="2" creationId="{00000000-0000-0000-0000-000000000000}"/>
          </ac:spMkLst>
        </pc:spChg>
        <pc:spChg chg="mod">
          <ac:chgData name="waleed afridi" userId="d9d349b916f6ce25" providerId="LiveId" clId="{344750A8-2CF0-438D-ACB6-5942ED7A5CAD}" dt="2024-10-15T17:30:42.489" v="1509" actId="20577"/>
          <ac:spMkLst>
            <pc:docMk/>
            <pc:sldMk cId="4283800894" sldId="257"/>
            <ac:spMk id="3" creationId="{00000000-0000-0000-0000-000000000000}"/>
          </ac:spMkLst>
        </pc:spChg>
      </pc:sldChg>
      <pc:sldChg chg="del">
        <pc:chgData name="waleed afridi" userId="d9d349b916f6ce25" providerId="LiveId" clId="{344750A8-2CF0-438D-ACB6-5942ED7A5CAD}" dt="2024-10-15T18:44:07.309" v="2019" actId="2696"/>
        <pc:sldMkLst>
          <pc:docMk/>
          <pc:sldMk cId="2050110904" sldId="258"/>
        </pc:sldMkLst>
      </pc:sldChg>
      <pc:sldChg chg="del">
        <pc:chgData name="waleed afridi" userId="d9d349b916f6ce25" providerId="LiveId" clId="{344750A8-2CF0-438D-ACB6-5942ED7A5CAD}" dt="2024-10-15T18:44:14.352" v="2021" actId="2696"/>
        <pc:sldMkLst>
          <pc:docMk/>
          <pc:sldMk cId="4204418996" sldId="259"/>
        </pc:sldMkLst>
      </pc:sldChg>
      <pc:sldChg chg="del">
        <pc:chgData name="waleed afridi" userId="d9d349b916f6ce25" providerId="LiveId" clId="{344750A8-2CF0-438D-ACB6-5942ED7A5CAD}" dt="2024-10-15T18:44:17.978" v="2022" actId="2696"/>
        <pc:sldMkLst>
          <pc:docMk/>
          <pc:sldMk cId="799280020" sldId="260"/>
        </pc:sldMkLst>
      </pc:sldChg>
      <pc:sldChg chg="del">
        <pc:chgData name="waleed afridi" userId="d9d349b916f6ce25" providerId="LiveId" clId="{344750A8-2CF0-438D-ACB6-5942ED7A5CAD}" dt="2024-10-15T18:44:25.189" v="2024" actId="2696"/>
        <pc:sldMkLst>
          <pc:docMk/>
          <pc:sldMk cId="1409763032" sldId="261"/>
        </pc:sldMkLst>
      </pc:sldChg>
      <pc:sldChg chg="del">
        <pc:chgData name="waleed afridi" userId="d9d349b916f6ce25" providerId="LiveId" clId="{344750A8-2CF0-438D-ACB6-5942ED7A5CAD}" dt="2024-10-15T18:44:21.312" v="2023" actId="2696"/>
        <pc:sldMkLst>
          <pc:docMk/>
          <pc:sldMk cId="1849036420" sldId="263"/>
        </pc:sldMkLst>
      </pc:sldChg>
      <pc:sldChg chg="del">
        <pc:chgData name="waleed afridi" userId="d9d349b916f6ce25" providerId="LiveId" clId="{344750A8-2CF0-438D-ACB6-5942ED7A5CAD}" dt="2024-10-15T18:45:09.484" v="2036" actId="2696"/>
        <pc:sldMkLst>
          <pc:docMk/>
          <pc:sldMk cId="1039897793" sldId="265"/>
        </pc:sldMkLst>
      </pc:sldChg>
      <pc:sldChg chg="del">
        <pc:chgData name="waleed afridi" userId="d9d349b916f6ce25" providerId="LiveId" clId="{344750A8-2CF0-438D-ACB6-5942ED7A5CAD}" dt="2024-10-15T18:44:29.023" v="2025" actId="2696"/>
        <pc:sldMkLst>
          <pc:docMk/>
          <pc:sldMk cId="877717269" sldId="266"/>
        </pc:sldMkLst>
      </pc:sldChg>
      <pc:sldChg chg="del">
        <pc:chgData name="waleed afridi" userId="d9d349b916f6ce25" providerId="LiveId" clId="{344750A8-2CF0-438D-ACB6-5942ED7A5CAD}" dt="2024-10-15T18:44:36.989" v="2027" actId="2696"/>
        <pc:sldMkLst>
          <pc:docMk/>
          <pc:sldMk cId="266420032" sldId="267"/>
        </pc:sldMkLst>
      </pc:sldChg>
      <pc:sldChg chg="del">
        <pc:chgData name="waleed afridi" userId="d9d349b916f6ce25" providerId="LiveId" clId="{344750A8-2CF0-438D-ACB6-5942ED7A5CAD}" dt="2024-10-15T18:44:43.734" v="2029" actId="2696"/>
        <pc:sldMkLst>
          <pc:docMk/>
          <pc:sldMk cId="471888718" sldId="268"/>
        </pc:sldMkLst>
      </pc:sldChg>
      <pc:sldChg chg="del">
        <pc:chgData name="waleed afridi" userId="d9d349b916f6ce25" providerId="LiveId" clId="{344750A8-2CF0-438D-ACB6-5942ED7A5CAD}" dt="2024-10-15T18:44:55.168" v="2032" actId="2696"/>
        <pc:sldMkLst>
          <pc:docMk/>
          <pc:sldMk cId="2640208302" sldId="269"/>
        </pc:sldMkLst>
      </pc:sldChg>
      <pc:sldChg chg="del">
        <pc:chgData name="waleed afridi" userId="d9d349b916f6ce25" providerId="LiveId" clId="{344750A8-2CF0-438D-ACB6-5942ED7A5CAD}" dt="2024-10-15T18:44:51.551" v="2031" actId="2696"/>
        <pc:sldMkLst>
          <pc:docMk/>
          <pc:sldMk cId="2141200192" sldId="270"/>
        </pc:sldMkLst>
      </pc:sldChg>
      <pc:sldChg chg="del">
        <pc:chgData name="waleed afridi" userId="d9d349b916f6ce25" providerId="LiveId" clId="{344750A8-2CF0-438D-ACB6-5942ED7A5CAD}" dt="2024-10-15T18:44:58.425" v="2033" actId="2696"/>
        <pc:sldMkLst>
          <pc:docMk/>
          <pc:sldMk cId="1641546579" sldId="271"/>
        </pc:sldMkLst>
      </pc:sldChg>
      <pc:sldChg chg="del">
        <pc:chgData name="waleed afridi" userId="d9d349b916f6ce25" providerId="LiveId" clId="{344750A8-2CF0-438D-ACB6-5942ED7A5CAD}" dt="2024-10-15T18:45:01.963" v="2034" actId="2696"/>
        <pc:sldMkLst>
          <pc:docMk/>
          <pc:sldMk cId="2189491861" sldId="272"/>
        </pc:sldMkLst>
      </pc:sldChg>
      <pc:sldChg chg="del">
        <pc:chgData name="waleed afridi" userId="d9d349b916f6ce25" providerId="LiveId" clId="{344750A8-2CF0-438D-ACB6-5942ED7A5CAD}" dt="2024-10-15T18:45:05.187" v="2035" actId="2696"/>
        <pc:sldMkLst>
          <pc:docMk/>
          <pc:sldMk cId="330231453" sldId="273"/>
        </pc:sldMkLst>
      </pc:sldChg>
      <pc:sldChg chg="del">
        <pc:chgData name="waleed afridi" userId="d9d349b916f6ce25" providerId="LiveId" clId="{344750A8-2CF0-438D-ACB6-5942ED7A5CAD}" dt="2024-10-15T18:44:33.060" v="2026" actId="2696"/>
        <pc:sldMkLst>
          <pc:docMk/>
          <pc:sldMk cId="1317084034" sldId="274"/>
        </pc:sldMkLst>
      </pc:sldChg>
      <pc:sldChg chg="del">
        <pc:chgData name="waleed afridi" userId="d9d349b916f6ce25" providerId="LiveId" clId="{344750A8-2CF0-438D-ACB6-5942ED7A5CAD}" dt="2024-10-15T18:44:40.427" v="2028" actId="2696"/>
        <pc:sldMkLst>
          <pc:docMk/>
          <pc:sldMk cId="915876325" sldId="275"/>
        </pc:sldMkLst>
      </pc:sldChg>
      <pc:sldChg chg="del">
        <pc:chgData name="waleed afridi" userId="d9d349b916f6ce25" providerId="LiveId" clId="{344750A8-2CF0-438D-ACB6-5942ED7A5CAD}" dt="2024-10-15T18:45:16.501" v="2038" actId="2696"/>
        <pc:sldMkLst>
          <pc:docMk/>
          <pc:sldMk cId="1313316606" sldId="277"/>
        </pc:sldMkLst>
      </pc:sldChg>
      <pc:sldChg chg="del">
        <pc:chgData name="waleed afridi" userId="d9d349b916f6ce25" providerId="LiveId" clId="{344750A8-2CF0-438D-ACB6-5942ED7A5CAD}" dt="2024-10-15T18:45:24.620" v="2040" actId="2696"/>
        <pc:sldMkLst>
          <pc:docMk/>
          <pc:sldMk cId="197233673" sldId="278"/>
        </pc:sldMkLst>
      </pc:sldChg>
      <pc:sldChg chg="del">
        <pc:chgData name="waleed afridi" userId="d9d349b916f6ce25" providerId="LiveId" clId="{344750A8-2CF0-438D-ACB6-5942ED7A5CAD}" dt="2024-10-15T18:45:13.162" v="2037" actId="2696"/>
        <pc:sldMkLst>
          <pc:docMk/>
          <pc:sldMk cId="19329028" sldId="279"/>
        </pc:sldMkLst>
      </pc:sldChg>
      <pc:sldChg chg="del">
        <pc:chgData name="waleed afridi" userId="d9d349b916f6ce25" providerId="LiveId" clId="{344750A8-2CF0-438D-ACB6-5942ED7A5CAD}" dt="2024-10-15T18:45:21.087" v="2039" actId="2696"/>
        <pc:sldMkLst>
          <pc:docMk/>
          <pc:sldMk cId="2413986063" sldId="280"/>
        </pc:sldMkLst>
      </pc:sldChg>
      <pc:sldChg chg="del">
        <pc:chgData name="waleed afridi" userId="d9d349b916f6ce25" providerId="LiveId" clId="{344750A8-2CF0-438D-ACB6-5942ED7A5CAD}" dt="2024-10-15T18:44:47.600" v="2030" actId="2696"/>
        <pc:sldMkLst>
          <pc:docMk/>
          <pc:sldMk cId="3586895281" sldId="281"/>
        </pc:sldMkLst>
      </pc:sldChg>
      <pc:sldChg chg="modSp new del mod">
        <pc:chgData name="waleed afridi" userId="d9d349b916f6ce25" providerId="LiveId" clId="{344750A8-2CF0-438D-ACB6-5942ED7A5CAD}" dt="2024-10-15T18:43:59.712" v="2017" actId="2696"/>
        <pc:sldMkLst>
          <pc:docMk/>
          <pc:sldMk cId="3085388150" sldId="282"/>
        </pc:sldMkLst>
        <pc:spChg chg="mod">
          <ac:chgData name="waleed afridi" userId="d9d349b916f6ce25" providerId="LiveId" clId="{344750A8-2CF0-438D-ACB6-5942ED7A5CAD}" dt="2024-10-11T19:05:02.657" v="629" actId="5793"/>
          <ac:spMkLst>
            <pc:docMk/>
            <pc:sldMk cId="3085388150" sldId="282"/>
            <ac:spMk id="2" creationId="{91B01B40-FC57-6413-55F8-1349B827FD27}"/>
          </ac:spMkLst>
        </pc:spChg>
        <pc:spChg chg="mod">
          <ac:chgData name="waleed afridi" userId="d9d349b916f6ce25" providerId="LiveId" clId="{344750A8-2CF0-438D-ACB6-5942ED7A5CAD}" dt="2024-10-11T19:20:06.104" v="1005" actId="20577"/>
          <ac:spMkLst>
            <pc:docMk/>
            <pc:sldMk cId="3085388150" sldId="282"/>
            <ac:spMk id="3" creationId="{816CEB1B-6458-5768-7E61-C74B1EB89806}"/>
          </ac:spMkLst>
        </pc:spChg>
      </pc:sldChg>
      <pc:sldChg chg="modSp new mod ord">
        <pc:chgData name="waleed afridi" userId="d9d349b916f6ce25" providerId="LiveId" clId="{344750A8-2CF0-438D-ACB6-5942ED7A5CAD}" dt="2024-10-15T17:23:30.962" v="1274" actId="20577"/>
        <pc:sldMkLst>
          <pc:docMk/>
          <pc:sldMk cId="570457133" sldId="283"/>
        </pc:sldMkLst>
        <pc:spChg chg="mod">
          <ac:chgData name="waleed afridi" userId="d9d349b916f6ce25" providerId="LiveId" clId="{344750A8-2CF0-438D-ACB6-5942ED7A5CAD}" dt="2024-10-15T17:23:30.962" v="1274" actId="20577"/>
          <ac:spMkLst>
            <pc:docMk/>
            <pc:sldMk cId="570457133" sldId="283"/>
            <ac:spMk id="2" creationId="{FC495430-98AC-F2BF-C073-333469397262}"/>
          </ac:spMkLst>
        </pc:spChg>
        <pc:spChg chg="mod">
          <ac:chgData name="waleed afridi" userId="d9d349b916f6ce25" providerId="LiveId" clId="{344750A8-2CF0-438D-ACB6-5942ED7A5CAD}" dt="2024-10-11T18:51:59.190" v="91" actId="20577"/>
          <ac:spMkLst>
            <pc:docMk/>
            <pc:sldMk cId="570457133" sldId="283"/>
            <ac:spMk id="3" creationId="{1F7D7847-7827-5F4C-0A16-9E76FFB7A793}"/>
          </ac:spMkLst>
        </pc:spChg>
        <pc:spChg chg="mod">
          <ac:chgData name="waleed afridi" userId="d9d349b916f6ce25" providerId="LiveId" clId="{344750A8-2CF0-438D-ACB6-5942ED7A5CAD}" dt="2024-10-11T18:57:31.757" v="558" actId="20577"/>
          <ac:spMkLst>
            <pc:docMk/>
            <pc:sldMk cId="570457133" sldId="283"/>
            <ac:spMk id="4" creationId="{847BF01D-8150-2609-F281-6CA5A2980F10}"/>
          </ac:spMkLst>
        </pc:spChg>
        <pc:spChg chg="mod">
          <ac:chgData name="waleed afridi" userId="d9d349b916f6ce25" providerId="LiveId" clId="{344750A8-2CF0-438D-ACB6-5942ED7A5CAD}" dt="2024-10-11T18:52:02.155" v="92" actId="20577"/>
          <ac:spMkLst>
            <pc:docMk/>
            <pc:sldMk cId="570457133" sldId="283"/>
            <ac:spMk id="5" creationId="{2121FA37-E096-4BAC-DE7C-17468E422698}"/>
          </ac:spMkLst>
        </pc:spChg>
        <pc:spChg chg="mod">
          <ac:chgData name="waleed afridi" userId="d9d349b916f6ce25" providerId="LiveId" clId="{344750A8-2CF0-438D-ACB6-5942ED7A5CAD}" dt="2024-10-11T18:57:16.508" v="534" actId="20577"/>
          <ac:spMkLst>
            <pc:docMk/>
            <pc:sldMk cId="570457133" sldId="283"/>
            <ac:spMk id="6" creationId="{91A65391-391E-D35D-5983-85F397BED0C5}"/>
          </ac:spMkLst>
        </pc:spChg>
      </pc:sldChg>
      <pc:sldChg chg="new del">
        <pc:chgData name="waleed afridi" userId="d9d349b916f6ce25" providerId="LiveId" clId="{344750A8-2CF0-438D-ACB6-5942ED7A5CAD}" dt="2024-10-15T18:45:29.750" v="2041" actId="2696"/>
        <pc:sldMkLst>
          <pc:docMk/>
          <pc:sldMk cId="128577628" sldId="284"/>
        </pc:sldMkLst>
      </pc:sldChg>
      <pc:sldChg chg="modSp new mod ord">
        <pc:chgData name="waleed afridi" userId="d9d349b916f6ce25" providerId="LiveId" clId="{344750A8-2CF0-438D-ACB6-5942ED7A5CAD}" dt="2024-10-15T16:49:01.945" v="1221" actId="20577"/>
        <pc:sldMkLst>
          <pc:docMk/>
          <pc:sldMk cId="3504535836" sldId="285"/>
        </pc:sldMkLst>
        <pc:spChg chg="mod">
          <ac:chgData name="waleed afridi" userId="d9d349b916f6ce25" providerId="LiveId" clId="{344750A8-2CF0-438D-ACB6-5942ED7A5CAD}" dt="2024-10-15T16:49:01.945" v="1221" actId="20577"/>
          <ac:spMkLst>
            <pc:docMk/>
            <pc:sldMk cId="3504535836" sldId="285"/>
            <ac:spMk id="2" creationId="{DAFC4DF9-B519-6655-7F08-6BCC00D84A88}"/>
          </ac:spMkLst>
        </pc:spChg>
        <pc:spChg chg="mod">
          <ac:chgData name="waleed afridi" userId="d9d349b916f6ce25" providerId="LiveId" clId="{344750A8-2CF0-438D-ACB6-5942ED7A5CAD}" dt="2024-10-15T16:39:17.724" v="1068" actId="20577"/>
          <ac:spMkLst>
            <pc:docMk/>
            <pc:sldMk cId="3504535836" sldId="285"/>
            <ac:spMk id="3" creationId="{5E8508C2-89B0-E93B-947C-9E36F99563FF}"/>
          </ac:spMkLst>
        </pc:spChg>
        <pc:spChg chg="mod">
          <ac:chgData name="waleed afridi" userId="d9d349b916f6ce25" providerId="LiveId" clId="{344750A8-2CF0-438D-ACB6-5942ED7A5CAD}" dt="2024-10-15T16:46:49.948" v="1186" actId="20577"/>
          <ac:spMkLst>
            <pc:docMk/>
            <pc:sldMk cId="3504535836" sldId="285"/>
            <ac:spMk id="4" creationId="{E782E682-0722-146D-CDBF-F368EF793178}"/>
          </ac:spMkLst>
        </pc:spChg>
        <pc:spChg chg="mod">
          <ac:chgData name="waleed afridi" userId="d9d349b916f6ce25" providerId="LiveId" clId="{344750A8-2CF0-438D-ACB6-5942ED7A5CAD}" dt="2024-10-15T16:37:46.767" v="1026" actId="20577"/>
          <ac:spMkLst>
            <pc:docMk/>
            <pc:sldMk cId="3504535836" sldId="285"/>
            <ac:spMk id="5" creationId="{05F193F7-9735-9C61-8A16-9E03DCDCFFB9}"/>
          </ac:spMkLst>
        </pc:spChg>
        <pc:spChg chg="mod">
          <ac:chgData name="waleed afridi" userId="d9d349b916f6ce25" providerId="LiveId" clId="{344750A8-2CF0-438D-ACB6-5942ED7A5CAD}" dt="2024-10-15T16:46:56.429" v="1189" actId="20577"/>
          <ac:spMkLst>
            <pc:docMk/>
            <pc:sldMk cId="3504535836" sldId="285"/>
            <ac:spMk id="6" creationId="{5C0B16DE-0697-AC73-0A8D-A2FF34C63239}"/>
          </ac:spMkLst>
        </pc:spChg>
      </pc:sldChg>
      <pc:sldChg chg="modSp new del mod">
        <pc:chgData name="waleed afridi" userId="d9d349b916f6ce25" providerId="LiveId" clId="{344750A8-2CF0-438D-ACB6-5942ED7A5CAD}" dt="2024-10-15T18:43:51.378" v="2016" actId="2696"/>
        <pc:sldMkLst>
          <pc:docMk/>
          <pc:sldMk cId="1250709438" sldId="286"/>
        </pc:sldMkLst>
        <pc:spChg chg="mod">
          <ac:chgData name="waleed afridi" userId="d9d349b916f6ce25" providerId="LiveId" clId="{344750A8-2CF0-438D-ACB6-5942ED7A5CAD}" dt="2024-10-15T18:33:06.065" v="1918" actId="20577"/>
          <ac:spMkLst>
            <pc:docMk/>
            <pc:sldMk cId="1250709438" sldId="286"/>
            <ac:spMk id="2" creationId="{091D1E96-2E14-7854-C800-3C9710E94D1B}"/>
          </ac:spMkLst>
        </pc:spChg>
      </pc:sldChg>
      <pc:sldChg chg="new del">
        <pc:chgData name="waleed afridi" userId="d9d349b916f6ce25" providerId="LiveId" clId="{344750A8-2CF0-438D-ACB6-5942ED7A5CAD}" dt="2024-10-15T17:31:42.759" v="1512" actId="2696"/>
        <pc:sldMkLst>
          <pc:docMk/>
          <pc:sldMk cId="2538255574" sldId="287"/>
        </pc:sldMkLst>
      </pc:sldChg>
      <pc:sldChg chg="addSp delSp modSp new mod ord">
        <pc:chgData name="waleed afridi" userId="d9d349b916f6ce25" providerId="LiveId" clId="{344750A8-2CF0-438D-ACB6-5942ED7A5CAD}" dt="2024-10-15T18:31:24.585" v="1823"/>
        <pc:sldMkLst>
          <pc:docMk/>
          <pc:sldMk cId="3961649064" sldId="287"/>
        </pc:sldMkLst>
        <pc:spChg chg="mod">
          <ac:chgData name="waleed afridi" userId="d9d349b916f6ce25" providerId="LiveId" clId="{344750A8-2CF0-438D-ACB6-5942ED7A5CAD}" dt="2024-10-15T17:32:10.119" v="1551" actId="20577"/>
          <ac:spMkLst>
            <pc:docMk/>
            <pc:sldMk cId="3961649064" sldId="287"/>
            <ac:spMk id="2" creationId="{7B1F7FB1-6B42-71B2-C107-8DB273DC57B2}"/>
          </ac:spMkLst>
        </pc:spChg>
        <pc:spChg chg="mod">
          <ac:chgData name="waleed afridi" userId="d9d349b916f6ce25" providerId="LiveId" clId="{344750A8-2CF0-438D-ACB6-5942ED7A5CAD}" dt="2024-10-15T18:30:01.946" v="1820" actId="20577"/>
          <ac:spMkLst>
            <pc:docMk/>
            <pc:sldMk cId="3961649064" sldId="287"/>
            <ac:spMk id="3" creationId="{16E35A03-6B9C-2417-23EA-825692E874A1}"/>
          </ac:spMkLst>
        </pc:spChg>
        <pc:spChg chg="add del mod">
          <ac:chgData name="waleed afridi" userId="d9d349b916f6ce25" providerId="LiveId" clId="{344750A8-2CF0-438D-ACB6-5942ED7A5CAD}" dt="2024-10-15T18:28:06.281" v="1752" actId="478"/>
          <ac:spMkLst>
            <pc:docMk/>
            <pc:sldMk cId="3961649064" sldId="287"/>
            <ac:spMk id="6" creationId="{9B9A8501-3AD1-4FDB-7364-FD7E79A841FF}"/>
          </ac:spMkLst>
        </pc:spChg>
      </pc:sldChg>
      <pc:sldChg chg="addSp delSp modSp new mod">
        <pc:chgData name="waleed afridi" userId="d9d349b916f6ce25" providerId="LiveId" clId="{344750A8-2CF0-438D-ACB6-5942ED7A5CAD}" dt="2024-10-15T18:43:37.987" v="2015" actId="20577"/>
        <pc:sldMkLst>
          <pc:docMk/>
          <pc:sldMk cId="1649689412" sldId="288"/>
        </pc:sldMkLst>
        <pc:spChg chg="mod">
          <ac:chgData name="waleed afridi" userId="d9d349b916f6ce25" providerId="LiveId" clId="{344750A8-2CF0-438D-ACB6-5942ED7A5CAD}" dt="2024-10-15T18:43:37.987" v="2015" actId="20577"/>
          <ac:spMkLst>
            <pc:docMk/>
            <pc:sldMk cId="1649689412" sldId="288"/>
            <ac:spMk id="2" creationId="{B5309014-42B6-450D-A9DB-361431AF9479}"/>
          </ac:spMkLst>
        </pc:spChg>
        <pc:spChg chg="mod">
          <ac:chgData name="waleed afridi" userId="d9d349b916f6ce25" providerId="LiveId" clId="{344750A8-2CF0-438D-ACB6-5942ED7A5CAD}" dt="2024-10-15T18:41:30.849" v="1992" actId="20577"/>
          <ac:spMkLst>
            <pc:docMk/>
            <pc:sldMk cId="1649689412" sldId="288"/>
            <ac:spMk id="3" creationId="{978CD5DB-9248-CC60-DF3D-9E8FFFDA44CA}"/>
          </ac:spMkLst>
        </pc:spChg>
        <pc:spChg chg="del">
          <ac:chgData name="waleed afridi" userId="d9d349b916f6ce25" providerId="LiveId" clId="{344750A8-2CF0-438D-ACB6-5942ED7A5CAD}" dt="2024-10-15T18:42:32.198" v="1993"/>
          <ac:spMkLst>
            <pc:docMk/>
            <pc:sldMk cId="1649689412" sldId="288"/>
            <ac:spMk id="4" creationId="{FF912495-9E23-AAC0-D5FB-5D5AC72ECF64}"/>
          </ac:spMkLst>
        </pc:spChg>
        <pc:picChg chg="add mod">
          <ac:chgData name="waleed afridi" userId="d9d349b916f6ce25" providerId="LiveId" clId="{344750A8-2CF0-438D-ACB6-5942ED7A5CAD}" dt="2024-10-15T18:43:22.352" v="2001" actId="14100"/>
          <ac:picMkLst>
            <pc:docMk/>
            <pc:sldMk cId="1649689412" sldId="288"/>
            <ac:picMk id="6" creationId="{D7734F21-45B0-6011-0BA3-6913232E69BD}"/>
          </ac:picMkLst>
        </pc:picChg>
      </pc:sldChg>
      <pc:sldChg chg="new del ord">
        <pc:chgData name="waleed afridi" userId="d9d349b916f6ce25" providerId="LiveId" clId="{344750A8-2CF0-438D-ACB6-5942ED7A5CAD}" dt="2024-10-15T19:02:23.753" v="2368" actId="2696"/>
        <pc:sldMkLst>
          <pc:docMk/>
          <pc:sldMk cId="2358877836" sldId="289"/>
        </pc:sldMkLst>
      </pc:sldChg>
      <pc:sldChg chg="add del">
        <pc:chgData name="waleed afridi" userId="d9d349b916f6ce25" providerId="LiveId" clId="{344750A8-2CF0-438D-ACB6-5942ED7A5CAD}" dt="2024-10-15T18:44:10.927" v="2020" actId="2696"/>
        <pc:sldMkLst>
          <pc:docMk/>
          <pc:sldMk cId="2754737988" sldId="289"/>
        </pc:sldMkLst>
      </pc:sldChg>
      <pc:sldChg chg="addSp delSp modSp new mod">
        <pc:chgData name="waleed afridi" userId="d9d349b916f6ce25" providerId="LiveId" clId="{344750A8-2CF0-438D-ACB6-5942ED7A5CAD}" dt="2024-10-15T18:48:38.522" v="2171" actId="1076"/>
        <pc:sldMkLst>
          <pc:docMk/>
          <pc:sldMk cId="2851237411" sldId="290"/>
        </pc:sldMkLst>
        <pc:spChg chg="mod">
          <ac:chgData name="waleed afridi" userId="d9d349b916f6ce25" providerId="LiveId" clId="{344750A8-2CF0-438D-ACB6-5942ED7A5CAD}" dt="2024-10-15T18:47:41.789" v="2168" actId="20577"/>
          <ac:spMkLst>
            <pc:docMk/>
            <pc:sldMk cId="2851237411" sldId="290"/>
            <ac:spMk id="2" creationId="{55183824-85A0-CF35-4E02-B331404E8525}"/>
          </ac:spMkLst>
        </pc:spChg>
        <pc:spChg chg="mod">
          <ac:chgData name="waleed afridi" userId="d9d349b916f6ce25" providerId="LiveId" clId="{344750A8-2CF0-438D-ACB6-5942ED7A5CAD}" dt="2024-10-15T18:47:15.779" v="2156" actId="20577"/>
          <ac:spMkLst>
            <pc:docMk/>
            <pc:sldMk cId="2851237411" sldId="290"/>
            <ac:spMk id="3" creationId="{5055691C-32B5-FA8B-71B1-549849B66B40}"/>
          </ac:spMkLst>
        </pc:spChg>
        <pc:spChg chg="del">
          <ac:chgData name="waleed afridi" userId="d9d349b916f6ce25" providerId="LiveId" clId="{344750A8-2CF0-438D-ACB6-5942ED7A5CAD}" dt="2024-10-15T18:47:12.261" v="2155"/>
          <ac:spMkLst>
            <pc:docMk/>
            <pc:sldMk cId="2851237411" sldId="290"/>
            <ac:spMk id="4" creationId="{32F507E1-482C-53B1-D6DD-ADD161199F97}"/>
          </ac:spMkLst>
        </pc:spChg>
        <pc:spChg chg="mod">
          <ac:chgData name="waleed afridi" userId="d9d349b916f6ce25" providerId="LiveId" clId="{344750A8-2CF0-438D-ACB6-5942ED7A5CAD}" dt="2024-10-15T18:46:20.341" v="2126" actId="20577"/>
          <ac:spMkLst>
            <pc:docMk/>
            <pc:sldMk cId="2851237411" sldId="290"/>
            <ac:spMk id="5" creationId="{0147EC51-72F3-03CA-C05E-BD15056641F0}"/>
          </ac:spMkLst>
        </pc:spChg>
        <pc:spChg chg="del">
          <ac:chgData name="waleed afridi" userId="d9d349b916f6ce25" providerId="LiveId" clId="{344750A8-2CF0-438D-ACB6-5942ED7A5CAD}" dt="2024-10-15T18:48:29.224" v="2169"/>
          <ac:spMkLst>
            <pc:docMk/>
            <pc:sldMk cId="2851237411" sldId="290"/>
            <ac:spMk id="6" creationId="{CF1E3344-206C-E079-4A91-F56A0F7D28A9}"/>
          </ac:spMkLst>
        </pc:spChg>
        <pc:picChg chg="add mod">
          <ac:chgData name="waleed afridi" userId="d9d349b916f6ce25" providerId="LiveId" clId="{344750A8-2CF0-438D-ACB6-5942ED7A5CAD}" dt="2024-10-15T18:47:32.964" v="2160" actId="14100"/>
          <ac:picMkLst>
            <pc:docMk/>
            <pc:sldMk cId="2851237411" sldId="290"/>
            <ac:picMk id="8" creationId="{22A1F6DE-45EF-25B1-A162-14566BAF571D}"/>
          </ac:picMkLst>
        </pc:picChg>
        <pc:picChg chg="add mod">
          <ac:chgData name="waleed afridi" userId="d9d349b916f6ce25" providerId="LiveId" clId="{344750A8-2CF0-438D-ACB6-5942ED7A5CAD}" dt="2024-10-15T18:48:38.522" v="2171" actId="1076"/>
          <ac:picMkLst>
            <pc:docMk/>
            <pc:sldMk cId="2851237411" sldId="290"/>
            <ac:picMk id="9" creationId="{7DC1F99A-58AF-A08F-EB80-B5BDA4BAF75F}"/>
          </ac:picMkLst>
        </pc:picChg>
      </pc:sldChg>
      <pc:sldChg chg="modSp new del mod">
        <pc:chgData name="waleed afridi" userId="d9d349b916f6ce25" providerId="LiveId" clId="{344750A8-2CF0-438D-ACB6-5942ED7A5CAD}" dt="2024-10-15T19:02:43.387" v="2370" actId="2696"/>
        <pc:sldMkLst>
          <pc:docMk/>
          <pc:sldMk cId="1647533875" sldId="291"/>
        </pc:sldMkLst>
        <pc:spChg chg="mod">
          <ac:chgData name="waleed afridi" userId="d9d349b916f6ce25" providerId="LiveId" clId="{344750A8-2CF0-438D-ACB6-5942ED7A5CAD}" dt="2024-10-15T18:49:19.666" v="2254" actId="20577"/>
          <ac:spMkLst>
            <pc:docMk/>
            <pc:sldMk cId="1647533875" sldId="291"/>
            <ac:spMk id="2" creationId="{3448BA11-2F9D-76BD-D2D2-1DA047D67C3D}"/>
          </ac:spMkLst>
        </pc:spChg>
      </pc:sldChg>
      <pc:sldChg chg="modSp new mod">
        <pc:chgData name="waleed afridi" userId="d9d349b916f6ce25" providerId="LiveId" clId="{344750A8-2CF0-438D-ACB6-5942ED7A5CAD}" dt="2024-10-15T19:02:12.618" v="2367" actId="20577"/>
        <pc:sldMkLst>
          <pc:docMk/>
          <pc:sldMk cId="3075526484" sldId="292"/>
        </pc:sldMkLst>
        <pc:spChg chg="mod">
          <ac:chgData name="waleed afridi" userId="d9d349b916f6ce25" providerId="LiveId" clId="{344750A8-2CF0-438D-ACB6-5942ED7A5CAD}" dt="2024-10-15T18:50:15.307" v="2332" actId="20577"/>
          <ac:spMkLst>
            <pc:docMk/>
            <pc:sldMk cId="3075526484" sldId="292"/>
            <ac:spMk id="2" creationId="{B9BB5D91-D989-5724-619F-91C355261F25}"/>
          </ac:spMkLst>
        </pc:spChg>
        <pc:spChg chg="mod">
          <ac:chgData name="waleed afridi" userId="d9d349b916f6ce25" providerId="LiveId" clId="{344750A8-2CF0-438D-ACB6-5942ED7A5CAD}" dt="2024-10-15T18:50:22.097" v="2338" actId="20577"/>
          <ac:spMkLst>
            <pc:docMk/>
            <pc:sldMk cId="3075526484" sldId="292"/>
            <ac:spMk id="3" creationId="{A936CCCD-F8D9-E744-1F66-207D604A39C5}"/>
          </ac:spMkLst>
        </pc:spChg>
        <pc:spChg chg="mod">
          <ac:chgData name="waleed afridi" userId="d9d349b916f6ce25" providerId="LiveId" clId="{344750A8-2CF0-438D-ACB6-5942ED7A5CAD}" dt="2024-10-15T19:02:12.618" v="2367" actId="20577"/>
          <ac:spMkLst>
            <pc:docMk/>
            <pc:sldMk cId="3075526484" sldId="292"/>
            <ac:spMk id="4" creationId="{0E6BA1A6-6864-F89F-CF89-C0711A4F8668}"/>
          </ac:spMkLst>
        </pc:spChg>
        <pc:spChg chg="mod">
          <ac:chgData name="waleed afridi" userId="d9d349b916f6ce25" providerId="LiveId" clId="{344750A8-2CF0-438D-ACB6-5942ED7A5CAD}" dt="2024-10-15T18:49:50.683" v="2289" actId="20577"/>
          <ac:spMkLst>
            <pc:docMk/>
            <pc:sldMk cId="3075526484" sldId="292"/>
            <ac:spMk id="5" creationId="{C3A8C9A8-BB4C-13C8-75BE-E52396D32063}"/>
          </ac:spMkLst>
        </pc:spChg>
        <pc:spChg chg="mod">
          <ac:chgData name="waleed afridi" userId="d9d349b916f6ce25" providerId="LiveId" clId="{344750A8-2CF0-438D-ACB6-5942ED7A5CAD}" dt="2024-10-15T18:59:58.236" v="2340"/>
          <ac:spMkLst>
            <pc:docMk/>
            <pc:sldMk cId="3075526484" sldId="292"/>
            <ac:spMk id="6" creationId="{41E4D164-69F7-68D6-A53E-C934B804F36C}"/>
          </ac:spMkLst>
        </pc:spChg>
      </pc:sldChg>
      <pc:sldChg chg="new del">
        <pc:chgData name="waleed afridi" userId="d9d349b916f6ce25" providerId="LiveId" clId="{344750A8-2CF0-438D-ACB6-5942ED7A5CAD}" dt="2024-10-15T19:04:43.178" v="2397" actId="2696"/>
        <pc:sldMkLst>
          <pc:docMk/>
          <pc:sldMk cId="1134390670" sldId="293"/>
        </pc:sldMkLst>
      </pc:sldChg>
      <pc:sldChg chg="modSp new mod">
        <pc:chgData name="waleed afridi" userId="d9d349b916f6ce25" providerId="LiveId" clId="{344750A8-2CF0-438D-ACB6-5942ED7A5CAD}" dt="2024-10-15T19:03:35.711" v="2396" actId="20577"/>
        <pc:sldMkLst>
          <pc:docMk/>
          <pc:sldMk cId="711253866" sldId="294"/>
        </pc:sldMkLst>
        <pc:spChg chg="mod">
          <ac:chgData name="waleed afridi" userId="d9d349b916f6ce25" providerId="LiveId" clId="{344750A8-2CF0-438D-ACB6-5942ED7A5CAD}" dt="2024-10-15T19:03:35.711" v="2396" actId="20577"/>
          <ac:spMkLst>
            <pc:docMk/>
            <pc:sldMk cId="711253866" sldId="294"/>
            <ac:spMk id="3" creationId="{7B9FCF03-5819-110F-A04C-1BDA0793FEF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94910" y="3301564"/>
            <a:ext cx="71304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</a:rPr>
              <a:t>CYCLONES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4DF9-B519-6655-7F08-6BCC00D84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	 cyclone &amp; anticyclones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508C2-89B0-E93B-947C-9E36F99563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CYCLONES</a:t>
            </a:r>
            <a:endParaRPr lang="en-P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2E682-0722-146D-CDBF-F368EF7931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 cyclone is a weather system with a low atmospheric pressure at its center, around which air circulates in a counterclockwise (Northern Hemisphere) and clockwise (Southern Hemisphere) as viewed from above</a:t>
            </a:r>
          </a:p>
          <a:p>
            <a:r>
              <a:rPr lang="en-US" dirty="0"/>
              <a:t>Cyclones are usually accompanied by violent storms and bad weather</a:t>
            </a:r>
            <a:endParaRPr lang="en-P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193F7-9735-9C61-8A16-9E03DCDCFF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		ANTI CYCLONES</a:t>
            </a:r>
            <a:endParaRPr lang="en-P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B16DE-0697-AC73-0A8D-A2FF34C6323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An anti-cyclone is a weather system with a high barometric pressure at its center, around which air slowly circulates in a clockwise (northern hemisphere) or anticlockwise (southern hemisphere) direction</a:t>
            </a:r>
          </a:p>
          <a:p>
            <a:r>
              <a:rPr lang="en-US" dirty="0"/>
              <a:t>Anticyclones are associated with calm, fine weather</a:t>
            </a:r>
          </a:p>
          <a:p>
            <a:endParaRPr lang="en-P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B3EE1-9C3B-4998-2B8C-A38B0C89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3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F7FB1-6B42-71B2-C107-8DB273DC5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fact check!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35A03-6B9C-2417-23EA-825692E87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Cyclones rotate counterclockwise in the Northern Hemisphere and clockwise in the Southern Hemisphere due to </a:t>
            </a:r>
            <a:r>
              <a:rPr lang="en-US" dirty="0" err="1"/>
              <a:t>coriolis</a:t>
            </a:r>
            <a:r>
              <a:rPr lang="en-US" dirty="0"/>
              <a:t> effect</a:t>
            </a:r>
          </a:p>
          <a:p>
            <a:r>
              <a:rPr lang="en-US" dirty="0"/>
              <a:t>The center of a cyclone is called an eye</a:t>
            </a:r>
          </a:p>
          <a:p>
            <a:r>
              <a:rPr lang="en-US" dirty="0"/>
              <a:t>Cyclones can be of two types: Tropical and Extra tropical cyclones</a:t>
            </a:r>
          </a:p>
          <a:p>
            <a:r>
              <a:rPr lang="en-US" dirty="0"/>
              <a:t>Extra tropical cyclone are also known as mid latitude cyclones , hurricanes, typhoon and baroclinic storm etc.</a:t>
            </a:r>
          </a:p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2C479-1D8F-88CB-FDF2-02B71D98E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64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5430-98AC-F2BF-C073-333469397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		Types of cyclones 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D7847-7827-5F4C-0A16-9E76FFB7A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TROPICAL CYCLONES </a:t>
            </a:r>
            <a:endParaRPr lang="en-P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BF01D-8150-2609-F281-6CA5A2980F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Doesn’t have a clear frontal system</a:t>
            </a:r>
          </a:p>
          <a:p>
            <a:r>
              <a:rPr lang="en-US" dirty="0"/>
              <a:t>Originate over the seas and dissipate upon reaching the land</a:t>
            </a:r>
          </a:p>
          <a:p>
            <a:r>
              <a:rPr lang="en-US" dirty="0"/>
              <a:t>Much more destructive </a:t>
            </a:r>
          </a:p>
          <a:p>
            <a:r>
              <a:rPr lang="en-US" dirty="0"/>
              <a:t>Moves from east to west</a:t>
            </a:r>
            <a:endParaRPr lang="en-P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21FA37-E096-4BAC-DE7C-17468E422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EXTRA </a:t>
            </a:r>
            <a:r>
              <a:rPr lang="en-US"/>
              <a:t>TROPICAL CYCLONES</a:t>
            </a:r>
            <a:endParaRPr lang="en-P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A65391-391E-D35D-5983-85F397BED0C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Has a clear frontal system</a:t>
            </a:r>
          </a:p>
          <a:p>
            <a:r>
              <a:rPr lang="en-US" dirty="0"/>
              <a:t>Covers a very large area and can happen over both, the land and sea</a:t>
            </a:r>
          </a:p>
          <a:p>
            <a:r>
              <a:rPr lang="en-US" dirty="0"/>
              <a:t>It is also destructive, but still less than tropical cyclones</a:t>
            </a:r>
          </a:p>
          <a:p>
            <a:r>
              <a:rPr lang="en-US" dirty="0"/>
              <a:t>Moves from west </a:t>
            </a:r>
            <a:r>
              <a:rPr lang="en-US"/>
              <a:t>to east</a:t>
            </a:r>
          </a:p>
          <a:p>
            <a:r>
              <a:rPr lang="en-US"/>
              <a:t>Extra </a:t>
            </a:r>
            <a:r>
              <a:rPr lang="en-US" dirty="0"/>
              <a:t>tropical cyclone are also known as mid latitude cyclones , hurricanes, typhoon and baroclinic storm etc.</a:t>
            </a:r>
          </a:p>
          <a:p>
            <a:endParaRPr lang="en-P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603A7-308F-BE7A-042C-6E670D8C6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45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9014-42B6-450D-A9DB-361431AF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Tornado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CD5DB-9248-CC60-DF3D-9E8FFFDA44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tornado is a violently rotating column of air that is in contact with both the surface of the Earth and a cloud containing rotating debris and dust beneath it</a:t>
            </a:r>
          </a:p>
          <a:p>
            <a:r>
              <a:rPr lang="en-US" dirty="0"/>
              <a:t>It is often referred to as a twister, whirlwind</a:t>
            </a:r>
          </a:p>
          <a:p>
            <a:r>
              <a:rPr lang="en-US" dirty="0"/>
              <a:t>The most extreme tornadoes can attain wind speeds of more than 480 kilometers per hour and can span more than 3 kilometers in diameter</a:t>
            </a:r>
          </a:p>
          <a:p>
            <a:r>
              <a:rPr lang="en-US" dirty="0"/>
              <a:t>Various types of tornadoes include the multiple-vortex tornado, landspout, and waterspout</a:t>
            </a:r>
            <a:endParaRPr lang="en-PK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7734F21-45B0-6011-0BA3-6913232E69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3397" y="2603241"/>
            <a:ext cx="4767942" cy="3079102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13017-3687-8C42-2FCC-FFD56F79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89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83824-85A0-CF35-4E02-B331404E8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		classification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5691C-32B5-FA8B-71B1-549849B66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SAFFIR SIMPSON FOR CYCLONES</a:t>
            </a:r>
            <a:endParaRPr lang="en-PK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2A1F6DE-45EF-25B1-A162-14566BAF57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87219" y="2926052"/>
            <a:ext cx="4337924" cy="2934998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7EC51-72F3-03CA-C05E-BD1505664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FUJITA SCALE FOR TORNADO</a:t>
            </a:r>
            <a:endParaRPr lang="en-PK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DC1F99A-58AF-A08F-EB80-B5BDA4BAF75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98768" y="2912557"/>
            <a:ext cx="4252838" cy="2935287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86067-0CAB-75BD-B885-C7B8810D5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37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B5D91-D989-5724-619F-91C355261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 prediction &amp; warning systems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6CCCD-F8D9-E744-1F66-207D604A39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Prediction </a:t>
            </a:r>
            <a:endParaRPr lang="en-P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BA1A6-6864-F89F-CF89-C0711A4F86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Yes </a:t>
            </a:r>
          </a:p>
          <a:p>
            <a:r>
              <a:rPr lang="en-US" dirty="0"/>
              <a:t>Tropical cyclones can follow erratic paths and predicting their movement is complicated however still possible</a:t>
            </a:r>
            <a:endParaRPr lang="en-P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A8C9A8-BB4C-13C8-75BE-E52396D32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Warning System</a:t>
            </a:r>
            <a:endParaRPr lang="en-P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4D164-69F7-68D6-A53E-C934B804F36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Yes </a:t>
            </a:r>
          </a:p>
          <a:p>
            <a:r>
              <a:rPr lang="en-US" dirty="0"/>
              <a:t>Once forecasters have determined that a tropical cyclone is likely to make landfall, warnings are issued for the areas that may be affected</a:t>
            </a:r>
            <a:endParaRPr lang="en-P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B0A5D-58C1-8C8C-0810-3017157DB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526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4A6B-0C43-96BC-B31C-CB9E91208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FCF03-5819-110F-A04C-1BDA0793F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/>
              <a:t>						Well</a:t>
            </a:r>
            <a:r>
              <a:rPr lang="en-US" sz="4800" b="1" dirty="0"/>
              <a:t>, thankyou!</a:t>
            </a:r>
            <a:endParaRPr lang="en-PK" sz="4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EE56C-B922-E503-66FF-F77CC266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5386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723</TotalTime>
  <Words>432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Gill Sans MT</vt:lpstr>
      <vt:lpstr>Wingdings 2</vt:lpstr>
      <vt:lpstr>Dividend</vt:lpstr>
      <vt:lpstr>PowerPoint Presentation</vt:lpstr>
      <vt:lpstr>        cyclone &amp; anticyclones</vt:lpstr>
      <vt:lpstr>Random fact check!</vt:lpstr>
      <vt:lpstr>        Types of cyclones </vt:lpstr>
      <vt:lpstr>Tornado</vt:lpstr>
      <vt:lpstr>        classification</vt:lpstr>
      <vt:lpstr>    prediction &amp; warning systems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 afridi</cp:lastModifiedBy>
  <cp:revision>49</cp:revision>
  <dcterms:created xsi:type="dcterms:W3CDTF">2022-04-04T12:05:26Z</dcterms:created>
  <dcterms:modified xsi:type="dcterms:W3CDTF">2024-12-19T11:54:25Z</dcterms:modified>
</cp:coreProperties>
</file>