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0" r:id="rId4"/>
    <p:sldId id="258" r:id="rId5"/>
    <p:sldId id="259" r:id="rId6"/>
    <p:sldId id="261" r:id="rId7"/>
    <p:sldId id="262" r:id="rId8"/>
    <p:sldId id="263" r:id="rId9"/>
    <p:sldId id="268" r:id="rId10"/>
    <p:sldId id="264" r:id="rId11"/>
    <p:sldId id="271" r:id="rId12"/>
    <p:sldId id="265" r:id="rId13"/>
    <p:sldId id="269" r:id="rId14"/>
    <p:sldId id="266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Rg st="3" end="14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200400" y="2590800"/>
            <a:ext cx="4572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 smtClean="0">
                <a:solidFill>
                  <a:schemeClr val="bg1">
                    <a:lumMod val="85000"/>
                  </a:schemeClr>
                </a:solidFill>
              </a:rPr>
              <a:t>NOA</a:t>
            </a:r>
            <a:endParaRPr lang="en-US" sz="166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itannica.com/topic/doctrine-of-laps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169385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War </a:t>
            </a:r>
            <a:r>
              <a:rPr lang="en-US" dirty="0"/>
              <a:t>of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 of Failure </a:t>
            </a:r>
          </a:p>
          <a:p>
            <a:pPr lvl="1"/>
            <a:r>
              <a:rPr lang="en-US" dirty="0" smtClean="0"/>
              <a:t>Change of plan- premature beginning of an end- 31</a:t>
            </a:r>
            <a:r>
              <a:rPr lang="en-US" baseline="30000" dirty="0" smtClean="0"/>
              <a:t>st</a:t>
            </a:r>
            <a:r>
              <a:rPr lang="en-US" dirty="0" smtClean="0"/>
              <a:t> May, 1857</a:t>
            </a:r>
          </a:p>
          <a:p>
            <a:pPr lvl="1"/>
            <a:r>
              <a:rPr lang="en-US" dirty="0" smtClean="0"/>
              <a:t>The treachery of Sikhs – No  participation – provided assistance to the English Army – Financial &amp; military support to the Company </a:t>
            </a:r>
          </a:p>
          <a:p>
            <a:pPr lvl="1"/>
            <a:r>
              <a:rPr lang="en-US" dirty="0" smtClean="0"/>
              <a:t>Support form Gorkhas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“Courageous natives” 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59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7817" t="11784" r="32961" b="-1017"/>
          <a:stretch/>
        </p:blipFill>
        <p:spPr>
          <a:xfrm>
            <a:off x="228600" y="0"/>
            <a:ext cx="8153400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5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War of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Causes of Failure </a:t>
            </a:r>
          </a:p>
          <a:p>
            <a:pPr lvl="1"/>
            <a:r>
              <a:rPr lang="en-US" dirty="0" smtClean="0"/>
              <a:t>Absence of leadership – no single commander</a:t>
            </a:r>
          </a:p>
          <a:p>
            <a:pPr lvl="1"/>
            <a:r>
              <a:rPr lang="en-US" dirty="0" smtClean="0"/>
              <a:t>Communication &amp; Transport  - “India was saved by the electronic wire” Robert Montgomery</a:t>
            </a:r>
          </a:p>
          <a:p>
            <a:pPr lvl="1"/>
            <a:r>
              <a:rPr lang="en-US" dirty="0" smtClean="0"/>
              <a:t>Economic vulnerabilities – empty coffins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7727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76249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War of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Results </a:t>
            </a:r>
          </a:p>
          <a:p>
            <a:pPr lvl="1"/>
            <a:r>
              <a:rPr lang="en-US" dirty="0" smtClean="0"/>
              <a:t>First &amp; direct  popular challenge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Spirit of freedom – national movement </a:t>
            </a:r>
          </a:p>
          <a:p>
            <a:pPr lvl="1"/>
            <a:r>
              <a:rPr lang="en-US" dirty="0" smtClean="0"/>
              <a:t>End of the Mughal Rule</a:t>
            </a:r>
          </a:p>
          <a:p>
            <a:pPr lvl="1"/>
            <a:r>
              <a:rPr lang="en-US" dirty="0" smtClean="0"/>
              <a:t>New Era – India came under the British Crown</a:t>
            </a:r>
          </a:p>
          <a:p>
            <a:pPr lvl="1"/>
            <a:r>
              <a:rPr lang="en-US" dirty="0" smtClean="0"/>
              <a:t>End of the EIC – Secretary of State for India </a:t>
            </a:r>
          </a:p>
          <a:p>
            <a:pPr lvl="1"/>
            <a:r>
              <a:rPr lang="en-US" dirty="0" smtClean="0"/>
              <a:t>The War and Muslims – Impact –wiping out of the Muslims – extermination </a:t>
            </a:r>
          </a:p>
          <a:p>
            <a:pPr lvl="1"/>
            <a:r>
              <a:rPr lang="en-US" dirty="0" smtClean="0"/>
              <a:t>Memory of the war , not the war did more damage to the British rule   - R.C </a:t>
            </a:r>
            <a:r>
              <a:rPr lang="en-US" dirty="0" err="1" smtClean="0"/>
              <a:t>Mujamdar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4618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067800" cy="6781800"/>
          </a:xfrm>
        </p:spPr>
      </p:pic>
    </p:spTree>
    <p:extLst>
      <p:ext uri="{BB962C8B-B14F-4D97-AF65-F5344CB8AC3E}">
        <p14:creationId xmlns:p14="http://schemas.microsoft.com/office/powerpoint/2010/main" val="150304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War of Independence-1857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NOA,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19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 of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/>
              <a:t>War or Mutiny?</a:t>
            </a:r>
          </a:p>
          <a:p>
            <a:pPr lvl="1"/>
            <a:r>
              <a:rPr lang="en-US" dirty="0" smtClean="0"/>
              <a:t>Soldiers alone were not involved</a:t>
            </a:r>
          </a:p>
          <a:p>
            <a:pPr lvl="1"/>
            <a:r>
              <a:rPr lang="en-US" dirty="0" smtClean="0"/>
              <a:t>Entire population of India</a:t>
            </a:r>
          </a:p>
          <a:p>
            <a:pPr lvl="1"/>
            <a:r>
              <a:rPr lang="en-US" dirty="0" smtClean="0"/>
              <a:t>General political unrest</a:t>
            </a:r>
          </a:p>
          <a:p>
            <a:pPr lvl="1"/>
            <a:r>
              <a:rPr lang="en-US" dirty="0" smtClean="0"/>
              <a:t>To paraphrase Sir </a:t>
            </a:r>
            <a:r>
              <a:rPr lang="en-US" dirty="0"/>
              <a:t>Syed Ahmad </a:t>
            </a:r>
            <a:r>
              <a:rPr lang="en-US" dirty="0" smtClean="0"/>
              <a:t>Khan a single event can never become cause of a general uprising</a:t>
            </a:r>
          </a:p>
          <a:p>
            <a:pPr lvl="1"/>
            <a:r>
              <a:rPr lang="en-US" dirty="0" smtClean="0"/>
              <a:t>Previous mutinies – Madras, 1806, Bengal 1842, Rawalpindi 1849 &amp; 1852, Punjab – Response of the British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The what if argument………….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0349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 of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Causes' </a:t>
            </a:r>
          </a:p>
          <a:p>
            <a:pPr marL="514350" indent="-514350">
              <a:buAutoNum type="arabicPeriod"/>
            </a:pPr>
            <a:r>
              <a:rPr lang="en-US" dirty="0" smtClean="0"/>
              <a:t>Political Causes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Loss of power &amp; Territory – Battle of </a:t>
            </a:r>
            <a:r>
              <a:rPr lang="en-US" dirty="0" err="1" smtClean="0"/>
              <a:t>Plassy</a:t>
            </a:r>
            <a:r>
              <a:rPr lang="en-US" dirty="0" smtClean="0"/>
              <a:t> &amp; </a:t>
            </a:r>
            <a:r>
              <a:rPr lang="en-US" dirty="0" err="1" smtClean="0"/>
              <a:t>Buxar</a:t>
            </a:r>
            <a:r>
              <a:rPr lang="en-US" dirty="0" smtClean="0"/>
              <a:t> 1757 &amp; 1764 respectively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Neutralizing main threats like </a:t>
            </a:r>
            <a:r>
              <a:rPr lang="en-US" dirty="0" err="1" smtClean="0"/>
              <a:t>Tipy</a:t>
            </a:r>
            <a:r>
              <a:rPr lang="en-US" dirty="0" smtClean="0"/>
              <a:t> Sultan, Marathas, Sikhs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Loss of estates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Bitterness among the Political Nobility (</a:t>
            </a:r>
            <a:r>
              <a:rPr lang="en-US" dirty="0" err="1" smtClean="0"/>
              <a:t>Ashrafiya</a:t>
            </a:r>
            <a:r>
              <a:rPr lang="en-US" dirty="0" smtClean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Polices like “doctrine of lapse” 1850s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www.britannica.com/topic/doctrine-of-lapse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85561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 of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Economic Causes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Loss of trade – Economic exploitation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De-industrialization - loss of local industry- maiming of Indian craftsmen – Silk-cotton-carpet- gem &amp; jewelry 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New agrarian arrangements like proof of land- increased taxation etc.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Loss of economic status – jobs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Loss of jobs of people working at the courts of hundreds of states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7926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 of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Religious Causes </a:t>
            </a:r>
          </a:p>
          <a:p>
            <a:pPr lvl="1"/>
            <a:r>
              <a:rPr lang="en-US" dirty="0" smtClean="0"/>
              <a:t>Propagation of Christianity</a:t>
            </a:r>
          </a:p>
          <a:p>
            <a:pPr lvl="1"/>
            <a:r>
              <a:rPr lang="en-US" dirty="0" smtClean="0"/>
              <a:t>Patronage of Christian missionaries  </a:t>
            </a:r>
          </a:p>
          <a:p>
            <a:pPr lvl="1"/>
            <a:r>
              <a:rPr lang="en-US" dirty="0" smtClean="0"/>
              <a:t>Unity under the Cross</a:t>
            </a:r>
          </a:p>
          <a:p>
            <a:pPr lvl="1"/>
            <a:r>
              <a:rPr lang="en-US" dirty="0" smtClean="0"/>
              <a:t> India -The “bulwark of Christianity in the East” </a:t>
            </a:r>
          </a:p>
          <a:p>
            <a:pPr lvl="1"/>
            <a:r>
              <a:rPr lang="en-US" dirty="0" smtClean="0"/>
              <a:t>Condemnation of native religions </a:t>
            </a:r>
          </a:p>
          <a:p>
            <a:pPr lvl="1"/>
            <a:r>
              <a:rPr lang="en-US" dirty="0" smtClean="0"/>
              <a:t>According to Sir Syed Ahmad Khan “intervention in religious affairs” fueled the uprising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2270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 of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Military Causes </a:t>
            </a:r>
          </a:p>
          <a:p>
            <a:pPr lvl="1"/>
            <a:r>
              <a:rPr lang="en-US" dirty="0" smtClean="0"/>
              <a:t>“inhuman and unjust” treatment of Indian soldiers </a:t>
            </a:r>
          </a:p>
          <a:p>
            <a:pPr lvl="1"/>
            <a:r>
              <a:rPr lang="en-US" dirty="0" smtClean="0"/>
              <a:t>No regard for soldiers’ religions – discontinued use of </a:t>
            </a:r>
            <a:r>
              <a:rPr lang="en-US" i="1" dirty="0" err="1" smtClean="0"/>
              <a:t>tilak</a:t>
            </a:r>
            <a:r>
              <a:rPr lang="en-US" dirty="0" smtClean="0"/>
              <a:t> and </a:t>
            </a:r>
            <a:r>
              <a:rPr lang="en-US" i="1" dirty="0" err="1" smtClean="0"/>
              <a:t>safa</a:t>
            </a:r>
            <a:endParaRPr lang="en-US" i="1" dirty="0" smtClean="0"/>
          </a:p>
          <a:p>
            <a:pPr lvl="1"/>
            <a:r>
              <a:rPr lang="en-US" dirty="0" smtClean="0"/>
              <a:t>Discrimination in salaries and other benefits like promotions </a:t>
            </a:r>
          </a:p>
          <a:p>
            <a:pPr lvl="1"/>
            <a:r>
              <a:rPr lang="en-US" dirty="0" smtClean="0"/>
              <a:t>Military barracks as preaching grounds for conversion</a:t>
            </a:r>
          </a:p>
          <a:p>
            <a:pPr lvl="1"/>
            <a:r>
              <a:rPr lang="en-US" dirty="0" smtClean="0"/>
              <a:t>To save the souls of non-Christians </a:t>
            </a:r>
          </a:p>
          <a:p>
            <a:pPr lvl="1"/>
            <a:r>
              <a:rPr lang="en-US" dirty="0" smtClean="0"/>
              <a:t>Overseas wars – Brahman Philosophy of overseas voyage 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7061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 of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Immediate Cause </a:t>
            </a:r>
          </a:p>
          <a:p>
            <a:pPr lvl="1"/>
            <a:r>
              <a:rPr lang="en-US" dirty="0" smtClean="0"/>
              <a:t>Greased cartridges – soaked in cow and pork fat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Sir Syed Ahmad Khan – English Officers – proximate cause of war </a:t>
            </a:r>
          </a:p>
          <a:p>
            <a:pPr lvl="1"/>
            <a:r>
              <a:rPr lang="en-US" dirty="0" smtClean="0"/>
              <a:t>The outbreak of war – Meerut May 1857, Lucknow &amp; Kanpur</a:t>
            </a:r>
          </a:p>
          <a:p>
            <a:pPr lvl="1"/>
            <a:r>
              <a:rPr lang="en-US" dirty="0" smtClean="0"/>
              <a:t>Marched to </a:t>
            </a:r>
            <a:r>
              <a:rPr lang="en-US" dirty="0" err="1" smtClean="0"/>
              <a:t>Dehli</a:t>
            </a:r>
            <a:r>
              <a:rPr lang="en-US" dirty="0" smtClean="0"/>
              <a:t> and declared support for the Mughal King </a:t>
            </a:r>
          </a:p>
          <a:p>
            <a:pPr lvl="1"/>
            <a:r>
              <a:rPr lang="en-US" dirty="0" smtClean="0"/>
              <a:t>General </a:t>
            </a:r>
            <a:r>
              <a:rPr lang="en-US" dirty="0" err="1" smtClean="0"/>
              <a:t>Bakht</a:t>
            </a:r>
            <a:r>
              <a:rPr lang="en-US" dirty="0" smtClean="0"/>
              <a:t> Khan , Rani of  Jhansi , </a:t>
            </a:r>
            <a:r>
              <a:rPr lang="en-US" dirty="0" err="1" smtClean="0"/>
              <a:t>Tantia</a:t>
            </a:r>
            <a:r>
              <a:rPr lang="en-US" dirty="0" smtClean="0"/>
              <a:t> </a:t>
            </a:r>
            <a:r>
              <a:rPr lang="en-US" dirty="0" err="1" smtClean="0"/>
              <a:t>Topi</a:t>
            </a:r>
            <a:r>
              <a:rPr lang="en-US" dirty="0" smtClean="0"/>
              <a:t>, Nana Sahib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482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82045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1704</TotalTime>
  <Words>500</Words>
  <Application>Microsoft Office PowerPoint</Application>
  <PresentationFormat>On-screen Show (4:3)</PresentationFormat>
  <Paragraphs>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Courier New</vt:lpstr>
      <vt:lpstr>Office Theme</vt:lpstr>
      <vt:lpstr>PowerPoint Presentation</vt:lpstr>
      <vt:lpstr>War of Independence-1857</vt:lpstr>
      <vt:lpstr>War of Independence</vt:lpstr>
      <vt:lpstr>War of Independence</vt:lpstr>
      <vt:lpstr>War of Independence</vt:lpstr>
      <vt:lpstr>War of Independence</vt:lpstr>
      <vt:lpstr>War of Independence</vt:lpstr>
      <vt:lpstr>War of Independence</vt:lpstr>
      <vt:lpstr>PowerPoint Presentation</vt:lpstr>
      <vt:lpstr>The War of Independence</vt:lpstr>
      <vt:lpstr>PowerPoint Presentation</vt:lpstr>
      <vt:lpstr>The War of Independence</vt:lpstr>
      <vt:lpstr>PowerPoint Presentation</vt:lpstr>
      <vt:lpstr>The War of Independence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 of Independence-1857</dc:title>
  <dc:creator>Hp</dc:creator>
  <cp:lastModifiedBy>Yousaf Gondal</cp:lastModifiedBy>
  <cp:revision>16</cp:revision>
  <dcterms:created xsi:type="dcterms:W3CDTF">2006-08-16T00:00:00Z</dcterms:created>
  <dcterms:modified xsi:type="dcterms:W3CDTF">2021-05-29T12:36:36Z</dcterms:modified>
</cp:coreProperties>
</file>