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6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29B014-F062-4F9F-8303-FA73C72CC748}" type="doc">
      <dgm:prSet loTypeId="urn:microsoft.com/office/officeart/2005/8/layout/arrow2" loCatId="process" qsTypeId="urn:microsoft.com/office/officeart/2005/8/quickstyle/3d1" qsCatId="3D" csTypeId="urn:microsoft.com/office/officeart/2005/8/colors/accent1_2" csCatId="accent1" phldr="1"/>
      <dgm:spPr/>
    </dgm:pt>
    <dgm:pt modelId="{F41639BD-70B6-43ED-9C0D-336A528AE854}">
      <dgm:prSet phldrT="[Text]"/>
      <dgm:spPr/>
      <dgm:t>
        <a:bodyPr/>
        <a:lstStyle/>
        <a:p>
          <a:r>
            <a:rPr lang="en-US" dirty="0" err="1"/>
            <a:t>aryans</a:t>
          </a:r>
          <a:endParaRPr lang="en-GB" dirty="0"/>
        </a:p>
      </dgm:t>
    </dgm:pt>
    <dgm:pt modelId="{E41A3D15-68F2-462C-8C7F-D63B85D60511}" type="parTrans" cxnId="{9F8450B9-0B83-4E8D-AB6B-B3C6C5DCC822}">
      <dgm:prSet/>
      <dgm:spPr/>
      <dgm:t>
        <a:bodyPr/>
        <a:lstStyle/>
        <a:p>
          <a:endParaRPr lang="en-GB"/>
        </a:p>
      </dgm:t>
    </dgm:pt>
    <dgm:pt modelId="{4A969A20-F3BD-4C38-8B01-4690AA047C25}" type="sibTrans" cxnId="{9F8450B9-0B83-4E8D-AB6B-B3C6C5DCC822}">
      <dgm:prSet/>
      <dgm:spPr/>
      <dgm:t>
        <a:bodyPr/>
        <a:lstStyle/>
        <a:p>
          <a:endParaRPr lang="en-GB"/>
        </a:p>
      </dgm:t>
    </dgm:pt>
    <dgm:pt modelId="{498131BE-A2D4-4FC1-8E38-2770258C5BD3}">
      <dgm:prSet phldrT="[Text]"/>
      <dgm:spPr/>
      <dgm:t>
        <a:bodyPr/>
        <a:lstStyle/>
        <a:p>
          <a:r>
            <a:rPr lang="en-US" dirty="0" err="1"/>
            <a:t>Maurian</a:t>
          </a:r>
          <a:r>
            <a:rPr lang="en-US" dirty="0"/>
            <a:t> empire </a:t>
          </a:r>
          <a:endParaRPr lang="en-GB" dirty="0"/>
        </a:p>
      </dgm:t>
    </dgm:pt>
    <dgm:pt modelId="{4D7D87E9-F47D-40DD-8004-E8B633E440D1}" type="parTrans" cxnId="{D065DE5C-CA8B-4150-A7F5-B6043D28528A}">
      <dgm:prSet/>
      <dgm:spPr/>
      <dgm:t>
        <a:bodyPr/>
        <a:lstStyle/>
        <a:p>
          <a:endParaRPr lang="en-GB"/>
        </a:p>
      </dgm:t>
    </dgm:pt>
    <dgm:pt modelId="{698302C8-DB6E-4005-95CC-882F72BC4897}" type="sibTrans" cxnId="{D065DE5C-CA8B-4150-A7F5-B6043D28528A}">
      <dgm:prSet/>
      <dgm:spPr/>
      <dgm:t>
        <a:bodyPr/>
        <a:lstStyle/>
        <a:p>
          <a:endParaRPr lang="en-GB"/>
        </a:p>
      </dgm:t>
    </dgm:pt>
    <dgm:pt modelId="{49C0CD58-FCB9-4A37-8578-6B8AE65011A2}">
      <dgm:prSet phldrT="[Text]"/>
      <dgm:spPr/>
      <dgm:t>
        <a:bodyPr/>
        <a:lstStyle/>
        <a:p>
          <a:r>
            <a:rPr lang="en-US" dirty="0"/>
            <a:t>Hun dynasty</a:t>
          </a:r>
          <a:endParaRPr lang="en-GB" dirty="0"/>
        </a:p>
      </dgm:t>
    </dgm:pt>
    <dgm:pt modelId="{AD32EAF7-C1A6-48DE-9B98-B5DE81C6B48F}" type="parTrans" cxnId="{EB6DB2AE-FD10-4E1A-91EC-CE6FE8DF1EFF}">
      <dgm:prSet/>
      <dgm:spPr/>
      <dgm:t>
        <a:bodyPr/>
        <a:lstStyle/>
        <a:p>
          <a:endParaRPr lang="en-GB"/>
        </a:p>
      </dgm:t>
    </dgm:pt>
    <dgm:pt modelId="{36FD0A70-B99F-46E0-821C-A02929897180}" type="sibTrans" cxnId="{EB6DB2AE-FD10-4E1A-91EC-CE6FE8DF1EFF}">
      <dgm:prSet/>
      <dgm:spPr/>
      <dgm:t>
        <a:bodyPr/>
        <a:lstStyle/>
        <a:p>
          <a:endParaRPr lang="en-GB"/>
        </a:p>
      </dgm:t>
    </dgm:pt>
    <dgm:pt modelId="{F429F269-D23D-4560-8396-BFCA4F4C4C7B}" type="pres">
      <dgm:prSet presAssocID="{F729B014-F062-4F9F-8303-FA73C72CC748}" presName="arrowDiagram" presStyleCnt="0">
        <dgm:presLayoutVars>
          <dgm:chMax val="5"/>
          <dgm:dir/>
          <dgm:resizeHandles val="exact"/>
        </dgm:presLayoutVars>
      </dgm:prSet>
      <dgm:spPr/>
    </dgm:pt>
    <dgm:pt modelId="{DF994CDC-CF85-45BD-A693-F469CF633301}" type="pres">
      <dgm:prSet presAssocID="{F729B014-F062-4F9F-8303-FA73C72CC748}" presName="arrow" presStyleLbl="bgShp" presStyleIdx="0" presStyleCnt="1"/>
      <dgm:spPr/>
    </dgm:pt>
    <dgm:pt modelId="{ABE758EC-B0BC-420F-BCE0-E0A5A1977210}" type="pres">
      <dgm:prSet presAssocID="{F729B014-F062-4F9F-8303-FA73C72CC748}" presName="arrowDiagram3" presStyleCnt="0"/>
      <dgm:spPr/>
    </dgm:pt>
    <dgm:pt modelId="{00BDC3FC-95EC-4DBE-94A4-402653702E60}" type="pres">
      <dgm:prSet presAssocID="{F41639BD-70B6-43ED-9C0D-336A528AE854}" presName="bullet3a" presStyleLbl="node1" presStyleIdx="0" presStyleCnt="3"/>
      <dgm:spPr/>
    </dgm:pt>
    <dgm:pt modelId="{01E5BB86-DD39-4860-967F-C7DB547546C7}" type="pres">
      <dgm:prSet presAssocID="{F41639BD-70B6-43ED-9C0D-336A528AE854}" presName="textBox3a" presStyleLbl="revTx" presStyleIdx="0" presStyleCnt="3">
        <dgm:presLayoutVars>
          <dgm:bulletEnabled val="1"/>
        </dgm:presLayoutVars>
      </dgm:prSet>
      <dgm:spPr/>
    </dgm:pt>
    <dgm:pt modelId="{4AB75E87-D743-4A9E-8370-C031B6FD7552}" type="pres">
      <dgm:prSet presAssocID="{498131BE-A2D4-4FC1-8E38-2770258C5BD3}" presName="bullet3b" presStyleLbl="node1" presStyleIdx="1" presStyleCnt="3"/>
      <dgm:spPr/>
    </dgm:pt>
    <dgm:pt modelId="{A4F7AC08-1ED8-4D98-920D-C3BCA7EF66E5}" type="pres">
      <dgm:prSet presAssocID="{498131BE-A2D4-4FC1-8E38-2770258C5BD3}" presName="textBox3b" presStyleLbl="revTx" presStyleIdx="1" presStyleCnt="3">
        <dgm:presLayoutVars>
          <dgm:bulletEnabled val="1"/>
        </dgm:presLayoutVars>
      </dgm:prSet>
      <dgm:spPr/>
    </dgm:pt>
    <dgm:pt modelId="{6BFE8F3F-5CDE-4E7B-8F28-6BCD5F5FC936}" type="pres">
      <dgm:prSet presAssocID="{49C0CD58-FCB9-4A37-8578-6B8AE65011A2}" presName="bullet3c" presStyleLbl="node1" presStyleIdx="2" presStyleCnt="3"/>
      <dgm:spPr/>
    </dgm:pt>
    <dgm:pt modelId="{470A547D-83F8-4F0E-B31D-C95B958C5F95}" type="pres">
      <dgm:prSet presAssocID="{49C0CD58-FCB9-4A37-8578-6B8AE65011A2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49475932-BB33-47FF-9C59-2CDCBB00975C}" type="presOf" srcId="{F729B014-F062-4F9F-8303-FA73C72CC748}" destId="{F429F269-D23D-4560-8396-BFCA4F4C4C7B}" srcOrd="0" destOrd="0" presId="urn:microsoft.com/office/officeart/2005/8/layout/arrow2"/>
    <dgm:cxn modelId="{D065DE5C-CA8B-4150-A7F5-B6043D28528A}" srcId="{F729B014-F062-4F9F-8303-FA73C72CC748}" destId="{498131BE-A2D4-4FC1-8E38-2770258C5BD3}" srcOrd="1" destOrd="0" parTransId="{4D7D87E9-F47D-40DD-8004-E8B633E440D1}" sibTransId="{698302C8-DB6E-4005-95CC-882F72BC4897}"/>
    <dgm:cxn modelId="{EB6DB2AE-FD10-4E1A-91EC-CE6FE8DF1EFF}" srcId="{F729B014-F062-4F9F-8303-FA73C72CC748}" destId="{49C0CD58-FCB9-4A37-8578-6B8AE65011A2}" srcOrd="2" destOrd="0" parTransId="{AD32EAF7-C1A6-48DE-9B98-B5DE81C6B48F}" sibTransId="{36FD0A70-B99F-46E0-821C-A02929897180}"/>
    <dgm:cxn modelId="{9F8450B9-0B83-4E8D-AB6B-B3C6C5DCC822}" srcId="{F729B014-F062-4F9F-8303-FA73C72CC748}" destId="{F41639BD-70B6-43ED-9C0D-336A528AE854}" srcOrd="0" destOrd="0" parTransId="{E41A3D15-68F2-462C-8C7F-D63B85D60511}" sibTransId="{4A969A20-F3BD-4C38-8B01-4690AA047C25}"/>
    <dgm:cxn modelId="{844BB3C4-EA80-47BC-800E-C1D92E0F2434}" type="presOf" srcId="{498131BE-A2D4-4FC1-8E38-2770258C5BD3}" destId="{A4F7AC08-1ED8-4D98-920D-C3BCA7EF66E5}" srcOrd="0" destOrd="0" presId="urn:microsoft.com/office/officeart/2005/8/layout/arrow2"/>
    <dgm:cxn modelId="{6CF021CE-2877-4381-8CB9-DC1234169C4D}" type="presOf" srcId="{49C0CD58-FCB9-4A37-8578-6B8AE65011A2}" destId="{470A547D-83F8-4F0E-B31D-C95B958C5F95}" srcOrd="0" destOrd="0" presId="urn:microsoft.com/office/officeart/2005/8/layout/arrow2"/>
    <dgm:cxn modelId="{941CD5F8-4F69-4A5E-9616-438190AA0AAF}" type="presOf" srcId="{F41639BD-70B6-43ED-9C0D-336A528AE854}" destId="{01E5BB86-DD39-4860-967F-C7DB547546C7}" srcOrd="0" destOrd="0" presId="urn:microsoft.com/office/officeart/2005/8/layout/arrow2"/>
    <dgm:cxn modelId="{A908EB39-D06E-45DB-A0B7-5584B9CF5619}" type="presParOf" srcId="{F429F269-D23D-4560-8396-BFCA4F4C4C7B}" destId="{DF994CDC-CF85-45BD-A693-F469CF633301}" srcOrd="0" destOrd="0" presId="urn:microsoft.com/office/officeart/2005/8/layout/arrow2"/>
    <dgm:cxn modelId="{BB6BC91F-F2C6-41FE-9E23-6DF565C76D34}" type="presParOf" srcId="{F429F269-D23D-4560-8396-BFCA4F4C4C7B}" destId="{ABE758EC-B0BC-420F-BCE0-E0A5A1977210}" srcOrd="1" destOrd="0" presId="urn:microsoft.com/office/officeart/2005/8/layout/arrow2"/>
    <dgm:cxn modelId="{AD0A5405-0811-494A-B42D-AF52AB0ED2F6}" type="presParOf" srcId="{ABE758EC-B0BC-420F-BCE0-E0A5A1977210}" destId="{00BDC3FC-95EC-4DBE-94A4-402653702E60}" srcOrd="0" destOrd="0" presId="urn:microsoft.com/office/officeart/2005/8/layout/arrow2"/>
    <dgm:cxn modelId="{BFE963F1-887E-4DE0-A9EC-6208DCCDB331}" type="presParOf" srcId="{ABE758EC-B0BC-420F-BCE0-E0A5A1977210}" destId="{01E5BB86-DD39-4860-967F-C7DB547546C7}" srcOrd="1" destOrd="0" presId="urn:microsoft.com/office/officeart/2005/8/layout/arrow2"/>
    <dgm:cxn modelId="{B2EC2658-B39A-44F7-88FC-83E69EF0EEC3}" type="presParOf" srcId="{ABE758EC-B0BC-420F-BCE0-E0A5A1977210}" destId="{4AB75E87-D743-4A9E-8370-C031B6FD7552}" srcOrd="2" destOrd="0" presId="urn:microsoft.com/office/officeart/2005/8/layout/arrow2"/>
    <dgm:cxn modelId="{B7488404-3B69-449D-9945-39B74A251D93}" type="presParOf" srcId="{ABE758EC-B0BC-420F-BCE0-E0A5A1977210}" destId="{A4F7AC08-1ED8-4D98-920D-C3BCA7EF66E5}" srcOrd="3" destOrd="0" presId="urn:microsoft.com/office/officeart/2005/8/layout/arrow2"/>
    <dgm:cxn modelId="{CAE611D2-1757-4DB8-A6C7-D429BF9723DF}" type="presParOf" srcId="{ABE758EC-B0BC-420F-BCE0-E0A5A1977210}" destId="{6BFE8F3F-5CDE-4E7B-8F28-6BCD5F5FC936}" srcOrd="4" destOrd="0" presId="urn:microsoft.com/office/officeart/2005/8/layout/arrow2"/>
    <dgm:cxn modelId="{E5D7A9DF-70B4-4DBE-B7E5-B1938693C2DD}" type="presParOf" srcId="{ABE758EC-B0BC-420F-BCE0-E0A5A1977210}" destId="{470A547D-83F8-4F0E-B31D-C95B958C5F9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814749-93AB-4DA2-8617-A135AEF883EE}" type="doc">
      <dgm:prSet loTypeId="urn:microsoft.com/office/officeart/2011/layout/CircleProcess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419413F-B37C-4872-B7E6-33191AF63A17}">
      <dgm:prSet phldrT="[Text]"/>
      <dgm:spPr/>
      <dgm:t>
        <a:bodyPr/>
        <a:lstStyle/>
        <a:p>
          <a:r>
            <a:rPr lang="en-US" dirty="0"/>
            <a:t>Attack by Muhammad Bin </a:t>
          </a:r>
          <a:r>
            <a:rPr lang="en-US" dirty="0" err="1"/>
            <a:t>Qasim</a:t>
          </a:r>
          <a:endParaRPr lang="en-GB" dirty="0"/>
        </a:p>
      </dgm:t>
    </dgm:pt>
    <dgm:pt modelId="{970F2AB9-B459-41DE-886B-ECD59BFE57B1}" type="parTrans" cxnId="{9534097E-4DA2-4E96-BCE9-4A662899E626}">
      <dgm:prSet/>
      <dgm:spPr/>
      <dgm:t>
        <a:bodyPr/>
        <a:lstStyle/>
        <a:p>
          <a:endParaRPr lang="en-GB"/>
        </a:p>
      </dgm:t>
    </dgm:pt>
    <dgm:pt modelId="{16B3602C-817C-4E61-A7BD-CC26A5D83BF8}" type="sibTrans" cxnId="{9534097E-4DA2-4E96-BCE9-4A662899E626}">
      <dgm:prSet/>
      <dgm:spPr/>
      <dgm:t>
        <a:bodyPr/>
        <a:lstStyle/>
        <a:p>
          <a:endParaRPr lang="en-GB"/>
        </a:p>
      </dgm:t>
    </dgm:pt>
    <dgm:pt modelId="{61280AC0-BE4D-4490-B1B2-133007413B4E}">
      <dgm:prSet phldrT="[Text]"/>
      <dgm:spPr/>
      <dgm:t>
        <a:bodyPr/>
        <a:lstStyle/>
        <a:p>
          <a:r>
            <a:rPr lang="en-US" dirty="0"/>
            <a:t>Ghaznavid dynasty</a:t>
          </a:r>
          <a:endParaRPr lang="en-GB" dirty="0"/>
        </a:p>
      </dgm:t>
    </dgm:pt>
    <dgm:pt modelId="{C5383B4F-1BD3-4B2B-99D9-0C655B412BD2}" type="parTrans" cxnId="{A144FC76-588C-4EDF-BA73-91BF29ED6E49}">
      <dgm:prSet/>
      <dgm:spPr/>
      <dgm:t>
        <a:bodyPr/>
        <a:lstStyle/>
        <a:p>
          <a:endParaRPr lang="en-GB"/>
        </a:p>
      </dgm:t>
    </dgm:pt>
    <dgm:pt modelId="{611E3950-25B2-46BC-99DA-7B968AE05099}" type="sibTrans" cxnId="{A144FC76-588C-4EDF-BA73-91BF29ED6E49}">
      <dgm:prSet/>
      <dgm:spPr/>
      <dgm:t>
        <a:bodyPr/>
        <a:lstStyle/>
        <a:p>
          <a:endParaRPr lang="en-GB"/>
        </a:p>
      </dgm:t>
    </dgm:pt>
    <dgm:pt modelId="{404C165A-D36B-4ECB-BFF7-C7F7B3AB95E1}">
      <dgm:prSet phldrT="[Text]"/>
      <dgm:spPr/>
      <dgm:t>
        <a:bodyPr/>
        <a:lstStyle/>
        <a:p>
          <a:r>
            <a:rPr lang="en-US" dirty="0"/>
            <a:t>Ghauri dynasty</a:t>
          </a:r>
          <a:endParaRPr lang="en-GB" dirty="0"/>
        </a:p>
      </dgm:t>
    </dgm:pt>
    <dgm:pt modelId="{0549E7A5-8E64-40FA-9F07-3D3027657E32}" type="parTrans" cxnId="{F25E5B09-167A-472D-9748-2AA9C7C0CBB6}">
      <dgm:prSet/>
      <dgm:spPr/>
      <dgm:t>
        <a:bodyPr/>
        <a:lstStyle/>
        <a:p>
          <a:endParaRPr lang="en-GB"/>
        </a:p>
      </dgm:t>
    </dgm:pt>
    <dgm:pt modelId="{863ABA40-D7A4-428A-A036-9575594BCC1B}" type="sibTrans" cxnId="{F25E5B09-167A-472D-9748-2AA9C7C0CBB6}">
      <dgm:prSet/>
      <dgm:spPr/>
      <dgm:t>
        <a:bodyPr/>
        <a:lstStyle/>
        <a:p>
          <a:endParaRPr lang="en-GB"/>
        </a:p>
      </dgm:t>
    </dgm:pt>
    <dgm:pt modelId="{973DCB41-6D0A-4B99-8A39-A75C83DD1EC0}" type="pres">
      <dgm:prSet presAssocID="{1D814749-93AB-4DA2-8617-A135AEF883EE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81F2548A-58E0-4A77-A04B-020390A60D51}" type="pres">
      <dgm:prSet presAssocID="{404C165A-D36B-4ECB-BFF7-C7F7B3AB95E1}" presName="Accent3" presStyleCnt="0"/>
      <dgm:spPr/>
    </dgm:pt>
    <dgm:pt modelId="{6C8BDFCE-6B3A-455F-ADF0-FD7036BFDF57}" type="pres">
      <dgm:prSet presAssocID="{404C165A-D36B-4ECB-BFF7-C7F7B3AB95E1}" presName="Accent" presStyleLbl="node1" presStyleIdx="0" presStyleCnt="3"/>
      <dgm:spPr/>
    </dgm:pt>
    <dgm:pt modelId="{16E91EAF-7371-453C-95D8-10628B1FCFB5}" type="pres">
      <dgm:prSet presAssocID="{404C165A-D36B-4ECB-BFF7-C7F7B3AB95E1}" presName="ParentBackground3" presStyleCnt="0"/>
      <dgm:spPr/>
    </dgm:pt>
    <dgm:pt modelId="{46110FC1-F96E-47E2-9F14-8F1A54AE798F}" type="pres">
      <dgm:prSet presAssocID="{404C165A-D36B-4ECB-BFF7-C7F7B3AB95E1}" presName="ParentBackground" presStyleLbl="fgAcc1" presStyleIdx="0" presStyleCnt="3"/>
      <dgm:spPr/>
    </dgm:pt>
    <dgm:pt modelId="{46A86C6C-1092-4942-95A8-8CEB417FD16B}" type="pres">
      <dgm:prSet presAssocID="{404C165A-D36B-4ECB-BFF7-C7F7B3AB95E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3485E8C-2651-4271-BAC0-A14F9940ADF0}" type="pres">
      <dgm:prSet presAssocID="{61280AC0-BE4D-4490-B1B2-133007413B4E}" presName="Accent2" presStyleCnt="0"/>
      <dgm:spPr/>
    </dgm:pt>
    <dgm:pt modelId="{52C95246-3A88-43FE-A296-BEB98D7D73CF}" type="pres">
      <dgm:prSet presAssocID="{61280AC0-BE4D-4490-B1B2-133007413B4E}" presName="Accent" presStyleLbl="node1" presStyleIdx="1" presStyleCnt="3"/>
      <dgm:spPr/>
    </dgm:pt>
    <dgm:pt modelId="{BF3AEAB4-6A4E-4A32-BF2F-80BC55EA1074}" type="pres">
      <dgm:prSet presAssocID="{61280AC0-BE4D-4490-B1B2-133007413B4E}" presName="ParentBackground2" presStyleCnt="0"/>
      <dgm:spPr/>
    </dgm:pt>
    <dgm:pt modelId="{614EC38C-A401-418F-9B47-82E9F43A1603}" type="pres">
      <dgm:prSet presAssocID="{61280AC0-BE4D-4490-B1B2-133007413B4E}" presName="ParentBackground" presStyleLbl="fgAcc1" presStyleIdx="1" presStyleCnt="3"/>
      <dgm:spPr/>
    </dgm:pt>
    <dgm:pt modelId="{6C456315-68A6-49C5-941A-F3748FC4DACF}" type="pres">
      <dgm:prSet presAssocID="{61280AC0-BE4D-4490-B1B2-133007413B4E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EC082A27-3D74-4916-8AB8-26B05DB2E86E}" type="pres">
      <dgm:prSet presAssocID="{F419413F-B37C-4872-B7E6-33191AF63A17}" presName="Accent1" presStyleCnt="0"/>
      <dgm:spPr/>
    </dgm:pt>
    <dgm:pt modelId="{09047ED3-DC03-4EBB-A1E5-AF2ACD339990}" type="pres">
      <dgm:prSet presAssocID="{F419413F-B37C-4872-B7E6-33191AF63A17}" presName="Accent" presStyleLbl="node1" presStyleIdx="2" presStyleCnt="3"/>
      <dgm:spPr/>
    </dgm:pt>
    <dgm:pt modelId="{840AF594-6DAE-4F85-9F21-3BFA951A978B}" type="pres">
      <dgm:prSet presAssocID="{F419413F-B37C-4872-B7E6-33191AF63A17}" presName="ParentBackground1" presStyleCnt="0"/>
      <dgm:spPr/>
    </dgm:pt>
    <dgm:pt modelId="{61C10D7C-8713-4C52-AC61-3F6C602FE3AC}" type="pres">
      <dgm:prSet presAssocID="{F419413F-B37C-4872-B7E6-33191AF63A17}" presName="ParentBackground" presStyleLbl="fgAcc1" presStyleIdx="2" presStyleCnt="3"/>
      <dgm:spPr/>
    </dgm:pt>
    <dgm:pt modelId="{BEC6AA3B-5ECE-4D41-AE25-FC88FCF1CF1C}" type="pres">
      <dgm:prSet presAssocID="{F419413F-B37C-4872-B7E6-33191AF63A17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F25E5B09-167A-472D-9748-2AA9C7C0CBB6}" srcId="{1D814749-93AB-4DA2-8617-A135AEF883EE}" destId="{404C165A-D36B-4ECB-BFF7-C7F7B3AB95E1}" srcOrd="2" destOrd="0" parTransId="{0549E7A5-8E64-40FA-9F07-3D3027657E32}" sibTransId="{863ABA40-D7A4-428A-A036-9575594BCC1B}"/>
    <dgm:cxn modelId="{AC248F2B-E95B-4D69-A39E-C9D8E98543C3}" type="presOf" srcId="{1D814749-93AB-4DA2-8617-A135AEF883EE}" destId="{973DCB41-6D0A-4B99-8A39-A75C83DD1EC0}" srcOrd="0" destOrd="0" presId="urn:microsoft.com/office/officeart/2011/layout/CircleProcess"/>
    <dgm:cxn modelId="{F8E82546-A8E9-422D-8E8F-115855BDBE42}" type="presOf" srcId="{404C165A-D36B-4ECB-BFF7-C7F7B3AB95E1}" destId="{46A86C6C-1092-4942-95A8-8CEB417FD16B}" srcOrd="1" destOrd="0" presId="urn:microsoft.com/office/officeart/2011/layout/CircleProcess"/>
    <dgm:cxn modelId="{A144FC76-588C-4EDF-BA73-91BF29ED6E49}" srcId="{1D814749-93AB-4DA2-8617-A135AEF883EE}" destId="{61280AC0-BE4D-4490-B1B2-133007413B4E}" srcOrd="1" destOrd="0" parTransId="{C5383B4F-1BD3-4B2B-99D9-0C655B412BD2}" sibTransId="{611E3950-25B2-46BC-99DA-7B968AE05099}"/>
    <dgm:cxn modelId="{E393A657-284C-4BC7-B1D7-871549D28E5D}" type="presOf" srcId="{F419413F-B37C-4872-B7E6-33191AF63A17}" destId="{61C10D7C-8713-4C52-AC61-3F6C602FE3AC}" srcOrd="0" destOrd="0" presId="urn:microsoft.com/office/officeart/2011/layout/CircleProcess"/>
    <dgm:cxn modelId="{9534097E-4DA2-4E96-BCE9-4A662899E626}" srcId="{1D814749-93AB-4DA2-8617-A135AEF883EE}" destId="{F419413F-B37C-4872-B7E6-33191AF63A17}" srcOrd="0" destOrd="0" parTransId="{970F2AB9-B459-41DE-886B-ECD59BFE57B1}" sibTransId="{16B3602C-817C-4E61-A7BD-CC26A5D83BF8}"/>
    <dgm:cxn modelId="{E0D45084-09EB-4DE2-AFDD-C0BB5E353BCB}" type="presOf" srcId="{61280AC0-BE4D-4490-B1B2-133007413B4E}" destId="{614EC38C-A401-418F-9B47-82E9F43A1603}" srcOrd="0" destOrd="0" presId="urn:microsoft.com/office/officeart/2011/layout/CircleProcess"/>
    <dgm:cxn modelId="{7FD164AC-59AD-4BA0-BBBB-825507E534CF}" type="presOf" srcId="{404C165A-D36B-4ECB-BFF7-C7F7B3AB95E1}" destId="{46110FC1-F96E-47E2-9F14-8F1A54AE798F}" srcOrd="0" destOrd="0" presId="urn:microsoft.com/office/officeart/2011/layout/CircleProcess"/>
    <dgm:cxn modelId="{776755D5-C21E-4CAC-84E4-F4B614C6FCC4}" type="presOf" srcId="{F419413F-B37C-4872-B7E6-33191AF63A17}" destId="{BEC6AA3B-5ECE-4D41-AE25-FC88FCF1CF1C}" srcOrd="1" destOrd="0" presId="urn:microsoft.com/office/officeart/2011/layout/CircleProcess"/>
    <dgm:cxn modelId="{43BB79D6-5A73-4B05-B130-1FB57C8284C8}" type="presOf" srcId="{61280AC0-BE4D-4490-B1B2-133007413B4E}" destId="{6C456315-68A6-49C5-941A-F3748FC4DACF}" srcOrd="1" destOrd="0" presId="urn:microsoft.com/office/officeart/2011/layout/CircleProcess"/>
    <dgm:cxn modelId="{1DA9BA6D-1290-4F5D-BF52-6AB80625D28D}" type="presParOf" srcId="{973DCB41-6D0A-4B99-8A39-A75C83DD1EC0}" destId="{81F2548A-58E0-4A77-A04B-020390A60D51}" srcOrd="0" destOrd="0" presId="urn:microsoft.com/office/officeart/2011/layout/CircleProcess"/>
    <dgm:cxn modelId="{4A26E649-B3C3-4DF4-AF1D-3C89BC477572}" type="presParOf" srcId="{81F2548A-58E0-4A77-A04B-020390A60D51}" destId="{6C8BDFCE-6B3A-455F-ADF0-FD7036BFDF57}" srcOrd="0" destOrd="0" presId="urn:microsoft.com/office/officeart/2011/layout/CircleProcess"/>
    <dgm:cxn modelId="{0536BE98-14B8-4C25-9123-487AE91BCDF1}" type="presParOf" srcId="{973DCB41-6D0A-4B99-8A39-A75C83DD1EC0}" destId="{16E91EAF-7371-453C-95D8-10628B1FCFB5}" srcOrd="1" destOrd="0" presId="urn:microsoft.com/office/officeart/2011/layout/CircleProcess"/>
    <dgm:cxn modelId="{987A2809-3236-4FBD-B038-4A6DA5F94A18}" type="presParOf" srcId="{16E91EAF-7371-453C-95D8-10628B1FCFB5}" destId="{46110FC1-F96E-47E2-9F14-8F1A54AE798F}" srcOrd="0" destOrd="0" presId="urn:microsoft.com/office/officeart/2011/layout/CircleProcess"/>
    <dgm:cxn modelId="{685143D9-7845-4071-AE27-5DA24E64B273}" type="presParOf" srcId="{973DCB41-6D0A-4B99-8A39-A75C83DD1EC0}" destId="{46A86C6C-1092-4942-95A8-8CEB417FD16B}" srcOrd="2" destOrd="0" presId="urn:microsoft.com/office/officeart/2011/layout/CircleProcess"/>
    <dgm:cxn modelId="{0443B779-1D3F-4746-BF1C-1AF75FF20629}" type="presParOf" srcId="{973DCB41-6D0A-4B99-8A39-A75C83DD1EC0}" destId="{13485E8C-2651-4271-BAC0-A14F9940ADF0}" srcOrd="3" destOrd="0" presId="urn:microsoft.com/office/officeart/2011/layout/CircleProcess"/>
    <dgm:cxn modelId="{93D92A92-3538-4516-AB5B-0BD87A87AB45}" type="presParOf" srcId="{13485E8C-2651-4271-BAC0-A14F9940ADF0}" destId="{52C95246-3A88-43FE-A296-BEB98D7D73CF}" srcOrd="0" destOrd="0" presId="urn:microsoft.com/office/officeart/2011/layout/CircleProcess"/>
    <dgm:cxn modelId="{738840B3-2285-4F76-BCB4-6AB4E78D97F3}" type="presParOf" srcId="{973DCB41-6D0A-4B99-8A39-A75C83DD1EC0}" destId="{BF3AEAB4-6A4E-4A32-BF2F-80BC55EA1074}" srcOrd="4" destOrd="0" presId="urn:microsoft.com/office/officeart/2011/layout/CircleProcess"/>
    <dgm:cxn modelId="{00D0515E-E4C4-4175-AFF5-BE009F0F83C1}" type="presParOf" srcId="{BF3AEAB4-6A4E-4A32-BF2F-80BC55EA1074}" destId="{614EC38C-A401-418F-9B47-82E9F43A1603}" srcOrd="0" destOrd="0" presId="urn:microsoft.com/office/officeart/2011/layout/CircleProcess"/>
    <dgm:cxn modelId="{C8416DDC-4AF7-4037-84E7-A7CA79B6F024}" type="presParOf" srcId="{973DCB41-6D0A-4B99-8A39-A75C83DD1EC0}" destId="{6C456315-68A6-49C5-941A-F3748FC4DACF}" srcOrd="5" destOrd="0" presId="urn:microsoft.com/office/officeart/2011/layout/CircleProcess"/>
    <dgm:cxn modelId="{8E1C6908-37DD-40D2-9ECF-24D53FC62D5B}" type="presParOf" srcId="{973DCB41-6D0A-4B99-8A39-A75C83DD1EC0}" destId="{EC082A27-3D74-4916-8AB8-26B05DB2E86E}" srcOrd="6" destOrd="0" presId="urn:microsoft.com/office/officeart/2011/layout/CircleProcess"/>
    <dgm:cxn modelId="{D1A126DA-2959-4284-BB14-B928F7801BAD}" type="presParOf" srcId="{EC082A27-3D74-4916-8AB8-26B05DB2E86E}" destId="{09047ED3-DC03-4EBB-A1E5-AF2ACD339990}" srcOrd="0" destOrd="0" presId="urn:microsoft.com/office/officeart/2011/layout/CircleProcess"/>
    <dgm:cxn modelId="{3B7F6764-B48E-40A8-9F66-1416D52F3931}" type="presParOf" srcId="{973DCB41-6D0A-4B99-8A39-A75C83DD1EC0}" destId="{840AF594-6DAE-4F85-9F21-3BFA951A978B}" srcOrd="7" destOrd="0" presId="urn:microsoft.com/office/officeart/2011/layout/CircleProcess"/>
    <dgm:cxn modelId="{C18A1CA9-CF27-4972-84AC-ED5A7F9BE7B2}" type="presParOf" srcId="{840AF594-6DAE-4F85-9F21-3BFA951A978B}" destId="{61C10D7C-8713-4C52-AC61-3F6C602FE3AC}" srcOrd="0" destOrd="0" presId="urn:microsoft.com/office/officeart/2011/layout/CircleProcess"/>
    <dgm:cxn modelId="{A9BEAEBC-9A55-4AC1-88CA-C02D9988551A}" type="presParOf" srcId="{973DCB41-6D0A-4B99-8A39-A75C83DD1EC0}" destId="{BEC6AA3B-5ECE-4D41-AE25-FC88FCF1CF1C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1AF34D-9E66-4004-9869-429E79F78AED}" type="doc">
      <dgm:prSet loTypeId="urn:microsoft.com/office/officeart/2005/8/layout/matrix2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5982A82B-353B-49FA-B020-CD0A695BFCA2}">
      <dgm:prSet phldrT="[Text]"/>
      <dgm:spPr/>
      <dgm:t>
        <a:bodyPr/>
        <a:lstStyle/>
        <a:p>
          <a:r>
            <a:rPr lang="en-US" dirty="0"/>
            <a:t>Attacking any foreign territory</a:t>
          </a:r>
          <a:endParaRPr lang="en-GB" dirty="0"/>
        </a:p>
      </dgm:t>
    </dgm:pt>
    <dgm:pt modelId="{1DE04F3E-70CF-4B48-95F7-A209B9E1D1DC}" type="parTrans" cxnId="{BBCB6360-5979-4BA9-9B6D-901722727EBB}">
      <dgm:prSet/>
      <dgm:spPr/>
      <dgm:t>
        <a:bodyPr/>
        <a:lstStyle/>
        <a:p>
          <a:endParaRPr lang="en-GB"/>
        </a:p>
      </dgm:t>
    </dgm:pt>
    <dgm:pt modelId="{E53D4255-41CE-4DE6-B478-D9C1BBACD087}" type="sibTrans" cxnId="{BBCB6360-5979-4BA9-9B6D-901722727EBB}">
      <dgm:prSet/>
      <dgm:spPr/>
      <dgm:t>
        <a:bodyPr/>
        <a:lstStyle/>
        <a:p>
          <a:endParaRPr lang="en-GB"/>
        </a:p>
      </dgm:t>
    </dgm:pt>
    <dgm:pt modelId="{626AA610-6538-4DB2-B4E0-6637DD3C279B}">
      <dgm:prSet phldrT="[Text]"/>
      <dgm:spPr/>
      <dgm:t>
        <a:bodyPr/>
        <a:lstStyle/>
        <a:p>
          <a:r>
            <a:rPr lang="en-US" dirty="0"/>
            <a:t>Annexing of that area</a:t>
          </a:r>
          <a:endParaRPr lang="en-GB" dirty="0"/>
        </a:p>
      </dgm:t>
    </dgm:pt>
    <dgm:pt modelId="{528E0ABE-30A3-4D47-B551-6342886FEE70}" type="parTrans" cxnId="{D1C913E2-3D97-40D6-8616-346CDF191E33}">
      <dgm:prSet/>
      <dgm:spPr/>
      <dgm:t>
        <a:bodyPr/>
        <a:lstStyle/>
        <a:p>
          <a:endParaRPr lang="en-GB"/>
        </a:p>
      </dgm:t>
    </dgm:pt>
    <dgm:pt modelId="{7888FB58-1C40-4E64-83B1-DCED20489D1E}" type="sibTrans" cxnId="{D1C913E2-3D97-40D6-8616-346CDF191E33}">
      <dgm:prSet/>
      <dgm:spPr/>
      <dgm:t>
        <a:bodyPr/>
        <a:lstStyle/>
        <a:p>
          <a:endParaRPr lang="en-GB"/>
        </a:p>
      </dgm:t>
    </dgm:pt>
    <dgm:pt modelId="{97FE8181-0C1E-43DB-997E-B38D2D8A1BEF}">
      <dgm:prSet phldrT="[Text]"/>
      <dgm:spPr/>
      <dgm:t>
        <a:bodyPr/>
        <a:lstStyle/>
        <a:p>
          <a:r>
            <a:rPr lang="en-US" dirty="0"/>
            <a:t>Consolidation of power over that territory</a:t>
          </a:r>
          <a:endParaRPr lang="en-GB" dirty="0"/>
        </a:p>
      </dgm:t>
    </dgm:pt>
    <dgm:pt modelId="{9C9DE4AE-B1FE-440F-B302-0392EEDD15B4}" type="parTrans" cxnId="{E52588D5-82E1-4A8A-9FE0-BD3A79257B2C}">
      <dgm:prSet/>
      <dgm:spPr/>
      <dgm:t>
        <a:bodyPr/>
        <a:lstStyle/>
        <a:p>
          <a:endParaRPr lang="en-GB"/>
        </a:p>
      </dgm:t>
    </dgm:pt>
    <dgm:pt modelId="{AA5F9013-0B3E-4145-9053-3C457023F7B3}" type="sibTrans" cxnId="{E52588D5-82E1-4A8A-9FE0-BD3A79257B2C}">
      <dgm:prSet/>
      <dgm:spPr/>
      <dgm:t>
        <a:bodyPr/>
        <a:lstStyle/>
        <a:p>
          <a:endParaRPr lang="en-GB"/>
        </a:p>
      </dgm:t>
    </dgm:pt>
    <dgm:pt modelId="{F495785E-51D3-4024-91A8-BC51D9C69F2D}">
      <dgm:prSet phldrT="[Text]"/>
      <dgm:spPr/>
      <dgm:t>
        <a:bodyPr/>
        <a:lstStyle/>
        <a:p>
          <a:r>
            <a:rPr lang="en-US" dirty="0"/>
            <a:t>Administration of the said area</a:t>
          </a:r>
          <a:endParaRPr lang="en-GB" dirty="0"/>
        </a:p>
      </dgm:t>
    </dgm:pt>
    <dgm:pt modelId="{9AC38CD3-478B-435C-878F-37A609A8F954}" type="parTrans" cxnId="{4BB8CD8D-92AC-4F62-BBA3-BD78F22584C1}">
      <dgm:prSet/>
      <dgm:spPr/>
      <dgm:t>
        <a:bodyPr/>
        <a:lstStyle/>
        <a:p>
          <a:endParaRPr lang="en-GB"/>
        </a:p>
      </dgm:t>
    </dgm:pt>
    <dgm:pt modelId="{5B0C13DA-AAC3-4A91-A75D-89AEB0DB148F}" type="sibTrans" cxnId="{4BB8CD8D-92AC-4F62-BBA3-BD78F22584C1}">
      <dgm:prSet/>
      <dgm:spPr/>
      <dgm:t>
        <a:bodyPr/>
        <a:lstStyle/>
        <a:p>
          <a:endParaRPr lang="en-GB"/>
        </a:p>
      </dgm:t>
    </dgm:pt>
    <dgm:pt modelId="{6F66C7DB-12A4-44F5-AC3B-28D0CA981215}" type="pres">
      <dgm:prSet presAssocID="{7B1AF34D-9E66-4004-9869-429E79F78AED}" presName="matrix" presStyleCnt="0">
        <dgm:presLayoutVars>
          <dgm:chMax val="1"/>
          <dgm:dir/>
          <dgm:resizeHandles val="exact"/>
        </dgm:presLayoutVars>
      </dgm:prSet>
      <dgm:spPr/>
    </dgm:pt>
    <dgm:pt modelId="{AC413627-70D5-4FB7-90E8-0617EF791C0D}" type="pres">
      <dgm:prSet presAssocID="{7B1AF34D-9E66-4004-9869-429E79F78AED}" presName="axisShape" presStyleLbl="bgShp" presStyleIdx="0" presStyleCnt="1"/>
      <dgm:spPr/>
    </dgm:pt>
    <dgm:pt modelId="{24A88307-72D1-4DEC-918B-73D5841B8746}" type="pres">
      <dgm:prSet presAssocID="{7B1AF34D-9E66-4004-9869-429E79F78AED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1A8E587-0BEC-4234-ADA1-4A093097E143}" type="pres">
      <dgm:prSet presAssocID="{7B1AF34D-9E66-4004-9869-429E79F78AED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6A3C61A-F07B-4D95-AA06-474D3ECAF44B}" type="pres">
      <dgm:prSet presAssocID="{7B1AF34D-9E66-4004-9869-429E79F78AED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04995D6-97C3-4CC0-BA16-A5A9CA348B9A}" type="pres">
      <dgm:prSet presAssocID="{7B1AF34D-9E66-4004-9869-429E79F78AED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4583409-999B-4FB2-9053-28024D76A8E2}" type="presOf" srcId="{5982A82B-353B-49FA-B020-CD0A695BFCA2}" destId="{24A88307-72D1-4DEC-918B-73D5841B8746}" srcOrd="0" destOrd="0" presId="urn:microsoft.com/office/officeart/2005/8/layout/matrix2"/>
    <dgm:cxn modelId="{BBCB6360-5979-4BA9-9B6D-901722727EBB}" srcId="{7B1AF34D-9E66-4004-9869-429E79F78AED}" destId="{5982A82B-353B-49FA-B020-CD0A695BFCA2}" srcOrd="0" destOrd="0" parTransId="{1DE04F3E-70CF-4B48-95F7-A209B9E1D1DC}" sibTransId="{E53D4255-41CE-4DE6-B478-D9C1BBACD087}"/>
    <dgm:cxn modelId="{B51D8948-E26C-4597-BFFE-5B08E89ACCA9}" type="presOf" srcId="{7B1AF34D-9E66-4004-9869-429E79F78AED}" destId="{6F66C7DB-12A4-44F5-AC3B-28D0CA981215}" srcOrd="0" destOrd="0" presId="urn:microsoft.com/office/officeart/2005/8/layout/matrix2"/>
    <dgm:cxn modelId="{4BB8CD8D-92AC-4F62-BBA3-BD78F22584C1}" srcId="{7B1AF34D-9E66-4004-9869-429E79F78AED}" destId="{F495785E-51D3-4024-91A8-BC51D9C69F2D}" srcOrd="3" destOrd="0" parTransId="{9AC38CD3-478B-435C-878F-37A609A8F954}" sibTransId="{5B0C13DA-AAC3-4A91-A75D-89AEB0DB148F}"/>
    <dgm:cxn modelId="{032CEC93-F393-4C84-9CBF-C52ACFBD54CF}" type="presOf" srcId="{97FE8181-0C1E-43DB-997E-B38D2D8A1BEF}" destId="{96A3C61A-F07B-4D95-AA06-474D3ECAF44B}" srcOrd="0" destOrd="0" presId="urn:microsoft.com/office/officeart/2005/8/layout/matrix2"/>
    <dgm:cxn modelId="{E52588D5-82E1-4A8A-9FE0-BD3A79257B2C}" srcId="{7B1AF34D-9E66-4004-9869-429E79F78AED}" destId="{97FE8181-0C1E-43DB-997E-B38D2D8A1BEF}" srcOrd="2" destOrd="0" parTransId="{9C9DE4AE-B1FE-440F-B302-0392EEDD15B4}" sibTransId="{AA5F9013-0B3E-4145-9053-3C457023F7B3}"/>
    <dgm:cxn modelId="{8B243ED6-3938-4E1A-8C3E-E2ABADA5B76C}" type="presOf" srcId="{F495785E-51D3-4024-91A8-BC51D9C69F2D}" destId="{004995D6-97C3-4CC0-BA16-A5A9CA348B9A}" srcOrd="0" destOrd="0" presId="urn:microsoft.com/office/officeart/2005/8/layout/matrix2"/>
    <dgm:cxn modelId="{D1C913E2-3D97-40D6-8616-346CDF191E33}" srcId="{7B1AF34D-9E66-4004-9869-429E79F78AED}" destId="{626AA610-6538-4DB2-B4E0-6637DD3C279B}" srcOrd="1" destOrd="0" parTransId="{528E0ABE-30A3-4D47-B551-6342886FEE70}" sibTransId="{7888FB58-1C40-4E64-83B1-DCED20489D1E}"/>
    <dgm:cxn modelId="{30735DE9-FBD4-45C1-8F51-BE02AC14B5CC}" type="presOf" srcId="{626AA610-6538-4DB2-B4E0-6637DD3C279B}" destId="{71A8E587-0BEC-4234-ADA1-4A093097E143}" srcOrd="0" destOrd="0" presId="urn:microsoft.com/office/officeart/2005/8/layout/matrix2"/>
    <dgm:cxn modelId="{473592D8-2785-4B31-AE64-400DBAD91138}" type="presParOf" srcId="{6F66C7DB-12A4-44F5-AC3B-28D0CA981215}" destId="{AC413627-70D5-4FB7-90E8-0617EF791C0D}" srcOrd="0" destOrd="0" presId="urn:microsoft.com/office/officeart/2005/8/layout/matrix2"/>
    <dgm:cxn modelId="{E7B6E01C-9D05-40E9-B300-BBB27D06042C}" type="presParOf" srcId="{6F66C7DB-12A4-44F5-AC3B-28D0CA981215}" destId="{24A88307-72D1-4DEC-918B-73D5841B8746}" srcOrd="1" destOrd="0" presId="urn:microsoft.com/office/officeart/2005/8/layout/matrix2"/>
    <dgm:cxn modelId="{15E663D3-DA61-4942-901E-98790E2FE2EE}" type="presParOf" srcId="{6F66C7DB-12A4-44F5-AC3B-28D0CA981215}" destId="{71A8E587-0BEC-4234-ADA1-4A093097E143}" srcOrd="2" destOrd="0" presId="urn:microsoft.com/office/officeart/2005/8/layout/matrix2"/>
    <dgm:cxn modelId="{5A34D844-8789-492A-B95A-01B57291892C}" type="presParOf" srcId="{6F66C7DB-12A4-44F5-AC3B-28D0CA981215}" destId="{96A3C61A-F07B-4D95-AA06-474D3ECAF44B}" srcOrd="3" destOrd="0" presId="urn:microsoft.com/office/officeart/2005/8/layout/matrix2"/>
    <dgm:cxn modelId="{976FEA61-F8A6-44CB-9A7D-83C389F9317F}" type="presParOf" srcId="{6F66C7DB-12A4-44F5-AC3B-28D0CA981215}" destId="{004995D6-97C3-4CC0-BA16-A5A9CA348B9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FB70B1-0309-4A7E-B387-ED7ACE104F0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C7F31D9E-8B83-4CBE-A771-2970A8995686}">
      <dgm:prSet phldrT="[Text]"/>
      <dgm:spPr/>
      <dgm:t>
        <a:bodyPr/>
        <a:lstStyle/>
        <a:p>
          <a:r>
            <a:rPr lang="en-US" dirty="0"/>
            <a:t>Slave Dynasty  (1206-1290)</a:t>
          </a:r>
          <a:endParaRPr lang="en-GB" dirty="0"/>
        </a:p>
      </dgm:t>
    </dgm:pt>
    <dgm:pt modelId="{31B43751-DA40-4370-A478-CD6A41F5AC43}" type="parTrans" cxnId="{70C71373-3B7D-4414-9131-74C8E21176C1}">
      <dgm:prSet/>
      <dgm:spPr/>
      <dgm:t>
        <a:bodyPr/>
        <a:lstStyle/>
        <a:p>
          <a:endParaRPr lang="en-GB"/>
        </a:p>
      </dgm:t>
    </dgm:pt>
    <dgm:pt modelId="{BD4E69EF-57C6-4B49-9AA5-F0056FDB52A2}" type="sibTrans" cxnId="{70C71373-3B7D-4414-9131-74C8E21176C1}">
      <dgm:prSet/>
      <dgm:spPr/>
      <dgm:t>
        <a:bodyPr/>
        <a:lstStyle/>
        <a:p>
          <a:endParaRPr lang="en-GB"/>
        </a:p>
      </dgm:t>
    </dgm:pt>
    <dgm:pt modelId="{94770A47-7306-4CE8-A3F8-13F84D59D573}">
      <dgm:prSet phldrT="[Text]"/>
      <dgm:spPr/>
      <dgm:t>
        <a:bodyPr/>
        <a:lstStyle/>
        <a:p>
          <a:r>
            <a:rPr lang="en-US" dirty="0"/>
            <a:t>Khilji Dynasty  (1290-1320)</a:t>
          </a:r>
          <a:endParaRPr lang="en-GB" dirty="0"/>
        </a:p>
      </dgm:t>
    </dgm:pt>
    <dgm:pt modelId="{999B1E31-8B59-48D6-A138-E77562190073}" type="parTrans" cxnId="{BF8FA8CE-6A63-4E3A-AB52-204272C1C4A2}">
      <dgm:prSet/>
      <dgm:spPr/>
      <dgm:t>
        <a:bodyPr/>
        <a:lstStyle/>
        <a:p>
          <a:endParaRPr lang="en-GB"/>
        </a:p>
      </dgm:t>
    </dgm:pt>
    <dgm:pt modelId="{6201519C-7321-49DB-9C95-866591EED41B}" type="sibTrans" cxnId="{BF8FA8CE-6A63-4E3A-AB52-204272C1C4A2}">
      <dgm:prSet/>
      <dgm:spPr/>
      <dgm:t>
        <a:bodyPr/>
        <a:lstStyle/>
        <a:p>
          <a:endParaRPr lang="en-GB"/>
        </a:p>
      </dgm:t>
    </dgm:pt>
    <dgm:pt modelId="{7B51B2A5-21F9-4647-80D4-A44CBD5EB5C0}">
      <dgm:prSet phldrT="[Text]"/>
      <dgm:spPr/>
      <dgm:t>
        <a:bodyPr/>
        <a:lstStyle/>
        <a:p>
          <a:r>
            <a:rPr lang="en-US" dirty="0"/>
            <a:t>Tughlaq Dynasty (1320-1414)</a:t>
          </a:r>
          <a:endParaRPr lang="en-GB" dirty="0"/>
        </a:p>
      </dgm:t>
    </dgm:pt>
    <dgm:pt modelId="{CDFA1211-3498-49A1-8A19-F7D2CCCADA7A}" type="parTrans" cxnId="{49B5E3FD-28C1-4085-B27D-AFBF7C9F4AFB}">
      <dgm:prSet/>
      <dgm:spPr/>
      <dgm:t>
        <a:bodyPr/>
        <a:lstStyle/>
        <a:p>
          <a:endParaRPr lang="en-GB"/>
        </a:p>
      </dgm:t>
    </dgm:pt>
    <dgm:pt modelId="{845E2BFF-D84F-41C5-838B-97D2364E7A50}" type="sibTrans" cxnId="{49B5E3FD-28C1-4085-B27D-AFBF7C9F4AFB}">
      <dgm:prSet/>
      <dgm:spPr/>
      <dgm:t>
        <a:bodyPr/>
        <a:lstStyle/>
        <a:p>
          <a:endParaRPr lang="en-GB"/>
        </a:p>
      </dgm:t>
    </dgm:pt>
    <dgm:pt modelId="{FC74E88F-A399-4F6A-B66C-B6176D5FC152}">
      <dgm:prSet phldrT="[Text]"/>
      <dgm:spPr/>
      <dgm:t>
        <a:bodyPr/>
        <a:lstStyle/>
        <a:p>
          <a:r>
            <a:rPr lang="en-US" dirty="0"/>
            <a:t>Sayyed Dynasty (1414-1451)</a:t>
          </a:r>
          <a:endParaRPr lang="en-GB" dirty="0"/>
        </a:p>
      </dgm:t>
    </dgm:pt>
    <dgm:pt modelId="{CC043EC0-4DF6-44A5-90A9-1DAF35D49EEF}" type="parTrans" cxnId="{035AD33C-24B8-43B4-9EEA-C8A9EAB54F50}">
      <dgm:prSet/>
      <dgm:spPr/>
      <dgm:t>
        <a:bodyPr/>
        <a:lstStyle/>
        <a:p>
          <a:endParaRPr lang="en-GB"/>
        </a:p>
      </dgm:t>
    </dgm:pt>
    <dgm:pt modelId="{50122409-2EED-47CF-A5B6-D6CCC49CF043}" type="sibTrans" cxnId="{035AD33C-24B8-43B4-9EEA-C8A9EAB54F50}">
      <dgm:prSet/>
      <dgm:spPr/>
      <dgm:t>
        <a:bodyPr/>
        <a:lstStyle/>
        <a:p>
          <a:endParaRPr lang="en-GB"/>
        </a:p>
      </dgm:t>
    </dgm:pt>
    <dgm:pt modelId="{EE712B93-5E49-455B-B894-0C00B731383D}">
      <dgm:prSet phldrT="[Text]"/>
      <dgm:spPr/>
      <dgm:t>
        <a:bodyPr/>
        <a:lstStyle/>
        <a:p>
          <a:r>
            <a:rPr lang="en-US" dirty="0"/>
            <a:t>Lodhi Dynasty (1451-1526)</a:t>
          </a:r>
          <a:endParaRPr lang="en-GB" dirty="0"/>
        </a:p>
      </dgm:t>
    </dgm:pt>
    <dgm:pt modelId="{B8B255CE-FA80-4A99-B5B1-8471B183647E}" type="parTrans" cxnId="{AFAFCDC3-E72B-4C99-ACF1-7A5BEA18C6E2}">
      <dgm:prSet/>
      <dgm:spPr/>
      <dgm:t>
        <a:bodyPr/>
        <a:lstStyle/>
        <a:p>
          <a:endParaRPr lang="en-GB"/>
        </a:p>
      </dgm:t>
    </dgm:pt>
    <dgm:pt modelId="{614B12F9-3D6A-46C9-A8FD-1A0E87934E36}" type="sibTrans" cxnId="{AFAFCDC3-E72B-4C99-ACF1-7A5BEA18C6E2}">
      <dgm:prSet/>
      <dgm:spPr/>
      <dgm:t>
        <a:bodyPr/>
        <a:lstStyle/>
        <a:p>
          <a:endParaRPr lang="en-GB"/>
        </a:p>
      </dgm:t>
    </dgm:pt>
    <dgm:pt modelId="{5E8085BF-F45F-4C18-979A-4684CDA47EC3}" type="pres">
      <dgm:prSet presAssocID="{81FB70B1-0309-4A7E-B387-ED7ACE104F0C}" presName="linear" presStyleCnt="0">
        <dgm:presLayoutVars>
          <dgm:dir/>
          <dgm:animLvl val="lvl"/>
          <dgm:resizeHandles val="exact"/>
        </dgm:presLayoutVars>
      </dgm:prSet>
      <dgm:spPr/>
    </dgm:pt>
    <dgm:pt modelId="{0DF0AAE6-D97F-41FD-B54F-B34EDA61DB6E}" type="pres">
      <dgm:prSet presAssocID="{C7F31D9E-8B83-4CBE-A771-2970A8995686}" presName="parentLin" presStyleCnt="0"/>
      <dgm:spPr/>
    </dgm:pt>
    <dgm:pt modelId="{468FBD0F-0F6D-4B03-A648-2E1035D42157}" type="pres">
      <dgm:prSet presAssocID="{C7F31D9E-8B83-4CBE-A771-2970A8995686}" presName="parentLeftMargin" presStyleLbl="node1" presStyleIdx="0" presStyleCnt="5"/>
      <dgm:spPr/>
    </dgm:pt>
    <dgm:pt modelId="{EA3AF8B1-BBC8-4BC0-A40C-2432E060B827}" type="pres">
      <dgm:prSet presAssocID="{C7F31D9E-8B83-4CBE-A771-2970A899568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ACB333F-7377-4F38-94E7-F6D86962608E}" type="pres">
      <dgm:prSet presAssocID="{C7F31D9E-8B83-4CBE-A771-2970A8995686}" presName="negativeSpace" presStyleCnt="0"/>
      <dgm:spPr/>
    </dgm:pt>
    <dgm:pt modelId="{F1BEEE4E-0173-43E4-8521-D46051661CED}" type="pres">
      <dgm:prSet presAssocID="{C7F31D9E-8B83-4CBE-A771-2970A8995686}" presName="childText" presStyleLbl="conFgAcc1" presStyleIdx="0" presStyleCnt="5">
        <dgm:presLayoutVars>
          <dgm:bulletEnabled val="1"/>
        </dgm:presLayoutVars>
      </dgm:prSet>
      <dgm:spPr/>
    </dgm:pt>
    <dgm:pt modelId="{DB55699F-720F-404C-A455-BEE9E17BB0A2}" type="pres">
      <dgm:prSet presAssocID="{BD4E69EF-57C6-4B49-9AA5-F0056FDB52A2}" presName="spaceBetweenRectangles" presStyleCnt="0"/>
      <dgm:spPr/>
    </dgm:pt>
    <dgm:pt modelId="{0960D70E-D2BF-4243-B2F9-DCB0FC55E69A}" type="pres">
      <dgm:prSet presAssocID="{94770A47-7306-4CE8-A3F8-13F84D59D573}" presName="parentLin" presStyleCnt="0"/>
      <dgm:spPr/>
    </dgm:pt>
    <dgm:pt modelId="{D6DAF749-16DF-4364-B2F8-FC0A22E4B452}" type="pres">
      <dgm:prSet presAssocID="{94770A47-7306-4CE8-A3F8-13F84D59D573}" presName="parentLeftMargin" presStyleLbl="node1" presStyleIdx="0" presStyleCnt="5"/>
      <dgm:spPr/>
    </dgm:pt>
    <dgm:pt modelId="{0BD83B1E-47B9-4B05-8496-72B372A209B0}" type="pres">
      <dgm:prSet presAssocID="{94770A47-7306-4CE8-A3F8-13F84D59D57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F4AF9D0-8F53-4E13-ACE3-59A76062C83F}" type="pres">
      <dgm:prSet presAssocID="{94770A47-7306-4CE8-A3F8-13F84D59D573}" presName="negativeSpace" presStyleCnt="0"/>
      <dgm:spPr/>
    </dgm:pt>
    <dgm:pt modelId="{D1DA3448-0CB2-499B-8BC1-C70F1A552FC7}" type="pres">
      <dgm:prSet presAssocID="{94770A47-7306-4CE8-A3F8-13F84D59D573}" presName="childText" presStyleLbl="conFgAcc1" presStyleIdx="1" presStyleCnt="5">
        <dgm:presLayoutVars>
          <dgm:bulletEnabled val="1"/>
        </dgm:presLayoutVars>
      </dgm:prSet>
      <dgm:spPr/>
    </dgm:pt>
    <dgm:pt modelId="{90CC7799-CD4A-42EA-BCFD-3A5A1BF72A48}" type="pres">
      <dgm:prSet presAssocID="{6201519C-7321-49DB-9C95-866591EED41B}" presName="spaceBetweenRectangles" presStyleCnt="0"/>
      <dgm:spPr/>
    </dgm:pt>
    <dgm:pt modelId="{A7E18FEF-C6D2-44B8-AFE8-DBA69A67A307}" type="pres">
      <dgm:prSet presAssocID="{7B51B2A5-21F9-4647-80D4-A44CBD5EB5C0}" presName="parentLin" presStyleCnt="0"/>
      <dgm:spPr/>
    </dgm:pt>
    <dgm:pt modelId="{58569CDF-DC39-4D53-A1D7-E884CF76CF35}" type="pres">
      <dgm:prSet presAssocID="{7B51B2A5-21F9-4647-80D4-A44CBD5EB5C0}" presName="parentLeftMargin" presStyleLbl="node1" presStyleIdx="1" presStyleCnt="5"/>
      <dgm:spPr/>
    </dgm:pt>
    <dgm:pt modelId="{96D291AF-DE9B-4477-8130-F669743B73BA}" type="pres">
      <dgm:prSet presAssocID="{7B51B2A5-21F9-4647-80D4-A44CBD5EB5C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CC644FC-93BF-4C3B-A9A0-064F53EF79EF}" type="pres">
      <dgm:prSet presAssocID="{7B51B2A5-21F9-4647-80D4-A44CBD5EB5C0}" presName="negativeSpace" presStyleCnt="0"/>
      <dgm:spPr/>
    </dgm:pt>
    <dgm:pt modelId="{66108F96-E6FE-46D3-BE54-7923D50C21C2}" type="pres">
      <dgm:prSet presAssocID="{7B51B2A5-21F9-4647-80D4-A44CBD5EB5C0}" presName="childText" presStyleLbl="conFgAcc1" presStyleIdx="2" presStyleCnt="5">
        <dgm:presLayoutVars>
          <dgm:bulletEnabled val="1"/>
        </dgm:presLayoutVars>
      </dgm:prSet>
      <dgm:spPr/>
    </dgm:pt>
    <dgm:pt modelId="{5C2385C7-7FD5-45A4-BFE2-CDE1052AF168}" type="pres">
      <dgm:prSet presAssocID="{845E2BFF-D84F-41C5-838B-97D2364E7A50}" presName="spaceBetweenRectangles" presStyleCnt="0"/>
      <dgm:spPr/>
    </dgm:pt>
    <dgm:pt modelId="{69D076BF-711D-41ED-99E2-DBCBC5FEF989}" type="pres">
      <dgm:prSet presAssocID="{FC74E88F-A399-4F6A-B66C-B6176D5FC152}" presName="parentLin" presStyleCnt="0"/>
      <dgm:spPr/>
    </dgm:pt>
    <dgm:pt modelId="{2D1107C0-4EFC-4730-BF5D-895876E96547}" type="pres">
      <dgm:prSet presAssocID="{FC74E88F-A399-4F6A-B66C-B6176D5FC152}" presName="parentLeftMargin" presStyleLbl="node1" presStyleIdx="2" presStyleCnt="5"/>
      <dgm:spPr/>
    </dgm:pt>
    <dgm:pt modelId="{93C37CBD-F64D-4FCE-8D47-BF2FFCB7492D}" type="pres">
      <dgm:prSet presAssocID="{FC74E88F-A399-4F6A-B66C-B6176D5FC15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F97A49C-0594-47E7-844C-C802E9B6F964}" type="pres">
      <dgm:prSet presAssocID="{FC74E88F-A399-4F6A-B66C-B6176D5FC152}" presName="negativeSpace" presStyleCnt="0"/>
      <dgm:spPr/>
    </dgm:pt>
    <dgm:pt modelId="{4D696FD8-2151-4BC3-925B-5D82F5AC436A}" type="pres">
      <dgm:prSet presAssocID="{FC74E88F-A399-4F6A-B66C-B6176D5FC152}" presName="childText" presStyleLbl="conFgAcc1" presStyleIdx="3" presStyleCnt="5">
        <dgm:presLayoutVars>
          <dgm:bulletEnabled val="1"/>
        </dgm:presLayoutVars>
      </dgm:prSet>
      <dgm:spPr/>
    </dgm:pt>
    <dgm:pt modelId="{43022CB2-76C4-42AC-85DB-3944A03CF06B}" type="pres">
      <dgm:prSet presAssocID="{50122409-2EED-47CF-A5B6-D6CCC49CF043}" presName="spaceBetweenRectangles" presStyleCnt="0"/>
      <dgm:spPr/>
    </dgm:pt>
    <dgm:pt modelId="{E73B46D9-2745-4E4B-AE46-2091D5C452F1}" type="pres">
      <dgm:prSet presAssocID="{EE712B93-5E49-455B-B894-0C00B731383D}" presName="parentLin" presStyleCnt="0"/>
      <dgm:spPr/>
    </dgm:pt>
    <dgm:pt modelId="{BF4434E2-FFD6-4DC2-8039-5EEDF7F36E08}" type="pres">
      <dgm:prSet presAssocID="{EE712B93-5E49-455B-B894-0C00B731383D}" presName="parentLeftMargin" presStyleLbl="node1" presStyleIdx="3" presStyleCnt="5"/>
      <dgm:spPr/>
    </dgm:pt>
    <dgm:pt modelId="{C48232D4-4628-42FB-BD9A-1E62A6FFB882}" type="pres">
      <dgm:prSet presAssocID="{EE712B93-5E49-455B-B894-0C00B731383D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0BC1A187-D73E-4800-B956-5214056F07A2}" type="pres">
      <dgm:prSet presAssocID="{EE712B93-5E49-455B-B894-0C00B731383D}" presName="negativeSpace" presStyleCnt="0"/>
      <dgm:spPr/>
    </dgm:pt>
    <dgm:pt modelId="{CC4EA767-837B-449D-8A30-1747A3788FA4}" type="pres">
      <dgm:prSet presAssocID="{EE712B93-5E49-455B-B894-0C00B731383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E3EC827-D471-4F1F-AC08-0E3F2ADDB267}" type="presOf" srcId="{FC74E88F-A399-4F6A-B66C-B6176D5FC152}" destId="{93C37CBD-F64D-4FCE-8D47-BF2FFCB7492D}" srcOrd="1" destOrd="0" presId="urn:microsoft.com/office/officeart/2005/8/layout/list1"/>
    <dgm:cxn modelId="{035AD33C-24B8-43B4-9EEA-C8A9EAB54F50}" srcId="{81FB70B1-0309-4A7E-B387-ED7ACE104F0C}" destId="{FC74E88F-A399-4F6A-B66C-B6176D5FC152}" srcOrd="3" destOrd="0" parTransId="{CC043EC0-4DF6-44A5-90A9-1DAF35D49EEF}" sibTransId="{50122409-2EED-47CF-A5B6-D6CCC49CF043}"/>
    <dgm:cxn modelId="{086B026C-AD20-4AA3-A516-77D55AC2D3E3}" type="presOf" srcId="{94770A47-7306-4CE8-A3F8-13F84D59D573}" destId="{0BD83B1E-47B9-4B05-8496-72B372A209B0}" srcOrd="1" destOrd="0" presId="urn:microsoft.com/office/officeart/2005/8/layout/list1"/>
    <dgm:cxn modelId="{E802E04C-C7E3-4D72-9632-83E005CC4379}" type="presOf" srcId="{EE712B93-5E49-455B-B894-0C00B731383D}" destId="{BF4434E2-FFD6-4DC2-8039-5EEDF7F36E08}" srcOrd="0" destOrd="0" presId="urn:microsoft.com/office/officeart/2005/8/layout/list1"/>
    <dgm:cxn modelId="{70C71373-3B7D-4414-9131-74C8E21176C1}" srcId="{81FB70B1-0309-4A7E-B387-ED7ACE104F0C}" destId="{C7F31D9E-8B83-4CBE-A771-2970A8995686}" srcOrd="0" destOrd="0" parTransId="{31B43751-DA40-4370-A478-CD6A41F5AC43}" sibTransId="{BD4E69EF-57C6-4B49-9AA5-F0056FDB52A2}"/>
    <dgm:cxn modelId="{D182C393-DD25-4935-8A7B-C938694CD2AF}" type="presOf" srcId="{7B51B2A5-21F9-4647-80D4-A44CBD5EB5C0}" destId="{58569CDF-DC39-4D53-A1D7-E884CF76CF35}" srcOrd="0" destOrd="0" presId="urn:microsoft.com/office/officeart/2005/8/layout/list1"/>
    <dgm:cxn modelId="{6B6EA6A1-9E97-4824-9AB8-F739860AEF78}" type="presOf" srcId="{94770A47-7306-4CE8-A3F8-13F84D59D573}" destId="{D6DAF749-16DF-4364-B2F8-FC0A22E4B452}" srcOrd="0" destOrd="0" presId="urn:microsoft.com/office/officeart/2005/8/layout/list1"/>
    <dgm:cxn modelId="{BD4FB6A8-E5B0-4C59-8502-E536035F0430}" type="presOf" srcId="{C7F31D9E-8B83-4CBE-A771-2970A8995686}" destId="{468FBD0F-0F6D-4B03-A648-2E1035D42157}" srcOrd="0" destOrd="0" presId="urn:microsoft.com/office/officeart/2005/8/layout/list1"/>
    <dgm:cxn modelId="{BA188ABD-0A37-4043-B602-7187A7CBA69E}" type="presOf" srcId="{FC74E88F-A399-4F6A-B66C-B6176D5FC152}" destId="{2D1107C0-4EFC-4730-BF5D-895876E96547}" srcOrd="0" destOrd="0" presId="urn:microsoft.com/office/officeart/2005/8/layout/list1"/>
    <dgm:cxn modelId="{AFAFCDC3-E72B-4C99-ACF1-7A5BEA18C6E2}" srcId="{81FB70B1-0309-4A7E-B387-ED7ACE104F0C}" destId="{EE712B93-5E49-455B-B894-0C00B731383D}" srcOrd="4" destOrd="0" parTransId="{B8B255CE-FA80-4A99-B5B1-8471B183647E}" sibTransId="{614B12F9-3D6A-46C9-A8FD-1A0E87934E36}"/>
    <dgm:cxn modelId="{BF8FA8CE-6A63-4E3A-AB52-204272C1C4A2}" srcId="{81FB70B1-0309-4A7E-B387-ED7ACE104F0C}" destId="{94770A47-7306-4CE8-A3F8-13F84D59D573}" srcOrd="1" destOrd="0" parTransId="{999B1E31-8B59-48D6-A138-E77562190073}" sibTransId="{6201519C-7321-49DB-9C95-866591EED41B}"/>
    <dgm:cxn modelId="{CEB1D9D0-E618-4219-A1C2-88C08EBF7D7E}" type="presOf" srcId="{7B51B2A5-21F9-4647-80D4-A44CBD5EB5C0}" destId="{96D291AF-DE9B-4477-8130-F669743B73BA}" srcOrd="1" destOrd="0" presId="urn:microsoft.com/office/officeart/2005/8/layout/list1"/>
    <dgm:cxn modelId="{196843F3-A4B1-40ED-9951-CBF898541EFC}" type="presOf" srcId="{81FB70B1-0309-4A7E-B387-ED7ACE104F0C}" destId="{5E8085BF-F45F-4C18-979A-4684CDA47EC3}" srcOrd="0" destOrd="0" presId="urn:microsoft.com/office/officeart/2005/8/layout/list1"/>
    <dgm:cxn modelId="{49B5E3FD-28C1-4085-B27D-AFBF7C9F4AFB}" srcId="{81FB70B1-0309-4A7E-B387-ED7ACE104F0C}" destId="{7B51B2A5-21F9-4647-80D4-A44CBD5EB5C0}" srcOrd="2" destOrd="0" parTransId="{CDFA1211-3498-49A1-8A19-F7D2CCCADA7A}" sibTransId="{845E2BFF-D84F-41C5-838B-97D2364E7A50}"/>
    <dgm:cxn modelId="{E24BD6FE-C38A-4442-81BD-EF23B9FC103E}" type="presOf" srcId="{EE712B93-5E49-455B-B894-0C00B731383D}" destId="{C48232D4-4628-42FB-BD9A-1E62A6FFB882}" srcOrd="1" destOrd="0" presId="urn:microsoft.com/office/officeart/2005/8/layout/list1"/>
    <dgm:cxn modelId="{B5EBA6FF-AB34-4FF9-86E0-068E9E0601E8}" type="presOf" srcId="{C7F31D9E-8B83-4CBE-A771-2970A8995686}" destId="{EA3AF8B1-BBC8-4BC0-A40C-2432E060B827}" srcOrd="1" destOrd="0" presId="urn:microsoft.com/office/officeart/2005/8/layout/list1"/>
    <dgm:cxn modelId="{492928D7-E84E-4283-9EEF-FC90685E84B9}" type="presParOf" srcId="{5E8085BF-F45F-4C18-979A-4684CDA47EC3}" destId="{0DF0AAE6-D97F-41FD-B54F-B34EDA61DB6E}" srcOrd="0" destOrd="0" presId="urn:microsoft.com/office/officeart/2005/8/layout/list1"/>
    <dgm:cxn modelId="{C5C77FFC-DF76-4DF1-8A24-003F3D0E4747}" type="presParOf" srcId="{0DF0AAE6-D97F-41FD-B54F-B34EDA61DB6E}" destId="{468FBD0F-0F6D-4B03-A648-2E1035D42157}" srcOrd="0" destOrd="0" presId="urn:microsoft.com/office/officeart/2005/8/layout/list1"/>
    <dgm:cxn modelId="{5E2A0E9D-D9C3-4C1E-8E0D-16A1AB283F50}" type="presParOf" srcId="{0DF0AAE6-D97F-41FD-B54F-B34EDA61DB6E}" destId="{EA3AF8B1-BBC8-4BC0-A40C-2432E060B827}" srcOrd="1" destOrd="0" presId="urn:microsoft.com/office/officeart/2005/8/layout/list1"/>
    <dgm:cxn modelId="{9A0ED7C0-CB4C-4141-802E-D74C0C08B1C0}" type="presParOf" srcId="{5E8085BF-F45F-4C18-979A-4684CDA47EC3}" destId="{2ACB333F-7377-4F38-94E7-F6D86962608E}" srcOrd="1" destOrd="0" presId="urn:microsoft.com/office/officeart/2005/8/layout/list1"/>
    <dgm:cxn modelId="{21C6E5A4-D34B-44E3-A6A5-E2B8E4FBA663}" type="presParOf" srcId="{5E8085BF-F45F-4C18-979A-4684CDA47EC3}" destId="{F1BEEE4E-0173-43E4-8521-D46051661CED}" srcOrd="2" destOrd="0" presId="urn:microsoft.com/office/officeart/2005/8/layout/list1"/>
    <dgm:cxn modelId="{615FC400-6ABB-4D5C-946E-FCF74CB78BF7}" type="presParOf" srcId="{5E8085BF-F45F-4C18-979A-4684CDA47EC3}" destId="{DB55699F-720F-404C-A455-BEE9E17BB0A2}" srcOrd="3" destOrd="0" presId="urn:microsoft.com/office/officeart/2005/8/layout/list1"/>
    <dgm:cxn modelId="{989B04D2-7C62-42E7-8EDA-BB84D4F9FA2E}" type="presParOf" srcId="{5E8085BF-F45F-4C18-979A-4684CDA47EC3}" destId="{0960D70E-D2BF-4243-B2F9-DCB0FC55E69A}" srcOrd="4" destOrd="0" presId="urn:microsoft.com/office/officeart/2005/8/layout/list1"/>
    <dgm:cxn modelId="{68A1A461-52A2-4424-A59B-BC1F239D6C43}" type="presParOf" srcId="{0960D70E-D2BF-4243-B2F9-DCB0FC55E69A}" destId="{D6DAF749-16DF-4364-B2F8-FC0A22E4B452}" srcOrd="0" destOrd="0" presId="urn:microsoft.com/office/officeart/2005/8/layout/list1"/>
    <dgm:cxn modelId="{793E6ECA-41A1-461E-BD11-BC0BC9D9EF11}" type="presParOf" srcId="{0960D70E-D2BF-4243-B2F9-DCB0FC55E69A}" destId="{0BD83B1E-47B9-4B05-8496-72B372A209B0}" srcOrd="1" destOrd="0" presId="urn:microsoft.com/office/officeart/2005/8/layout/list1"/>
    <dgm:cxn modelId="{261191E3-39A4-425C-8900-81D000661635}" type="presParOf" srcId="{5E8085BF-F45F-4C18-979A-4684CDA47EC3}" destId="{BF4AF9D0-8F53-4E13-ACE3-59A76062C83F}" srcOrd="5" destOrd="0" presId="urn:microsoft.com/office/officeart/2005/8/layout/list1"/>
    <dgm:cxn modelId="{31B1D0B4-FAE5-4F2F-994B-6A3AAC7D39FA}" type="presParOf" srcId="{5E8085BF-F45F-4C18-979A-4684CDA47EC3}" destId="{D1DA3448-0CB2-499B-8BC1-C70F1A552FC7}" srcOrd="6" destOrd="0" presId="urn:microsoft.com/office/officeart/2005/8/layout/list1"/>
    <dgm:cxn modelId="{0AC23151-6490-49C3-BBC3-92FAE2204F3D}" type="presParOf" srcId="{5E8085BF-F45F-4C18-979A-4684CDA47EC3}" destId="{90CC7799-CD4A-42EA-BCFD-3A5A1BF72A48}" srcOrd="7" destOrd="0" presId="urn:microsoft.com/office/officeart/2005/8/layout/list1"/>
    <dgm:cxn modelId="{70752ECE-64A4-4698-B674-6447049DEA49}" type="presParOf" srcId="{5E8085BF-F45F-4C18-979A-4684CDA47EC3}" destId="{A7E18FEF-C6D2-44B8-AFE8-DBA69A67A307}" srcOrd="8" destOrd="0" presId="urn:microsoft.com/office/officeart/2005/8/layout/list1"/>
    <dgm:cxn modelId="{3C7B55B7-0220-4066-95EB-DADC780497A2}" type="presParOf" srcId="{A7E18FEF-C6D2-44B8-AFE8-DBA69A67A307}" destId="{58569CDF-DC39-4D53-A1D7-E884CF76CF35}" srcOrd="0" destOrd="0" presId="urn:microsoft.com/office/officeart/2005/8/layout/list1"/>
    <dgm:cxn modelId="{70245ECF-6BB3-438D-AD20-30B1C129EDE7}" type="presParOf" srcId="{A7E18FEF-C6D2-44B8-AFE8-DBA69A67A307}" destId="{96D291AF-DE9B-4477-8130-F669743B73BA}" srcOrd="1" destOrd="0" presId="urn:microsoft.com/office/officeart/2005/8/layout/list1"/>
    <dgm:cxn modelId="{5386437C-5DB4-459E-9333-F6E8BB0347AD}" type="presParOf" srcId="{5E8085BF-F45F-4C18-979A-4684CDA47EC3}" destId="{CCC644FC-93BF-4C3B-A9A0-064F53EF79EF}" srcOrd="9" destOrd="0" presId="urn:microsoft.com/office/officeart/2005/8/layout/list1"/>
    <dgm:cxn modelId="{333AD8C4-E7D8-4D5A-9849-591F66F2A21A}" type="presParOf" srcId="{5E8085BF-F45F-4C18-979A-4684CDA47EC3}" destId="{66108F96-E6FE-46D3-BE54-7923D50C21C2}" srcOrd="10" destOrd="0" presId="urn:microsoft.com/office/officeart/2005/8/layout/list1"/>
    <dgm:cxn modelId="{46748CF0-E5FE-440E-813B-91DFD99B170C}" type="presParOf" srcId="{5E8085BF-F45F-4C18-979A-4684CDA47EC3}" destId="{5C2385C7-7FD5-45A4-BFE2-CDE1052AF168}" srcOrd="11" destOrd="0" presId="urn:microsoft.com/office/officeart/2005/8/layout/list1"/>
    <dgm:cxn modelId="{8EC5538D-F834-4030-A5C0-440E6ABADCA0}" type="presParOf" srcId="{5E8085BF-F45F-4C18-979A-4684CDA47EC3}" destId="{69D076BF-711D-41ED-99E2-DBCBC5FEF989}" srcOrd="12" destOrd="0" presId="urn:microsoft.com/office/officeart/2005/8/layout/list1"/>
    <dgm:cxn modelId="{02A6E771-BD9A-4167-AEE1-AEEB859F32D1}" type="presParOf" srcId="{69D076BF-711D-41ED-99E2-DBCBC5FEF989}" destId="{2D1107C0-4EFC-4730-BF5D-895876E96547}" srcOrd="0" destOrd="0" presId="urn:microsoft.com/office/officeart/2005/8/layout/list1"/>
    <dgm:cxn modelId="{B01DD71F-EFDB-45F1-AE1B-50A1C49A657C}" type="presParOf" srcId="{69D076BF-711D-41ED-99E2-DBCBC5FEF989}" destId="{93C37CBD-F64D-4FCE-8D47-BF2FFCB7492D}" srcOrd="1" destOrd="0" presId="urn:microsoft.com/office/officeart/2005/8/layout/list1"/>
    <dgm:cxn modelId="{25F1F275-4656-42B6-9C6E-BC2C4A2EABB2}" type="presParOf" srcId="{5E8085BF-F45F-4C18-979A-4684CDA47EC3}" destId="{FF97A49C-0594-47E7-844C-C802E9B6F964}" srcOrd="13" destOrd="0" presId="urn:microsoft.com/office/officeart/2005/8/layout/list1"/>
    <dgm:cxn modelId="{D7B183A8-A550-4AD7-A1EB-4DC2FD1CD98E}" type="presParOf" srcId="{5E8085BF-F45F-4C18-979A-4684CDA47EC3}" destId="{4D696FD8-2151-4BC3-925B-5D82F5AC436A}" srcOrd="14" destOrd="0" presId="urn:microsoft.com/office/officeart/2005/8/layout/list1"/>
    <dgm:cxn modelId="{4611D9F4-116D-4CDF-9481-A25B80AE59EE}" type="presParOf" srcId="{5E8085BF-F45F-4C18-979A-4684CDA47EC3}" destId="{43022CB2-76C4-42AC-85DB-3944A03CF06B}" srcOrd="15" destOrd="0" presId="urn:microsoft.com/office/officeart/2005/8/layout/list1"/>
    <dgm:cxn modelId="{F5DC993E-87ED-4946-9286-E4904BA6CB11}" type="presParOf" srcId="{5E8085BF-F45F-4C18-979A-4684CDA47EC3}" destId="{E73B46D9-2745-4E4B-AE46-2091D5C452F1}" srcOrd="16" destOrd="0" presId="urn:microsoft.com/office/officeart/2005/8/layout/list1"/>
    <dgm:cxn modelId="{F40D8E57-1D7A-43A8-876A-028C33DAFE46}" type="presParOf" srcId="{E73B46D9-2745-4E4B-AE46-2091D5C452F1}" destId="{BF4434E2-FFD6-4DC2-8039-5EEDF7F36E08}" srcOrd="0" destOrd="0" presId="urn:microsoft.com/office/officeart/2005/8/layout/list1"/>
    <dgm:cxn modelId="{E365F992-DD82-4765-A243-5E3D4D20AF01}" type="presParOf" srcId="{E73B46D9-2745-4E4B-AE46-2091D5C452F1}" destId="{C48232D4-4628-42FB-BD9A-1E62A6FFB882}" srcOrd="1" destOrd="0" presId="urn:microsoft.com/office/officeart/2005/8/layout/list1"/>
    <dgm:cxn modelId="{477A1E7E-EE77-4508-B946-0BF2FAA2CCAA}" type="presParOf" srcId="{5E8085BF-F45F-4C18-979A-4684CDA47EC3}" destId="{0BC1A187-D73E-4800-B956-5214056F07A2}" srcOrd="17" destOrd="0" presId="urn:microsoft.com/office/officeart/2005/8/layout/list1"/>
    <dgm:cxn modelId="{2D5B4E21-FC6D-4AC8-B513-197F6F132D3A}" type="presParOf" srcId="{5E8085BF-F45F-4C18-979A-4684CDA47EC3}" destId="{CC4EA767-837B-449D-8A30-1747A3788FA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85D9EA-B99A-4480-A6D7-670903EE794C}" type="doc">
      <dgm:prSet loTypeId="urn:microsoft.com/office/officeart/2017/3/layout/HorizontalLabelsTimeline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7382943-11E9-4C7A-8716-92E765A342F9}">
      <dgm:prSet/>
      <dgm:spPr/>
      <dgm:t>
        <a:bodyPr/>
        <a:lstStyle/>
        <a:p>
          <a:pPr>
            <a:defRPr b="1"/>
          </a:pPr>
          <a:r>
            <a:rPr lang="en-US"/>
            <a:t>1526–1707</a:t>
          </a:r>
        </a:p>
      </dgm:t>
    </dgm:pt>
    <dgm:pt modelId="{A9CC479F-2287-45F6-84B8-D6BE39BD95B8}" type="parTrans" cxnId="{E061906C-16A3-4550-A107-B6AED1342C8D}">
      <dgm:prSet/>
      <dgm:spPr/>
      <dgm:t>
        <a:bodyPr/>
        <a:lstStyle/>
        <a:p>
          <a:endParaRPr lang="en-US"/>
        </a:p>
      </dgm:t>
    </dgm:pt>
    <dgm:pt modelId="{C0E322E6-F97F-41C9-B982-4ED9B12D2C0B}" type="sibTrans" cxnId="{E061906C-16A3-4550-A107-B6AED1342C8D}">
      <dgm:prSet/>
      <dgm:spPr/>
      <dgm:t>
        <a:bodyPr/>
        <a:lstStyle/>
        <a:p>
          <a:endParaRPr lang="en-US"/>
        </a:p>
      </dgm:t>
    </dgm:pt>
    <dgm:pt modelId="{792B86F6-3300-4E57-B041-E43F5FD22A17}">
      <dgm:prSet/>
      <dgm:spPr/>
      <dgm:t>
        <a:bodyPr/>
        <a:lstStyle/>
        <a:p>
          <a:r>
            <a:rPr lang="en-US"/>
            <a:t>Golden era</a:t>
          </a:r>
        </a:p>
      </dgm:t>
    </dgm:pt>
    <dgm:pt modelId="{2845CCB7-7A9E-4BF3-8DCE-EFB219CE57AA}" type="parTrans" cxnId="{5EEA4D7C-0A4C-4A23-9589-D9E7017182E4}">
      <dgm:prSet/>
      <dgm:spPr/>
      <dgm:t>
        <a:bodyPr/>
        <a:lstStyle/>
        <a:p>
          <a:endParaRPr lang="en-US"/>
        </a:p>
      </dgm:t>
    </dgm:pt>
    <dgm:pt modelId="{42A7D863-9196-4BF1-BEA4-0EA0A1F8B861}" type="sibTrans" cxnId="{5EEA4D7C-0A4C-4A23-9589-D9E7017182E4}">
      <dgm:prSet/>
      <dgm:spPr/>
      <dgm:t>
        <a:bodyPr/>
        <a:lstStyle/>
        <a:p>
          <a:endParaRPr lang="en-US"/>
        </a:p>
      </dgm:t>
    </dgm:pt>
    <dgm:pt modelId="{102B10C5-6EE6-46F6-A28A-1D0F18B1208A}">
      <dgm:prSet/>
      <dgm:spPr/>
      <dgm:t>
        <a:bodyPr/>
        <a:lstStyle/>
        <a:p>
          <a:pPr>
            <a:defRPr b="1"/>
          </a:pPr>
          <a:r>
            <a:rPr lang="en-US"/>
            <a:t>1707–1857</a:t>
          </a:r>
        </a:p>
      </dgm:t>
    </dgm:pt>
    <dgm:pt modelId="{9A355401-0570-4B16-AFEE-9AA135586ED9}" type="parTrans" cxnId="{0A04E889-89D2-4EAA-B6EC-19C40A17B62F}">
      <dgm:prSet/>
      <dgm:spPr/>
      <dgm:t>
        <a:bodyPr/>
        <a:lstStyle/>
        <a:p>
          <a:endParaRPr lang="en-US"/>
        </a:p>
      </dgm:t>
    </dgm:pt>
    <dgm:pt modelId="{07DEBFA0-7F74-4BC5-8CC8-6074A87C9BBF}" type="sibTrans" cxnId="{0A04E889-89D2-4EAA-B6EC-19C40A17B62F}">
      <dgm:prSet/>
      <dgm:spPr/>
      <dgm:t>
        <a:bodyPr/>
        <a:lstStyle/>
        <a:p>
          <a:endParaRPr lang="en-US"/>
        </a:p>
      </dgm:t>
    </dgm:pt>
    <dgm:pt modelId="{1F912DB6-7CD6-49DC-8BAA-6395DB71B708}">
      <dgm:prSet/>
      <dgm:spPr/>
      <dgm:t>
        <a:bodyPr/>
        <a:lstStyle/>
        <a:p>
          <a:r>
            <a:rPr lang="en-US"/>
            <a:t>Era of downfall</a:t>
          </a:r>
        </a:p>
      </dgm:t>
    </dgm:pt>
    <dgm:pt modelId="{FBCA4E43-C4BF-4D2A-B960-770B9E3EA458}" type="parTrans" cxnId="{F50E6BBD-D02B-4FF1-A1C2-35AC9FB23E5F}">
      <dgm:prSet/>
      <dgm:spPr/>
      <dgm:t>
        <a:bodyPr/>
        <a:lstStyle/>
        <a:p>
          <a:endParaRPr lang="en-US"/>
        </a:p>
      </dgm:t>
    </dgm:pt>
    <dgm:pt modelId="{8F70515D-6D06-44C4-9CBE-EF4189D8C4B3}" type="sibTrans" cxnId="{F50E6BBD-D02B-4FF1-A1C2-35AC9FB23E5F}">
      <dgm:prSet/>
      <dgm:spPr/>
      <dgm:t>
        <a:bodyPr/>
        <a:lstStyle/>
        <a:p>
          <a:endParaRPr lang="en-US"/>
        </a:p>
      </dgm:t>
    </dgm:pt>
    <dgm:pt modelId="{9A1FEF5C-7436-4703-97F5-F81641B8819D}" type="pres">
      <dgm:prSet presAssocID="{8A85D9EA-B99A-4480-A6D7-670903EE794C}" presName="root" presStyleCnt="0">
        <dgm:presLayoutVars>
          <dgm:chMax/>
          <dgm:chPref/>
          <dgm:animLvl val="lvl"/>
        </dgm:presLayoutVars>
      </dgm:prSet>
      <dgm:spPr/>
    </dgm:pt>
    <dgm:pt modelId="{0517ED5C-D1D4-401A-9AD8-25665F8FC2F8}" type="pres">
      <dgm:prSet presAssocID="{8A85D9EA-B99A-4480-A6D7-670903EE794C}" presName="divider" presStyleLbl="fgAcc1" presStyleIdx="0" presStyleCnt="1"/>
      <dgm:spPr/>
    </dgm:pt>
    <dgm:pt modelId="{9BC69C2D-BC3A-468D-B937-914EBE77C357}" type="pres">
      <dgm:prSet presAssocID="{8A85D9EA-B99A-4480-A6D7-670903EE794C}" presName="nodes" presStyleCnt="0">
        <dgm:presLayoutVars>
          <dgm:chMax/>
          <dgm:chPref/>
          <dgm:animLvl val="lvl"/>
        </dgm:presLayoutVars>
      </dgm:prSet>
      <dgm:spPr/>
    </dgm:pt>
    <dgm:pt modelId="{10F17DF9-C5F1-4A1B-AF9E-6FDF5CE97B00}" type="pres">
      <dgm:prSet presAssocID="{67382943-11E9-4C7A-8716-92E765A342F9}" presName="composite" presStyleCnt="0"/>
      <dgm:spPr/>
    </dgm:pt>
    <dgm:pt modelId="{3B525A81-B826-4F70-BC86-C7598374AB10}" type="pres">
      <dgm:prSet presAssocID="{67382943-11E9-4C7A-8716-92E765A342F9}" presName="L1TextContainer" presStyleLbl="alignNode1" presStyleIdx="0" presStyleCnt="2">
        <dgm:presLayoutVars>
          <dgm:chMax val="1"/>
          <dgm:chPref val="1"/>
          <dgm:bulletEnabled val="1"/>
        </dgm:presLayoutVars>
      </dgm:prSet>
      <dgm:spPr/>
    </dgm:pt>
    <dgm:pt modelId="{0BA81599-A124-4766-BE90-826921283F7A}" type="pres">
      <dgm:prSet presAssocID="{67382943-11E9-4C7A-8716-92E765A342F9}" presName="L2TextContainerWrapper" presStyleCnt="0">
        <dgm:presLayoutVars>
          <dgm:bulletEnabled val="1"/>
        </dgm:presLayoutVars>
      </dgm:prSet>
      <dgm:spPr/>
    </dgm:pt>
    <dgm:pt modelId="{5A101D43-808D-46B6-93F7-5265AE26EED9}" type="pres">
      <dgm:prSet presAssocID="{67382943-11E9-4C7A-8716-92E765A342F9}" presName="L2TextContainer" presStyleLbl="bgAccFollowNode1" presStyleIdx="0" presStyleCnt="2"/>
      <dgm:spPr/>
    </dgm:pt>
    <dgm:pt modelId="{1022621F-5176-4B9C-B905-2FCC6E3C8995}" type="pres">
      <dgm:prSet presAssocID="{67382943-11E9-4C7A-8716-92E765A342F9}" presName="FlexibleEmptyPlaceHolder" presStyleCnt="0"/>
      <dgm:spPr/>
    </dgm:pt>
    <dgm:pt modelId="{BC84371D-FEB5-4610-B042-6B289E561A8E}" type="pres">
      <dgm:prSet presAssocID="{67382943-11E9-4C7A-8716-92E765A342F9}" presName="ConnectLine" presStyleLbl="sibTrans1D1" presStyleIdx="0" presStyleCnt="2"/>
      <dgm:spPr/>
    </dgm:pt>
    <dgm:pt modelId="{E0EB83E8-C429-4E3E-87A6-5CDFAFB46743}" type="pres">
      <dgm:prSet presAssocID="{67382943-11E9-4C7A-8716-92E765A342F9}" presName="ConnectorPoint" presStyleLbl="node1" presStyleIdx="0" presStyleCnt="2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A7E3689-DB3C-4DFB-9CCE-1F9F7F8B96B7}" type="pres">
      <dgm:prSet presAssocID="{67382943-11E9-4C7A-8716-92E765A342F9}" presName="EmptyPlaceHolder" presStyleCnt="0"/>
      <dgm:spPr/>
    </dgm:pt>
    <dgm:pt modelId="{3D21E2D3-7429-4402-8794-7D31F18E8621}" type="pres">
      <dgm:prSet presAssocID="{C0E322E6-F97F-41C9-B982-4ED9B12D2C0B}" presName="spaceBetweenRectangles" presStyleCnt="0"/>
      <dgm:spPr/>
    </dgm:pt>
    <dgm:pt modelId="{6120C60D-495C-4D9A-AE43-AB407515BA60}" type="pres">
      <dgm:prSet presAssocID="{102B10C5-6EE6-46F6-A28A-1D0F18B1208A}" presName="composite" presStyleCnt="0"/>
      <dgm:spPr/>
    </dgm:pt>
    <dgm:pt modelId="{CC4396B6-ACBB-4C27-B863-8EBD735D203E}" type="pres">
      <dgm:prSet presAssocID="{102B10C5-6EE6-46F6-A28A-1D0F18B1208A}" presName="L1TextContainer" presStyleLbl="alignNode1" presStyleIdx="1" presStyleCnt="2">
        <dgm:presLayoutVars>
          <dgm:chMax val="1"/>
          <dgm:chPref val="1"/>
          <dgm:bulletEnabled val="1"/>
        </dgm:presLayoutVars>
      </dgm:prSet>
      <dgm:spPr/>
    </dgm:pt>
    <dgm:pt modelId="{04534DE7-C91A-4023-8C99-A241A5093ED5}" type="pres">
      <dgm:prSet presAssocID="{102B10C5-6EE6-46F6-A28A-1D0F18B1208A}" presName="L2TextContainerWrapper" presStyleCnt="0">
        <dgm:presLayoutVars>
          <dgm:bulletEnabled val="1"/>
        </dgm:presLayoutVars>
      </dgm:prSet>
      <dgm:spPr/>
    </dgm:pt>
    <dgm:pt modelId="{32793791-E7A9-451C-AA1B-0A32EBC1E667}" type="pres">
      <dgm:prSet presAssocID="{102B10C5-6EE6-46F6-A28A-1D0F18B1208A}" presName="L2TextContainer" presStyleLbl="bgAccFollowNode1" presStyleIdx="1" presStyleCnt="2"/>
      <dgm:spPr/>
    </dgm:pt>
    <dgm:pt modelId="{73BE75A0-1E9B-44B3-A583-95B28F644C6E}" type="pres">
      <dgm:prSet presAssocID="{102B10C5-6EE6-46F6-A28A-1D0F18B1208A}" presName="FlexibleEmptyPlaceHolder" presStyleCnt="0"/>
      <dgm:spPr/>
    </dgm:pt>
    <dgm:pt modelId="{3384AA21-8BBA-43EF-A4BB-FDAAB61CDF34}" type="pres">
      <dgm:prSet presAssocID="{102B10C5-6EE6-46F6-A28A-1D0F18B1208A}" presName="ConnectLine" presStyleLbl="sibTrans1D1" presStyleIdx="1" presStyleCnt="2"/>
      <dgm:spPr/>
    </dgm:pt>
    <dgm:pt modelId="{5213E4A2-14FA-4657-A906-368A6107A596}" type="pres">
      <dgm:prSet presAssocID="{102B10C5-6EE6-46F6-A28A-1D0F18B1208A}" presName="ConnectorPoint" presStyleLbl="node1" presStyleIdx="1" presStyleCnt="2"/>
      <dgm:spPr>
        <a:solidFill>
          <a:schemeClr val="accent2">
            <a:hueOff val="-1455363"/>
            <a:satOff val="-83928"/>
            <a:lumOff val="8628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DEB9A42F-3CE0-4458-9E6F-4453DD621A9F}" type="pres">
      <dgm:prSet presAssocID="{102B10C5-6EE6-46F6-A28A-1D0F18B1208A}" presName="EmptyPlaceHolder" presStyleCnt="0"/>
      <dgm:spPr/>
    </dgm:pt>
  </dgm:ptLst>
  <dgm:cxnLst>
    <dgm:cxn modelId="{5D31DD10-D68B-4B0B-9DCB-B2CDB01BDA8D}" type="presOf" srcId="{102B10C5-6EE6-46F6-A28A-1D0F18B1208A}" destId="{CC4396B6-ACBB-4C27-B863-8EBD735D203E}" srcOrd="0" destOrd="0" presId="urn:microsoft.com/office/officeart/2017/3/layout/HorizontalLabelsTimeline"/>
    <dgm:cxn modelId="{846B2D32-5ACE-44C3-BB71-C24ECECD5974}" type="presOf" srcId="{67382943-11E9-4C7A-8716-92E765A342F9}" destId="{3B525A81-B826-4F70-BC86-C7598374AB10}" srcOrd="0" destOrd="0" presId="urn:microsoft.com/office/officeart/2017/3/layout/HorizontalLabelsTimeline"/>
    <dgm:cxn modelId="{E061906C-16A3-4550-A107-B6AED1342C8D}" srcId="{8A85D9EA-B99A-4480-A6D7-670903EE794C}" destId="{67382943-11E9-4C7A-8716-92E765A342F9}" srcOrd="0" destOrd="0" parTransId="{A9CC479F-2287-45F6-84B8-D6BE39BD95B8}" sibTransId="{C0E322E6-F97F-41C9-B982-4ED9B12D2C0B}"/>
    <dgm:cxn modelId="{5EEA4D7C-0A4C-4A23-9589-D9E7017182E4}" srcId="{67382943-11E9-4C7A-8716-92E765A342F9}" destId="{792B86F6-3300-4E57-B041-E43F5FD22A17}" srcOrd="0" destOrd="0" parTransId="{2845CCB7-7A9E-4BF3-8DCE-EFB219CE57AA}" sibTransId="{42A7D863-9196-4BF1-BEA4-0EA0A1F8B861}"/>
    <dgm:cxn modelId="{0A04E889-89D2-4EAA-B6EC-19C40A17B62F}" srcId="{8A85D9EA-B99A-4480-A6D7-670903EE794C}" destId="{102B10C5-6EE6-46F6-A28A-1D0F18B1208A}" srcOrd="1" destOrd="0" parTransId="{9A355401-0570-4B16-AFEE-9AA135586ED9}" sibTransId="{07DEBFA0-7F74-4BC5-8CC8-6074A87C9BBF}"/>
    <dgm:cxn modelId="{F50E6BBD-D02B-4FF1-A1C2-35AC9FB23E5F}" srcId="{102B10C5-6EE6-46F6-A28A-1D0F18B1208A}" destId="{1F912DB6-7CD6-49DC-8BAA-6395DB71B708}" srcOrd="0" destOrd="0" parTransId="{FBCA4E43-C4BF-4D2A-B960-770B9E3EA458}" sibTransId="{8F70515D-6D06-44C4-9CBE-EF4189D8C4B3}"/>
    <dgm:cxn modelId="{90FB8BC0-E910-4CC7-932B-6878222B8DFF}" type="presOf" srcId="{792B86F6-3300-4E57-B041-E43F5FD22A17}" destId="{5A101D43-808D-46B6-93F7-5265AE26EED9}" srcOrd="0" destOrd="0" presId="urn:microsoft.com/office/officeart/2017/3/layout/HorizontalLabelsTimeline"/>
    <dgm:cxn modelId="{21EB52CE-DAC4-4DBD-8745-68BD2E03EA09}" type="presOf" srcId="{8A85D9EA-B99A-4480-A6D7-670903EE794C}" destId="{9A1FEF5C-7436-4703-97F5-F81641B8819D}" srcOrd="0" destOrd="0" presId="urn:microsoft.com/office/officeart/2017/3/layout/HorizontalLabelsTimeline"/>
    <dgm:cxn modelId="{1B1CCAD8-57A8-43EC-A95C-393EA0048724}" type="presOf" srcId="{1F912DB6-7CD6-49DC-8BAA-6395DB71B708}" destId="{32793791-E7A9-451C-AA1B-0A32EBC1E667}" srcOrd="0" destOrd="0" presId="urn:microsoft.com/office/officeart/2017/3/layout/HorizontalLabelsTimeline"/>
    <dgm:cxn modelId="{69BE7CD0-E380-43CC-BB52-01D3F6D12402}" type="presParOf" srcId="{9A1FEF5C-7436-4703-97F5-F81641B8819D}" destId="{0517ED5C-D1D4-401A-9AD8-25665F8FC2F8}" srcOrd="0" destOrd="0" presId="urn:microsoft.com/office/officeart/2017/3/layout/HorizontalLabelsTimeline"/>
    <dgm:cxn modelId="{FA0ACC62-54D6-4DA9-825F-8562DF43D737}" type="presParOf" srcId="{9A1FEF5C-7436-4703-97F5-F81641B8819D}" destId="{9BC69C2D-BC3A-468D-B937-914EBE77C357}" srcOrd="1" destOrd="0" presId="urn:microsoft.com/office/officeart/2017/3/layout/HorizontalLabelsTimeline"/>
    <dgm:cxn modelId="{DBE3C3F8-4C43-4538-BDB6-5623F0C121E4}" type="presParOf" srcId="{9BC69C2D-BC3A-468D-B937-914EBE77C357}" destId="{10F17DF9-C5F1-4A1B-AF9E-6FDF5CE97B00}" srcOrd="0" destOrd="0" presId="urn:microsoft.com/office/officeart/2017/3/layout/HorizontalLabelsTimeline"/>
    <dgm:cxn modelId="{719B83F7-F229-451C-AE51-19A865C085CF}" type="presParOf" srcId="{10F17DF9-C5F1-4A1B-AF9E-6FDF5CE97B00}" destId="{3B525A81-B826-4F70-BC86-C7598374AB10}" srcOrd="0" destOrd="0" presId="urn:microsoft.com/office/officeart/2017/3/layout/HorizontalLabelsTimeline"/>
    <dgm:cxn modelId="{C4291063-45C4-4715-A9C0-63B21014C288}" type="presParOf" srcId="{10F17DF9-C5F1-4A1B-AF9E-6FDF5CE97B00}" destId="{0BA81599-A124-4766-BE90-826921283F7A}" srcOrd="1" destOrd="0" presId="urn:microsoft.com/office/officeart/2017/3/layout/HorizontalLabelsTimeline"/>
    <dgm:cxn modelId="{57216F12-B87E-43C8-978E-F52D813AB4B7}" type="presParOf" srcId="{0BA81599-A124-4766-BE90-826921283F7A}" destId="{5A101D43-808D-46B6-93F7-5265AE26EED9}" srcOrd="0" destOrd="0" presId="urn:microsoft.com/office/officeart/2017/3/layout/HorizontalLabelsTimeline"/>
    <dgm:cxn modelId="{DBDB1EDD-181F-4EA9-A70D-24A37EDD13BE}" type="presParOf" srcId="{0BA81599-A124-4766-BE90-826921283F7A}" destId="{1022621F-5176-4B9C-B905-2FCC6E3C8995}" srcOrd="1" destOrd="0" presId="urn:microsoft.com/office/officeart/2017/3/layout/HorizontalLabelsTimeline"/>
    <dgm:cxn modelId="{C9E3A2F4-6B17-4416-8D43-A8E5145F8642}" type="presParOf" srcId="{10F17DF9-C5F1-4A1B-AF9E-6FDF5CE97B00}" destId="{BC84371D-FEB5-4610-B042-6B289E561A8E}" srcOrd="2" destOrd="0" presId="urn:microsoft.com/office/officeart/2017/3/layout/HorizontalLabelsTimeline"/>
    <dgm:cxn modelId="{5BE842E2-7C70-4984-99AC-8C9B1A97A503}" type="presParOf" srcId="{10F17DF9-C5F1-4A1B-AF9E-6FDF5CE97B00}" destId="{E0EB83E8-C429-4E3E-87A6-5CDFAFB46743}" srcOrd="3" destOrd="0" presId="urn:microsoft.com/office/officeart/2017/3/layout/HorizontalLabelsTimeline"/>
    <dgm:cxn modelId="{4207353A-79D8-4E93-9972-DBAB997160CB}" type="presParOf" srcId="{10F17DF9-C5F1-4A1B-AF9E-6FDF5CE97B00}" destId="{3A7E3689-DB3C-4DFB-9CCE-1F9F7F8B96B7}" srcOrd="4" destOrd="0" presId="urn:microsoft.com/office/officeart/2017/3/layout/HorizontalLabelsTimeline"/>
    <dgm:cxn modelId="{85770EB7-60C6-4CD6-B199-96CA53847BB7}" type="presParOf" srcId="{9BC69C2D-BC3A-468D-B937-914EBE77C357}" destId="{3D21E2D3-7429-4402-8794-7D31F18E8621}" srcOrd="1" destOrd="0" presId="urn:microsoft.com/office/officeart/2017/3/layout/HorizontalLabelsTimeline"/>
    <dgm:cxn modelId="{9C755B3A-8988-4652-9770-3ED3266626F2}" type="presParOf" srcId="{9BC69C2D-BC3A-468D-B937-914EBE77C357}" destId="{6120C60D-495C-4D9A-AE43-AB407515BA60}" srcOrd="2" destOrd="0" presId="urn:microsoft.com/office/officeart/2017/3/layout/HorizontalLabelsTimeline"/>
    <dgm:cxn modelId="{B74CA2CF-7FA5-467D-BB2E-29D8AC3D9FA9}" type="presParOf" srcId="{6120C60D-495C-4D9A-AE43-AB407515BA60}" destId="{CC4396B6-ACBB-4C27-B863-8EBD735D203E}" srcOrd="0" destOrd="0" presId="urn:microsoft.com/office/officeart/2017/3/layout/HorizontalLabelsTimeline"/>
    <dgm:cxn modelId="{ED8896C9-CF3A-417B-A1F6-0662C9D11E6B}" type="presParOf" srcId="{6120C60D-495C-4D9A-AE43-AB407515BA60}" destId="{04534DE7-C91A-4023-8C99-A241A5093ED5}" srcOrd="1" destOrd="0" presId="urn:microsoft.com/office/officeart/2017/3/layout/HorizontalLabelsTimeline"/>
    <dgm:cxn modelId="{6226F827-DC97-46CC-A1A6-A05F63BD2E50}" type="presParOf" srcId="{04534DE7-C91A-4023-8C99-A241A5093ED5}" destId="{32793791-E7A9-451C-AA1B-0A32EBC1E667}" srcOrd="0" destOrd="0" presId="urn:microsoft.com/office/officeart/2017/3/layout/HorizontalLabelsTimeline"/>
    <dgm:cxn modelId="{7842B541-C669-437B-92C8-6D9A48E977FE}" type="presParOf" srcId="{04534DE7-C91A-4023-8C99-A241A5093ED5}" destId="{73BE75A0-1E9B-44B3-A583-95B28F644C6E}" srcOrd="1" destOrd="0" presId="urn:microsoft.com/office/officeart/2017/3/layout/HorizontalLabelsTimeline"/>
    <dgm:cxn modelId="{7FE4C887-A34E-4244-A21A-AEEA749A0227}" type="presParOf" srcId="{6120C60D-495C-4D9A-AE43-AB407515BA60}" destId="{3384AA21-8BBA-43EF-A4BB-FDAAB61CDF34}" srcOrd="2" destOrd="0" presId="urn:microsoft.com/office/officeart/2017/3/layout/HorizontalLabelsTimeline"/>
    <dgm:cxn modelId="{9A4CB079-BD7A-4098-A732-923A7B9D0367}" type="presParOf" srcId="{6120C60D-495C-4D9A-AE43-AB407515BA60}" destId="{5213E4A2-14FA-4657-A906-368A6107A596}" srcOrd="3" destOrd="0" presId="urn:microsoft.com/office/officeart/2017/3/layout/HorizontalLabelsTimeline"/>
    <dgm:cxn modelId="{2D74D96C-72F8-4EA2-AB23-9AB1181EB73C}" type="presParOf" srcId="{6120C60D-495C-4D9A-AE43-AB407515BA60}" destId="{DEB9A42F-3CE0-4458-9E6F-4453DD621A9F}" srcOrd="4" destOrd="0" presId="urn:microsoft.com/office/officeart/2017/3/layout/HorizontalLabels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814E06-E85D-41B3-AEBE-CB9866D5296B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6016A0C-73BA-4BE1-A2A9-A96D7FF5E970}">
      <dgm:prSet/>
      <dgm:spPr/>
      <dgm:t>
        <a:bodyPr/>
        <a:lstStyle/>
        <a:p>
          <a:r>
            <a:rPr lang="en-US" dirty="0"/>
            <a:t>Babur                                    </a:t>
          </a:r>
        </a:p>
      </dgm:t>
    </dgm:pt>
    <dgm:pt modelId="{D9AE1BB9-E4DD-4BD8-8AC4-5028C55F6153}" type="parTrans" cxnId="{A21C4B27-1644-43B2-B3D7-8510DCD437C2}">
      <dgm:prSet/>
      <dgm:spPr/>
      <dgm:t>
        <a:bodyPr/>
        <a:lstStyle/>
        <a:p>
          <a:endParaRPr lang="en-US"/>
        </a:p>
      </dgm:t>
    </dgm:pt>
    <dgm:pt modelId="{938FE387-ACE2-4A3B-935A-BD3CE55EF7F1}" type="sibTrans" cxnId="{A21C4B27-1644-43B2-B3D7-8510DCD437C2}">
      <dgm:prSet/>
      <dgm:spPr/>
      <dgm:t>
        <a:bodyPr/>
        <a:lstStyle/>
        <a:p>
          <a:endParaRPr lang="en-US"/>
        </a:p>
      </dgm:t>
    </dgm:pt>
    <dgm:pt modelId="{8CCF6A65-1C6C-436E-A57E-5CA06A50FEB4}">
      <dgm:prSet/>
      <dgm:spPr/>
      <dgm:t>
        <a:bodyPr/>
        <a:lstStyle/>
        <a:p>
          <a:r>
            <a:rPr lang="en-US"/>
            <a:t>Humayun               </a:t>
          </a:r>
        </a:p>
      </dgm:t>
    </dgm:pt>
    <dgm:pt modelId="{C1E485B4-6F6A-437F-AA1D-8EDEDB08B1E6}" type="parTrans" cxnId="{94E0F7AF-EEF6-44AB-B4B0-5CF9AAD39C5C}">
      <dgm:prSet/>
      <dgm:spPr/>
      <dgm:t>
        <a:bodyPr/>
        <a:lstStyle/>
        <a:p>
          <a:endParaRPr lang="en-US"/>
        </a:p>
      </dgm:t>
    </dgm:pt>
    <dgm:pt modelId="{4F480AF0-A297-4856-851D-0A311181730C}" type="sibTrans" cxnId="{94E0F7AF-EEF6-44AB-B4B0-5CF9AAD39C5C}">
      <dgm:prSet/>
      <dgm:spPr/>
      <dgm:t>
        <a:bodyPr/>
        <a:lstStyle/>
        <a:p>
          <a:endParaRPr lang="en-US"/>
        </a:p>
      </dgm:t>
    </dgm:pt>
    <dgm:pt modelId="{3667810B-A10C-4C85-AA44-6DB6B60C03E6}">
      <dgm:prSet/>
      <dgm:spPr/>
      <dgm:t>
        <a:bodyPr/>
        <a:lstStyle/>
        <a:p>
          <a:r>
            <a:rPr lang="en-US"/>
            <a:t>Akbar</a:t>
          </a:r>
        </a:p>
      </dgm:t>
    </dgm:pt>
    <dgm:pt modelId="{27DCAAF4-4AE3-48B6-BF63-7830A443A9F8}" type="parTrans" cxnId="{9FE2948E-F48C-4D9B-8416-92A6AD587317}">
      <dgm:prSet/>
      <dgm:spPr/>
      <dgm:t>
        <a:bodyPr/>
        <a:lstStyle/>
        <a:p>
          <a:endParaRPr lang="en-US"/>
        </a:p>
      </dgm:t>
    </dgm:pt>
    <dgm:pt modelId="{889694C3-1CBD-4D95-9E02-01B16414AF02}" type="sibTrans" cxnId="{9FE2948E-F48C-4D9B-8416-92A6AD587317}">
      <dgm:prSet/>
      <dgm:spPr/>
      <dgm:t>
        <a:bodyPr/>
        <a:lstStyle/>
        <a:p>
          <a:endParaRPr lang="en-US"/>
        </a:p>
      </dgm:t>
    </dgm:pt>
    <dgm:pt modelId="{1E854AE0-3BF8-4833-A6D8-FC3D5E436F30}">
      <dgm:prSet/>
      <dgm:spPr/>
      <dgm:t>
        <a:bodyPr/>
        <a:lstStyle/>
        <a:p>
          <a:r>
            <a:rPr lang="en-US"/>
            <a:t>Jahangir </a:t>
          </a:r>
        </a:p>
      </dgm:t>
    </dgm:pt>
    <dgm:pt modelId="{0B81E93B-DD2C-4187-AF59-7A5F8160B500}" type="parTrans" cxnId="{FF051F9E-8017-464E-814E-05BB1DC30F80}">
      <dgm:prSet/>
      <dgm:spPr/>
      <dgm:t>
        <a:bodyPr/>
        <a:lstStyle/>
        <a:p>
          <a:endParaRPr lang="en-US"/>
        </a:p>
      </dgm:t>
    </dgm:pt>
    <dgm:pt modelId="{7D5C880A-72EB-400C-A0F7-4A9BBA663B43}" type="sibTrans" cxnId="{FF051F9E-8017-464E-814E-05BB1DC30F80}">
      <dgm:prSet/>
      <dgm:spPr/>
      <dgm:t>
        <a:bodyPr/>
        <a:lstStyle/>
        <a:p>
          <a:endParaRPr lang="en-US"/>
        </a:p>
      </dgm:t>
    </dgm:pt>
    <dgm:pt modelId="{9D49AD93-3F36-4D12-B753-66E867C7E183}">
      <dgm:prSet/>
      <dgm:spPr/>
      <dgm:t>
        <a:bodyPr/>
        <a:lstStyle/>
        <a:p>
          <a:r>
            <a:rPr lang="en-US"/>
            <a:t>Shahjahan</a:t>
          </a:r>
        </a:p>
      </dgm:t>
    </dgm:pt>
    <dgm:pt modelId="{DDF6D4BA-44C9-49D3-A573-AD879DFF5D84}" type="parTrans" cxnId="{1BDBFDD2-5FBB-41A9-8C89-E6210A747B53}">
      <dgm:prSet/>
      <dgm:spPr/>
      <dgm:t>
        <a:bodyPr/>
        <a:lstStyle/>
        <a:p>
          <a:endParaRPr lang="en-US"/>
        </a:p>
      </dgm:t>
    </dgm:pt>
    <dgm:pt modelId="{48AF0FCD-3704-468D-A7C3-657AB1741686}" type="sibTrans" cxnId="{1BDBFDD2-5FBB-41A9-8C89-E6210A747B53}">
      <dgm:prSet/>
      <dgm:spPr/>
      <dgm:t>
        <a:bodyPr/>
        <a:lstStyle/>
        <a:p>
          <a:endParaRPr lang="en-US"/>
        </a:p>
      </dgm:t>
    </dgm:pt>
    <dgm:pt modelId="{EE42DF5B-25FA-48C0-8367-BB30E8FA764A}">
      <dgm:prSet/>
      <dgm:spPr/>
      <dgm:t>
        <a:bodyPr/>
        <a:lstStyle/>
        <a:p>
          <a:r>
            <a:rPr lang="en-US"/>
            <a:t>Aurangzaib Alamgir</a:t>
          </a:r>
        </a:p>
      </dgm:t>
    </dgm:pt>
    <dgm:pt modelId="{02391BC6-7212-4900-9216-D1205B0561FB}" type="parTrans" cxnId="{EF4777AD-72D8-43B8-AA7B-2345E647F4D5}">
      <dgm:prSet/>
      <dgm:spPr/>
      <dgm:t>
        <a:bodyPr/>
        <a:lstStyle/>
        <a:p>
          <a:endParaRPr lang="en-US"/>
        </a:p>
      </dgm:t>
    </dgm:pt>
    <dgm:pt modelId="{5002A19A-8C0F-4405-AD65-1B8BB78113F7}" type="sibTrans" cxnId="{EF4777AD-72D8-43B8-AA7B-2345E647F4D5}">
      <dgm:prSet/>
      <dgm:spPr/>
      <dgm:t>
        <a:bodyPr/>
        <a:lstStyle/>
        <a:p>
          <a:endParaRPr lang="en-US"/>
        </a:p>
      </dgm:t>
    </dgm:pt>
    <dgm:pt modelId="{CC2B65F8-80B6-4C5D-AC97-6C51F4E0CC0A}" type="pres">
      <dgm:prSet presAssocID="{69814E06-E85D-41B3-AEBE-CB9866D5296B}" presName="compositeShape" presStyleCnt="0">
        <dgm:presLayoutVars>
          <dgm:chMax val="7"/>
          <dgm:dir/>
          <dgm:resizeHandles val="exact"/>
        </dgm:presLayoutVars>
      </dgm:prSet>
      <dgm:spPr/>
    </dgm:pt>
    <dgm:pt modelId="{F2B3B923-96C1-49A9-A7AE-F81F28799577}" type="pres">
      <dgm:prSet presAssocID="{69814E06-E85D-41B3-AEBE-CB9866D5296B}" presName="wedge1" presStyleLbl="node1" presStyleIdx="0" presStyleCnt="6"/>
      <dgm:spPr/>
    </dgm:pt>
    <dgm:pt modelId="{716605C8-9482-4097-AC97-50263FACA57A}" type="pres">
      <dgm:prSet presAssocID="{69814E06-E85D-41B3-AEBE-CB9866D5296B}" presName="dummy1a" presStyleCnt="0"/>
      <dgm:spPr/>
    </dgm:pt>
    <dgm:pt modelId="{4ACF361C-7E58-407D-A7BF-E51D653AE0D0}" type="pres">
      <dgm:prSet presAssocID="{69814E06-E85D-41B3-AEBE-CB9866D5296B}" presName="dummy1b" presStyleCnt="0"/>
      <dgm:spPr/>
    </dgm:pt>
    <dgm:pt modelId="{790FF068-BAC1-411F-81FD-EB37E47C19B4}" type="pres">
      <dgm:prSet presAssocID="{69814E06-E85D-41B3-AEBE-CB9866D5296B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BCA7ADA0-0021-43B0-90CE-96A1B4DCC2D2}" type="pres">
      <dgm:prSet presAssocID="{69814E06-E85D-41B3-AEBE-CB9866D5296B}" presName="wedge2" presStyleLbl="node1" presStyleIdx="1" presStyleCnt="6"/>
      <dgm:spPr/>
    </dgm:pt>
    <dgm:pt modelId="{2C81E465-37A8-4EC0-898F-43AE02D35AC1}" type="pres">
      <dgm:prSet presAssocID="{69814E06-E85D-41B3-AEBE-CB9866D5296B}" presName="dummy2a" presStyleCnt="0"/>
      <dgm:spPr/>
    </dgm:pt>
    <dgm:pt modelId="{3A33AF5B-F5F7-4C28-AB9D-EA3608FF1AA6}" type="pres">
      <dgm:prSet presAssocID="{69814E06-E85D-41B3-AEBE-CB9866D5296B}" presName="dummy2b" presStyleCnt="0"/>
      <dgm:spPr/>
    </dgm:pt>
    <dgm:pt modelId="{E47F45B4-DA32-464E-AE6A-4DB312A99DB3}" type="pres">
      <dgm:prSet presAssocID="{69814E06-E85D-41B3-AEBE-CB9866D5296B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A8B1A8DD-C9D4-4F1F-848B-4C88416D55A2}" type="pres">
      <dgm:prSet presAssocID="{69814E06-E85D-41B3-AEBE-CB9866D5296B}" presName="wedge3" presStyleLbl="node1" presStyleIdx="2" presStyleCnt="6"/>
      <dgm:spPr/>
    </dgm:pt>
    <dgm:pt modelId="{83FD858F-818F-43C4-8584-B622C144ED9B}" type="pres">
      <dgm:prSet presAssocID="{69814E06-E85D-41B3-AEBE-CB9866D5296B}" presName="dummy3a" presStyleCnt="0"/>
      <dgm:spPr/>
    </dgm:pt>
    <dgm:pt modelId="{8CD7F4D4-3180-4D0B-9C7D-6AABF6625B13}" type="pres">
      <dgm:prSet presAssocID="{69814E06-E85D-41B3-AEBE-CB9866D5296B}" presName="dummy3b" presStyleCnt="0"/>
      <dgm:spPr/>
    </dgm:pt>
    <dgm:pt modelId="{B2A7D313-2E1F-4A28-ACF6-C657B1B04BDC}" type="pres">
      <dgm:prSet presAssocID="{69814E06-E85D-41B3-AEBE-CB9866D5296B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2518400F-41B1-4DDD-97F4-55D26B412A1E}" type="pres">
      <dgm:prSet presAssocID="{69814E06-E85D-41B3-AEBE-CB9866D5296B}" presName="wedge4" presStyleLbl="node1" presStyleIdx="3" presStyleCnt="6"/>
      <dgm:spPr/>
    </dgm:pt>
    <dgm:pt modelId="{15AEA5AD-678B-4B50-A074-C1CF753DA32E}" type="pres">
      <dgm:prSet presAssocID="{69814E06-E85D-41B3-AEBE-CB9866D5296B}" presName="dummy4a" presStyleCnt="0"/>
      <dgm:spPr/>
    </dgm:pt>
    <dgm:pt modelId="{B79BE0A3-28F8-4701-AC3F-4A46ED7C82BC}" type="pres">
      <dgm:prSet presAssocID="{69814E06-E85D-41B3-AEBE-CB9866D5296B}" presName="dummy4b" presStyleCnt="0"/>
      <dgm:spPr/>
    </dgm:pt>
    <dgm:pt modelId="{020CA659-A024-4E72-890F-A69890304231}" type="pres">
      <dgm:prSet presAssocID="{69814E06-E85D-41B3-AEBE-CB9866D5296B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A71A6B78-CECD-475F-ADB4-C5E81754204F}" type="pres">
      <dgm:prSet presAssocID="{69814E06-E85D-41B3-AEBE-CB9866D5296B}" presName="wedge5" presStyleLbl="node1" presStyleIdx="4" presStyleCnt="6"/>
      <dgm:spPr/>
    </dgm:pt>
    <dgm:pt modelId="{1B7D908E-9E40-4954-8927-086E4FF7D943}" type="pres">
      <dgm:prSet presAssocID="{69814E06-E85D-41B3-AEBE-CB9866D5296B}" presName="dummy5a" presStyleCnt="0"/>
      <dgm:spPr/>
    </dgm:pt>
    <dgm:pt modelId="{4EB02B0A-3076-4338-A4ED-F0A4FBB68A6B}" type="pres">
      <dgm:prSet presAssocID="{69814E06-E85D-41B3-AEBE-CB9866D5296B}" presName="dummy5b" presStyleCnt="0"/>
      <dgm:spPr/>
    </dgm:pt>
    <dgm:pt modelId="{ECE4F384-CEA6-406F-A210-BB23137829FA}" type="pres">
      <dgm:prSet presAssocID="{69814E06-E85D-41B3-AEBE-CB9866D5296B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CC2757D9-7ADF-4A4D-9237-FFC2173C0811}" type="pres">
      <dgm:prSet presAssocID="{69814E06-E85D-41B3-AEBE-CB9866D5296B}" presName="wedge6" presStyleLbl="node1" presStyleIdx="5" presStyleCnt="6"/>
      <dgm:spPr/>
    </dgm:pt>
    <dgm:pt modelId="{DDC5EB70-41A9-4B18-AA47-7F045617FB09}" type="pres">
      <dgm:prSet presAssocID="{69814E06-E85D-41B3-AEBE-CB9866D5296B}" presName="dummy6a" presStyleCnt="0"/>
      <dgm:spPr/>
    </dgm:pt>
    <dgm:pt modelId="{D5315DEB-BD9D-4001-90EA-18CDEC762770}" type="pres">
      <dgm:prSet presAssocID="{69814E06-E85D-41B3-AEBE-CB9866D5296B}" presName="dummy6b" presStyleCnt="0"/>
      <dgm:spPr/>
    </dgm:pt>
    <dgm:pt modelId="{53A2F5CB-7DAA-4838-BEAE-76E87A3065C9}" type="pres">
      <dgm:prSet presAssocID="{69814E06-E85D-41B3-AEBE-CB9866D5296B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9234C5B5-0AC1-4BB3-8D8B-C67553865B82}" type="pres">
      <dgm:prSet presAssocID="{938FE387-ACE2-4A3B-935A-BD3CE55EF7F1}" presName="arrowWedge1" presStyleLbl="fgSibTrans2D1" presStyleIdx="0" presStyleCnt="6"/>
      <dgm:spPr/>
    </dgm:pt>
    <dgm:pt modelId="{6D549894-9282-4BE3-862D-FF9BD7817025}" type="pres">
      <dgm:prSet presAssocID="{4F480AF0-A297-4856-851D-0A311181730C}" presName="arrowWedge2" presStyleLbl="fgSibTrans2D1" presStyleIdx="1" presStyleCnt="6"/>
      <dgm:spPr/>
    </dgm:pt>
    <dgm:pt modelId="{30BD1BF3-A5EA-4142-AB2F-5E6E27FA08E9}" type="pres">
      <dgm:prSet presAssocID="{889694C3-1CBD-4D95-9E02-01B16414AF02}" presName="arrowWedge3" presStyleLbl="fgSibTrans2D1" presStyleIdx="2" presStyleCnt="6"/>
      <dgm:spPr/>
    </dgm:pt>
    <dgm:pt modelId="{55C7FA14-E1BF-4188-9E82-80F6194140CF}" type="pres">
      <dgm:prSet presAssocID="{7D5C880A-72EB-400C-A0F7-4A9BBA663B43}" presName="arrowWedge4" presStyleLbl="fgSibTrans2D1" presStyleIdx="3" presStyleCnt="6"/>
      <dgm:spPr/>
    </dgm:pt>
    <dgm:pt modelId="{A3A48A12-2EF7-40F0-9788-9A0559A355B1}" type="pres">
      <dgm:prSet presAssocID="{48AF0FCD-3704-468D-A7C3-657AB1741686}" presName="arrowWedge5" presStyleLbl="fgSibTrans2D1" presStyleIdx="4" presStyleCnt="6"/>
      <dgm:spPr/>
    </dgm:pt>
    <dgm:pt modelId="{3C782FFE-FA7F-4E27-9A5A-CC9942A97041}" type="pres">
      <dgm:prSet presAssocID="{5002A19A-8C0F-4405-AD65-1B8BB78113F7}" presName="arrowWedge6" presStyleLbl="fgSibTrans2D1" presStyleIdx="5" presStyleCnt="6"/>
      <dgm:spPr/>
    </dgm:pt>
  </dgm:ptLst>
  <dgm:cxnLst>
    <dgm:cxn modelId="{A76EF400-4808-4DFD-B962-7A1F14C532E6}" type="presOf" srcId="{1E854AE0-3BF8-4833-A6D8-FC3D5E436F30}" destId="{020CA659-A024-4E72-890F-A69890304231}" srcOrd="1" destOrd="0" presId="urn:microsoft.com/office/officeart/2005/8/layout/cycle8"/>
    <dgm:cxn modelId="{CB0DDC0A-EAC1-4A5F-BEE4-9986264A82C6}" type="presOf" srcId="{69814E06-E85D-41B3-AEBE-CB9866D5296B}" destId="{CC2B65F8-80B6-4C5D-AC97-6C51F4E0CC0A}" srcOrd="0" destOrd="0" presId="urn:microsoft.com/office/officeart/2005/8/layout/cycle8"/>
    <dgm:cxn modelId="{A21C4B27-1644-43B2-B3D7-8510DCD437C2}" srcId="{69814E06-E85D-41B3-AEBE-CB9866D5296B}" destId="{26016A0C-73BA-4BE1-A2A9-A96D7FF5E970}" srcOrd="0" destOrd="0" parTransId="{D9AE1BB9-E4DD-4BD8-8AC4-5028C55F6153}" sibTransId="{938FE387-ACE2-4A3B-935A-BD3CE55EF7F1}"/>
    <dgm:cxn modelId="{164F6E67-C187-46AE-912F-378503404041}" type="presOf" srcId="{3667810B-A10C-4C85-AA44-6DB6B60C03E6}" destId="{A8B1A8DD-C9D4-4F1F-848B-4C88416D55A2}" srcOrd="0" destOrd="0" presId="urn:microsoft.com/office/officeart/2005/8/layout/cycle8"/>
    <dgm:cxn modelId="{741F9458-1EF8-4689-A179-657967480EA9}" type="presOf" srcId="{8CCF6A65-1C6C-436E-A57E-5CA06A50FEB4}" destId="{E47F45B4-DA32-464E-AE6A-4DB312A99DB3}" srcOrd="1" destOrd="0" presId="urn:microsoft.com/office/officeart/2005/8/layout/cycle8"/>
    <dgm:cxn modelId="{2BE8B17F-3778-4627-B65F-A50598295DB5}" type="presOf" srcId="{9D49AD93-3F36-4D12-B753-66E867C7E183}" destId="{ECE4F384-CEA6-406F-A210-BB23137829FA}" srcOrd="1" destOrd="0" presId="urn:microsoft.com/office/officeart/2005/8/layout/cycle8"/>
    <dgm:cxn modelId="{A47F4483-EBD2-42A2-A840-AED1923DE22B}" type="presOf" srcId="{26016A0C-73BA-4BE1-A2A9-A96D7FF5E970}" destId="{790FF068-BAC1-411F-81FD-EB37E47C19B4}" srcOrd="1" destOrd="0" presId="urn:microsoft.com/office/officeart/2005/8/layout/cycle8"/>
    <dgm:cxn modelId="{9FE2948E-F48C-4D9B-8416-92A6AD587317}" srcId="{69814E06-E85D-41B3-AEBE-CB9866D5296B}" destId="{3667810B-A10C-4C85-AA44-6DB6B60C03E6}" srcOrd="2" destOrd="0" parTransId="{27DCAAF4-4AE3-48B6-BF63-7830A443A9F8}" sibTransId="{889694C3-1CBD-4D95-9E02-01B16414AF02}"/>
    <dgm:cxn modelId="{311F7A94-8BFC-409A-AA93-681F741D4F1D}" type="presOf" srcId="{26016A0C-73BA-4BE1-A2A9-A96D7FF5E970}" destId="{F2B3B923-96C1-49A9-A7AE-F81F28799577}" srcOrd="0" destOrd="0" presId="urn:microsoft.com/office/officeart/2005/8/layout/cycle8"/>
    <dgm:cxn modelId="{FF051F9E-8017-464E-814E-05BB1DC30F80}" srcId="{69814E06-E85D-41B3-AEBE-CB9866D5296B}" destId="{1E854AE0-3BF8-4833-A6D8-FC3D5E436F30}" srcOrd="3" destOrd="0" parTransId="{0B81E93B-DD2C-4187-AF59-7A5F8160B500}" sibTransId="{7D5C880A-72EB-400C-A0F7-4A9BBA663B43}"/>
    <dgm:cxn modelId="{59A04F9F-78AC-4D4D-9717-6987280B74B2}" type="presOf" srcId="{3667810B-A10C-4C85-AA44-6DB6B60C03E6}" destId="{B2A7D313-2E1F-4A28-ACF6-C657B1B04BDC}" srcOrd="1" destOrd="0" presId="urn:microsoft.com/office/officeart/2005/8/layout/cycle8"/>
    <dgm:cxn modelId="{9A84D5AB-35C3-48EB-A98C-777B0C02769A}" type="presOf" srcId="{8CCF6A65-1C6C-436E-A57E-5CA06A50FEB4}" destId="{BCA7ADA0-0021-43B0-90CE-96A1B4DCC2D2}" srcOrd="0" destOrd="0" presId="urn:microsoft.com/office/officeart/2005/8/layout/cycle8"/>
    <dgm:cxn modelId="{EF4777AD-72D8-43B8-AA7B-2345E647F4D5}" srcId="{69814E06-E85D-41B3-AEBE-CB9866D5296B}" destId="{EE42DF5B-25FA-48C0-8367-BB30E8FA764A}" srcOrd="5" destOrd="0" parTransId="{02391BC6-7212-4900-9216-D1205B0561FB}" sibTransId="{5002A19A-8C0F-4405-AD65-1B8BB78113F7}"/>
    <dgm:cxn modelId="{94E0F7AF-EEF6-44AB-B4B0-5CF9AAD39C5C}" srcId="{69814E06-E85D-41B3-AEBE-CB9866D5296B}" destId="{8CCF6A65-1C6C-436E-A57E-5CA06A50FEB4}" srcOrd="1" destOrd="0" parTransId="{C1E485B4-6F6A-437F-AA1D-8EDEDB08B1E6}" sibTransId="{4F480AF0-A297-4856-851D-0A311181730C}"/>
    <dgm:cxn modelId="{B4F2B2B5-839D-4D37-8B9F-957BC110D69D}" type="presOf" srcId="{9D49AD93-3F36-4D12-B753-66E867C7E183}" destId="{A71A6B78-CECD-475F-ADB4-C5E81754204F}" srcOrd="0" destOrd="0" presId="urn:microsoft.com/office/officeart/2005/8/layout/cycle8"/>
    <dgm:cxn modelId="{925EF1D2-BA20-4C68-BE25-2E7A27E35501}" type="presOf" srcId="{EE42DF5B-25FA-48C0-8367-BB30E8FA764A}" destId="{53A2F5CB-7DAA-4838-BEAE-76E87A3065C9}" srcOrd="1" destOrd="0" presId="urn:microsoft.com/office/officeart/2005/8/layout/cycle8"/>
    <dgm:cxn modelId="{1BDBFDD2-5FBB-41A9-8C89-E6210A747B53}" srcId="{69814E06-E85D-41B3-AEBE-CB9866D5296B}" destId="{9D49AD93-3F36-4D12-B753-66E867C7E183}" srcOrd="4" destOrd="0" parTransId="{DDF6D4BA-44C9-49D3-A573-AD879DFF5D84}" sibTransId="{48AF0FCD-3704-468D-A7C3-657AB1741686}"/>
    <dgm:cxn modelId="{31FFB6F2-E345-4B91-9891-0C70DEBEE9AF}" type="presOf" srcId="{1E854AE0-3BF8-4833-A6D8-FC3D5E436F30}" destId="{2518400F-41B1-4DDD-97F4-55D26B412A1E}" srcOrd="0" destOrd="0" presId="urn:microsoft.com/office/officeart/2005/8/layout/cycle8"/>
    <dgm:cxn modelId="{39B6DAF7-A2A7-4A78-B18B-E6CAE0D05B48}" type="presOf" srcId="{EE42DF5B-25FA-48C0-8367-BB30E8FA764A}" destId="{CC2757D9-7ADF-4A4D-9237-FFC2173C0811}" srcOrd="0" destOrd="0" presId="urn:microsoft.com/office/officeart/2005/8/layout/cycle8"/>
    <dgm:cxn modelId="{648E502A-26BF-4ECF-9D4D-81DF4C62AA33}" type="presParOf" srcId="{CC2B65F8-80B6-4C5D-AC97-6C51F4E0CC0A}" destId="{F2B3B923-96C1-49A9-A7AE-F81F28799577}" srcOrd="0" destOrd="0" presId="urn:microsoft.com/office/officeart/2005/8/layout/cycle8"/>
    <dgm:cxn modelId="{4A7BC0E9-2FBC-440B-8B53-99E75342B17F}" type="presParOf" srcId="{CC2B65F8-80B6-4C5D-AC97-6C51F4E0CC0A}" destId="{716605C8-9482-4097-AC97-50263FACA57A}" srcOrd="1" destOrd="0" presId="urn:microsoft.com/office/officeart/2005/8/layout/cycle8"/>
    <dgm:cxn modelId="{38F4431E-BDC4-4EB0-8A6E-2701CA8D5CE4}" type="presParOf" srcId="{CC2B65F8-80B6-4C5D-AC97-6C51F4E0CC0A}" destId="{4ACF361C-7E58-407D-A7BF-E51D653AE0D0}" srcOrd="2" destOrd="0" presId="urn:microsoft.com/office/officeart/2005/8/layout/cycle8"/>
    <dgm:cxn modelId="{F9123401-09D6-487F-883C-07BD5ABB6498}" type="presParOf" srcId="{CC2B65F8-80B6-4C5D-AC97-6C51F4E0CC0A}" destId="{790FF068-BAC1-411F-81FD-EB37E47C19B4}" srcOrd="3" destOrd="0" presId="urn:microsoft.com/office/officeart/2005/8/layout/cycle8"/>
    <dgm:cxn modelId="{BD8B57F7-4F0C-401D-A45D-234E854780A3}" type="presParOf" srcId="{CC2B65F8-80B6-4C5D-AC97-6C51F4E0CC0A}" destId="{BCA7ADA0-0021-43B0-90CE-96A1B4DCC2D2}" srcOrd="4" destOrd="0" presId="urn:microsoft.com/office/officeart/2005/8/layout/cycle8"/>
    <dgm:cxn modelId="{246B83CA-7F00-407A-87AA-56BFF5591DEE}" type="presParOf" srcId="{CC2B65F8-80B6-4C5D-AC97-6C51F4E0CC0A}" destId="{2C81E465-37A8-4EC0-898F-43AE02D35AC1}" srcOrd="5" destOrd="0" presId="urn:microsoft.com/office/officeart/2005/8/layout/cycle8"/>
    <dgm:cxn modelId="{1EA187AB-8F73-4CC1-AC07-3788D79DEF38}" type="presParOf" srcId="{CC2B65F8-80B6-4C5D-AC97-6C51F4E0CC0A}" destId="{3A33AF5B-F5F7-4C28-AB9D-EA3608FF1AA6}" srcOrd="6" destOrd="0" presId="urn:microsoft.com/office/officeart/2005/8/layout/cycle8"/>
    <dgm:cxn modelId="{11A90D1E-7788-4F5E-93D4-259222A35DF3}" type="presParOf" srcId="{CC2B65F8-80B6-4C5D-AC97-6C51F4E0CC0A}" destId="{E47F45B4-DA32-464E-AE6A-4DB312A99DB3}" srcOrd="7" destOrd="0" presId="urn:microsoft.com/office/officeart/2005/8/layout/cycle8"/>
    <dgm:cxn modelId="{DBFBC54B-D702-4C97-889D-A1DEEC4EF714}" type="presParOf" srcId="{CC2B65F8-80B6-4C5D-AC97-6C51F4E0CC0A}" destId="{A8B1A8DD-C9D4-4F1F-848B-4C88416D55A2}" srcOrd="8" destOrd="0" presId="urn:microsoft.com/office/officeart/2005/8/layout/cycle8"/>
    <dgm:cxn modelId="{45186BF3-371E-453B-A28F-A2F285A05EA6}" type="presParOf" srcId="{CC2B65F8-80B6-4C5D-AC97-6C51F4E0CC0A}" destId="{83FD858F-818F-43C4-8584-B622C144ED9B}" srcOrd="9" destOrd="0" presId="urn:microsoft.com/office/officeart/2005/8/layout/cycle8"/>
    <dgm:cxn modelId="{5448C880-695A-4524-B53B-41628848EC3B}" type="presParOf" srcId="{CC2B65F8-80B6-4C5D-AC97-6C51F4E0CC0A}" destId="{8CD7F4D4-3180-4D0B-9C7D-6AABF6625B13}" srcOrd="10" destOrd="0" presId="urn:microsoft.com/office/officeart/2005/8/layout/cycle8"/>
    <dgm:cxn modelId="{05891F10-C664-41DC-89BF-430BEF9A5031}" type="presParOf" srcId="{CC2B65F8-80B6-4C5D-AC97-6C51F4E0CC0A}" destId="{B2A7D313-2E1F-4A28-ACF6-C657B1B04BDC}" srcOrd="11" destOrd="0" presId="urn:microsoft.com/office/officeart/2005/8/layout/cycle8"/>
    <dgm:cxn modelId="{0C012EB5-DCEF-4C78-91FB-FF283F212559}" type="presParOf" srcId="{CC2B65F8-80B6-4C5D-AC97-6C51F4E0CC0A}" destId="{2518400F-41B1-4DDD-97F4-55D26B412A1E}" srcOrd="12" destOrd="0" presId="urn:microsoft.com/office/officeart/2005/8/layout/cycle8"/>
    <dgm:cxn modelId="{92DA707F-BD33-4AD8-BACB-D5EFE8CB353D}" type="presParOf" srcId="{CC2B65F8-80B6-4C5D-AC97-6C51F4E0CC0A}" destId="{15AEA5AD-678B-4B50-A074-C1CF753DA32E}" srcOrd="13" destOrd="0" presId="urn:microsoft.com/office/officeart/2005/8/layout/cycle8"/>
    <dgm:cxn modelId="{E074DCB5-C08D-4E05-B6A2-1B8758DC420C}" type="presParOf" srcId="{CC2B65F8-80B6-4C5D-AC97-6C51F4E0CC0A}" destId="{B79BE0A3-28F8-4701-AC3F-4A46ED7C82BC}" srcOrd="14" destOrd="0" presId="urn:microsoft.com/office/officeart/2005/8/layout/cycle8"/>
    <dgm:cxn modelId="{0E701D9E-617A-47AD-9BF8-4E0BA9F01107}" type="presParOf" srcId="{CC2B65F8-80B6-4C5D-AC97-6C51F4E0CC0A}" destId="{020CA659-A024-4E72-890F-A69890304231}" srcOrd="15" destOrd="0" presId="urn:microsoft.com/office/officeart/2005/8/layout/cycle8"/>
    <dgm:cxn modelId="{F4AE6023-A77D-4058-83E6-3CFABA09DCDD}" type="presParOf" srcId="{CC2B65F8-80B6-4C5D-AC97-6C51F4E0CC0A}" destId="{A71A6B78-CECD-475F-ADB4-C5E81754204F}" srcOrd="16" destOrd="0" presId="urn:microsoft.com/office/officeart/2005/8/layout/cycle8"/>
    <dgm:cxn modelId="{2A66612C-AB80-4CDA-9816-AF15E3762192}" type="presParOf" srcId="{CC2B65F8-80B6-4C5D-AC97-6C51F4E0CC0A}" destId="{1B7D908E-9E40-4954-8927-086E4FF7D943}" srcOrd="17" destOrd="0" presId="urn:microsoft.com/office/officeart/2005/8/layout/cycle8"/>
    <dgm:cxn modelId="{5BADE98A-1305-4D8A-B8F7-DB8D5796A8CD}" type="presParOf" srcId="{CC2B65F8-80B6-4C5D-AC97-6C51F4E0CC0A}" destId="{4EB02B0A-3076-4338-A4ED-F0A4FBB68A6B}" srcOrd="18" destOrd="0" presId="urn:microsoft.com/office/officeart/2005/8/layout/cycle8"/>
    <dgm:cxn modelId="{46BB1E83-E960-47DB-B245-A8D1F2D5C112}" type="presParOf" srcId="{CC2B65F8-80B6-4C5D-AC97-6C51F4E0CC0A}" destId="{ECE4F384-CEA6-406F-A210-BB23137829FA}" srcOrd="19" destOrd="0" presId="urn:microsoft.com/office/officeart/2005/8/layout/cycle8"/>
    <dgm:cxn modelId="{6C00D594-23D9-40CD-BFC1-A087AD1B2CBC}" type="presParOf" srcId="{CC2B65F8-80B6-4C5D-AC97-6C51F4E0CC0A}" destId="{CC2757D9-7ADF-4A4D-9237-FFC2173C0811}" srcOrd="20" destOrd="0" presId="urn:microsoft.com/office/officeart/2005/8/layout/cycle8"/>
    <dgm:cxn modelId="{2FCE7DC9-2569-4E8A-93DC-0D7FD6472761}" type="presParOf" srcId="{CC2B65F8-80B6-4C5D-AC97-6C51F4E0CC0A}" destId="{DDC5EB70-41A9-4B18-AA47-7F045617FB09}" srcOrd="21" destOrd="0" presId="urn:microsoft.com/office/officeart/2005/8/layout/cycle8"/>
    <dgm:cxn modelId="{A1D9966D-FD1D-47EC-A608-C92272201C06}" type="presParOf" srcId="{CC2B65F8-80B6-4C5D-AC97-6C51F4E0CC0A}" destId="{D5315DEB-BD9D-4001-90EA-18CDEC762770}" srcOrd="22" destOrd="0" presId="urn:microsoft.com/office/officeart/2005/8/layout/cycle8"/>
    <dgm:cxn modelId="{B52EE9AA-D369-4C87-8BA8-94498FB959F9}" type="presParOf" srcId="{CC2B65F8-80B6-4C5D-AC97-6C51F4E0CC0A}" destId="{53A2F5CB-7DAA-4838-BEAE-76E87A3065C9}" srcOrd="23" destOrd="0" presId="urn:microsoft.com/office/officeart/2005/8/layout/cycle8"/>
    <dgm:cxn modelId="{F43626FD-44E1-412B-BE4D-AE8118DF773F}" type="presParOf" srcId="{CC2B65F8-80B6-4C5D-AC97-6C51F4E0CC0A}" destId="{9234C5B5-0AC1-4BB3-8D8B-C67553865B82}" srcOrd="24" destOrd="0" presId="urn:microsoft.com/office/officeart/2005/8/layout/cycle8"/>
    <dgm:cxn modelId="{548C1F62-EE72-4717-A15C-1761013C1388}" type="presParOf" srcId="{CC2B65F8-80B6-4C5D-AC97-6C51F4E0CC0A}" destId="{6D549894-9282-4BE3-862D-FF9BD7817025}" srcOrd="25" destOrd="0" presId="urn:microsoft.com/office/officeart/2005/8/layout/cycle8"/>
    <dgm:cxn modelId="{E08A74CE-7FCE-4B07-8464-25027DA070E0}" type="presParOf" srcId="{CC2B65F8-80B6-4C5D-AC97-6C51F4E0CC0A}" destId="{30BD1BF3-A5EA-4142-AB2F-5E6E27FA08E9}" srcOrd="26" destOrd="0" presId="urn:microsoft.com/office/officeart/2005/8/layout/cycle8"/>
    <dgm:cxn modelId="{658DF41E-036A-4F42-A049-2D18F4630333}" type="presParOf" srcId="{CC2B65F8-80B6-4C5D-AC97-6C51F4E0CC0A}" destId="{55C7FA14-E1BF-4188-9E82-80F6194140CF}" srcOrd="27" destOrd="0" presId="urn:microsoft.com/office/officeart/2005/8/layout/cycle8"/>
    <dgm:cxn modelId="{EF1CFAB4-18FB-4C0E-A99B-2302AE597C77}" type="presParOf" srcId="{CC2B65F8-80B6-4C5D-AC97-6C51F4E0CC0A}" destId="{A3A48A12-2EF7-40F0-9788-9A0559A355B1}" srcOrd="28" destOrd="0" presId="urn:microsoft.com/office/officeart/2005/8/layout/cycle8"/>
    <dgm:cxn modelId="{8BF6DB64-2725-4181-A6C5-0B3B39851DBC}" type="presParOf" srcId="{CC2B65F8-80B6-4C5D-AC97-6C51F4E0CC0A}" destId="{3C782FFE-FA7F-4E27-9A5A-CC9942A97041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960EC2-C23B-4F2E-9864-0FFA665C9B3D}" type="doc">
      <dgm:prSet loTypeId="urn:microsoft.com/office/officeart/2005/8/layout/default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64EFD2E-5EFA-4BA1-8B63-83776A6CBE2A}">
      <dgm:prSet/>
      <dgm:spPr/>
      <dgm:t>
        <a:bodyPr/>
        <a:lstStyle/>
        <a:p>
          <a:r>
            <a:rPr lang="en-US"/>
            <a:t>Wars of succession</a:t>
          </a:r>
        </a:p>
      </dgm:t>
    </dgm:pt>
    <dgm:pt modelId="{5D6DA2C0-7A43-4F04-884F-4198873BF4C5}" type="parTrans" cxnId="{506162F9-2DDE-4072-8135-B4330FD64D9F}">
      <dgm:prSet/>
      <dgm:spPr/>
      <dgm:t>
        <a:bodyPr/>
        <a:lstStyle/>
        <a:p>
          <a:endParaRPr lang="en-US"/>
        </a:p>
      </dgm:t>
    </dgm:pt>
    <dgm:pt modelId="{1A5FD548-B4B1-4B79-B329-B81FB2E5FB20}" type="sibTrans" cxnId="{506162F9-2DDE-4072-8135-B4330FD64D9F}">
      <dgm:prSet/>
      <dgm:spPr/>
      <dgm:t>
        <a:bodyPr/>
        <a:lstStyle/>
        <a:p>
          <a:endParaRPr lang="en-US"/>
        </a:p>
      </dgm:t>
    </dgm:pt>
    <dgm:pt modelId="{CCDC0EF1-07ED-4FFE-9CB9-7C1EBD914D4E}">
      <dgm:prSet/>
      <dgm:spPr/>
      <dgm:t>
        <a:bodyPr/>
        <a:lstStyle/>
        <a:p>
          <a:r>
            <a:rPr lang="en-US"/>
            <a:t>Internal conspiracies</a:t>
          </a:r>
        </a:p>
      </dgm:t>
    </dgm:pt>
    <dgm:pt modelId="{426359E1-9E13-41FD-8530-B1B2D3552F23}" type="parTrans" cxnId="{5E79DD23-074E-4FFF-90B7-137016166818}">
      <dgm:prSet/>
      <dgm:spPr/>
      <dgm:t>
        <a:bodyPr/>
        <a:lstStyle/>
        <a:p>
          <a:endParaRPr lang="en-US"/>
        </a:p>
      </dgm:t>
    </dgm:pt>
    <dgm:pt modelId="{0ED2A5D1-D7A6-457D-BE2E-3C6071FFCBC8}" type="sibTrans" cxnId="{5E79DD23-074E-4FFF-90B7-137016166818}">
      <dgm:prSet/>
      <dgm:spPr/>
      <dgm:t>
        <a:bodyPr/>
        <a:lstStyle/>
        <a:p>
          <a:endParaRPr lang="en-US"/>
        </a:p>
      </dgm:t>
    </dgm:pt>
    <dgm:pt modelId="{26E16C45-C4B2-4333-BD9A-B6821DF60F45}">
      <dgm:prSet/>
      <dgm:spPr/>
      <dgm:t>
        <a:bodyPr/>
        <a:lstStyle/>
        <a:p>
          <a:r>
            <a:rPr lang="en-US"/>
            <a:t>Lagging in education</a:t>
          </a:r>
        </a:p>
      </dgm:t>
    </dgm:pt>
    <dgm:pt modelId="{A84123EE-CBD5-4F65-BD50-56532995E6DC}" type="parTrans" cxnId="{14E76214-4EDF-4CC4-9A50-BE4E38AFC761}">
      <dgm:prSet/>
      <dgm:spPr/>
      <dgm:t>
        <a:bodyPr/>
        <a:lstStyle/>
        <a:p>
          <a:endParaRPr lang="en-US"/>
        </a:p>
      </dgm:t>
    </dgm:pt>
    <dgm:pt modelId="{9C593480-A658-46BF-AFC5-3B90FC066252}" type="sibTrans" cxnId="{14E76214-4EDF-4CC4-9A50-BE4E38AFC761}">
      <dgm:prSet/>
      <dgm:spPr/>
      <dgm:t>
        <a:bodyPr/>
        <a:lstStyle/>
        <a:p>
          <a:endParaRPr lang="en-US"/>
        </a:p>
      </dgm:t>
    </dgm:pt>
    <dgm:pt modelId="{769126D0-B990-4D15-80EE-478AE73D94D2}">
      <dgm:prSet/>
      <dgm:spPr/>
      <dgm:t>
        <a:bodyPr/>
        <a:lstStyle/>
        <a:p>
          <a:r>
            <a:rPr lang="en-US"/>
            <a:t>Moral decadence</a:t>
          </a:r>
        </a:p>
      </dgm:t>
    </dgm:pt>
    <dgm:pt modelId="{46BA6716-D7EE-4701-B939-1630F8FCD97D}" type="parTrans" cxnId="{B087D610-C229-451A-B099-FBCFD3C5980D}">
      <dgm:prSet/>
      <dgm:spPr/>
      <dgm:t>
        <a:bodyPr/>
        <a:lstStyle/>
        <a:p>
          <a:endParaRPr lang="en-US"/>
        </a:p>
      </dgm:t>
    </dgm:pt>
    <dgm:pt modelId="{F46469FC-EBDF-4AD4-AE1C-8B4636174A0B}" type="sibTrans" cxnId="{B087D610-C229-451A-B099-FBCFD3C5980D}">
      <dgm:prSet/>
      <dgm:spPr/>
      <dgm:t>
        <a:bodyPr/>
        <a:lstStyle/>
        <a:p>
          <a:endParaRPr lang="en-US"/>
        </a:p>
      </dgm:t>
    </dgm:pt>
    <dgm:pt modelId="{5A08A3A9-251A-49C3-AF2B-7B31907E464F}">
      <dgm:prSet/>
      <dgm:spPr/>
      <dgm:t>
        <a:bodyPr/>
        <a:lstStyle/>
        <a:p>
          <a:r>
            <a:rPr lang="en-US" dirty="0"/>
            <a:t>Demoralized and undisciplined Army</a:t>
          </a:r>
        </a:p>
      </dgm:t>
    </dgm:pt>
    <dgm:pt modelId="{43F3FC17-02E0-4A6E-A571-9F703CFCD165}" type="parTrans" cxnId="{F8269746-510C-4088-9EFC-CD97D1C5CD53}">
      <dgm:prSet/>
      <dgm:spPr/>
      <dgm:t>
        <a:bodyPr/>
        <a:lstStyle/>
        <a:p>
          <a:endParaRPr lang="en-US"/>
        </a:p>
      </dgm:t>
    </dgm:pt>
    <dgm:pt modelId="{91AC90CE-5783-479C-9718-127B94095F62}" type="sibTrans" cxnId="{F8269746-510C-4088-9EFC-CD97D1C5CD53}">
      <dgm:prSet/>
      <dgm:spPr/>
      <dgm:t>
        <a:bodyPr/>
        <a:lstStyle/>
        <a:p>
          <a:endParaRPr lang="en-US"/>
        </a:p>
      </dgm:t>
    </dgm:pt>
    <dgm:pt modelId="{25AF6972-0BF3-4F22-A6B7-31566A46718F}">
      <dgm:prSet/>
      <dgm:spPr/>
      <dgm:t>
        <a:bodyPr/>
        <a:lstStyle/>
        <a:p>
          <a:r>
            <a:rPr lang="en-US"/>
            <a:t>Immensity of the empire</a:t>
          </a:r>
        </a:p>
      </dgm:t>
    </dgm:pt>
    <dgm:pt modelId="{4F614ACE-CC13-4B1F-AE11-A65EB374F69F}" type="parTrans" cxnId="{8DBE071F-EE10-4FFC-8045-C488B7AE89B7}">
      <dgm:prSet/>
      <dgm:spPr/>
      <dgm:t>
        <a:bodyPr/>
        <a:lstStyle/>
        <a:p>
          <a:endParaRPr lang="en-US"/>
        </a:p>
      </dgm:t>
    </dgm:pt>
    <dgm:pt modelId="{8FD2F5B6-90CB-47A2-BDC7-C4757A1C98D7}" type="sibTrans" cxnId="{8DBE071F-EE10-4FFC-8045-C488B7AE89B7}">
      <dgm:prSet/>
      <dgm:spPr/>
      <dgm:t>
        <a:bodyPr/>
        <a:lstStyle/>
        <a:p>
          <a:endParaRPr lang="en-US"/>
        </a:p>
      </dgm:t>
    </dgm:pt>
    <dgm:pt modelId="{B57481FB-F128-4C2B-9E58-CECB6E3585EE}">
      <dgm:prSet/>
      <dgm:spPr/>
      <dgm:t>
        <a:bodyPr/>
        <a:lstStyle/>
        <a:p>
          <a:r>
            <a:rPr lang="en-US"/>
            <a:t>Nothing for public welfare</a:t>
          </a:r>
        </a:p>
      </dgm:t>
    </dgm:pt>
    <dgm:pt modelId="{D7188735-6AB5-4B1E-89C9-C99EAB92EBFD}" type="parTrans" cxnId="{A5C88385-868D-4F48-A131-22320F2280B0}">
      <dgm:prSet/>
      <dgm:spPr/>
      <dgm:t>
        <a:bodyPr/>
        <a:lstStyle/>
        <a:p>
          <a:endParaRPr lang="en-US"/>
        </a:p>
      </dgm:t>
    </dgm:pt>
    <dgm:pt modelId="{AAC0B9DB-3EEF-4732-92AF-417BC9F93FDD}" type="sibTrans" cxnId="{A5C88385-868D-4F48-A131-22320F2280B0}">
      <dgm:prSet/>
      <dgm:spPr/>
      <dgm:t>
        <a:bodyPr/>
        <a:lstStyle/>
        <a:p>
          <a:endParaRPr lang="en-US"/>
        </a:p>
      </dgm:t>
    </dgm:pt>
    <dgm:pt modelId="{12A2027F-A217-44EA-A445-0B66659DFF87}">
      <dgm:prSet/>
      <dgm:spPr/>
      <dgm:t>
        <a:bodyPr/>
        <a:lstStyle/>
        <a:p>
          <a:r>
            <a:rPr lang="en-US"/>
            <a:t>Sway from religion</a:t>
          </a:r>
        </a:p>
      </dgm:t>
    </dgm:pt>
    <dgm:pt modelId="{28D4494D-BC25-49CB-A9CC-3EEDA5B4B0F9}" type="parTrans" cxnId="{DCDF33F3-4038-49A3-AC7B-92A0488739BA}">
      <dgm:prSet/>
      <dgm:spPr/>
      <dgm:t>
        <a:bodyPr/>
        <a:lstStyle/>
        <a:p>
          <a:endParaRPr lang="en-US"/>
        </a:p>
      </dgm:t>
    </dgm:pt>
    <dgm:pt modelId="{B90E7C0F-C969-4604-9C13-2ADFD695CEB8}" type="sibTrans" cxnId="{DCDF33F3-4038-49A3-AC7B-92A0488739BA}">
      <dgm:prSet/>
      <dgm:spPr/>
      <dgm:t>
        <a:bodyPr/>
        <a:lstStyle/>
        <a:p>
          <a:endParaRPr lang="en-US"/>
        </a:p>
      </dgm:t>
    </dgm:pt>
    <dgm:pt modelId="{F8BB4974-A64C-49C8-94CB-44E9A96B2986}">
      <dgm:prSet/>
      <dgm:spPr/>
      <dgm:t>
        <a:bodyPr/>
        <a:lstStyle/>
        <a:p>
          <a:r>
            <a:rPr lang="en-US"/>
            <a:t>Faltered economy</a:t>
          </a:r>
        </a:p>
      </dgm:t>
    </dgm:pt>
    <dgm:pt modelId="{6F6641AB-70A2-45E0-8ED2-FBCAD8535E7F}" type="parTrans" cxnId="{28C45B7C-84EA-491B-A787-1B91ACCCC5C4}">
      <dgm:prSet/>
      <dgm:spPr/>
      <dgm:t>
        <a:bodyPr/>
        <a:lstStyle/>
        <a:p>
          <a:endParaRPr lang="en-US"/>
        </a:p>
      </dgm:t>
    </dgm:pt>
    <dgm:pt modelId="{0AE82CCF-3A7D-4F47-8D59-F9B24E253C5E}" type="sibTrans" cxnId="{28C45B7C-84EA-491B-A787-1B91ACCCC5C4}">
      <dgm:prSet/>
      <dgm:spPr/>
      <dgm:t>
        <a:bodyPr/>
        <a:lstStyle/>
        <a:p>
          <a:endParaRPr lang="en-US"/>
        </a:p>
      </dgm:t>
    </dgm:pt>
    <dgm:pt modelId="{0EEF1218-08B4-47A9-9FCF-4DB546641195}" type="pres">
      <dgm:prSet presAssocID="{B4960EC2-C23B-4F2E-9864-0FFA665C9B3D}" presName="diagram" presStyleCnt="0">
        <dgm:presLayoutVars>
          <dgm:dir/>
          <dgm:resizeHandles val="exact"/>
        </dgm:presLayoutVars>
      </dgm:prSet>
      <dgm:spPr/>
    </dgm:pt>
    <dgm:pt modelId="{7FB0AAC5-847F-4528-AC40-1B0363A5C86A}" type="pres">
      <dgm:prSet presAssocID="{E64EFD2E-5EFA-4BA1-8B63-83776A6CBE2A}" presName="node" presStyleLbl="node1" presStyleIdx="0" presStyleCnt="9">
        <dgm:presLayoutVars>
          <dgm:bulletEnabled val="1"/>
        </dgm:presLayoutVars>
      </dgm:prSet>
      <dgm:spPr/>
    </dgm:pt>
    <dgm:pt modelId="{E0D0542E-6979-4B5C-BF63-13EA896F824E}" type="pres">
      <dgm:prSet presAssocID="{1A5FD548-B4B1-4B79-B329-B81FB2E5FB20}" presName="sibTrans" presStyleCnt="0"/>
      <dgm:spPr/>
    </dgm:pt>
    <dgm:pt modelId="{4E2B80F3-47F5-4E4B-A989-F76FAA6BC7F9}" type="pres">
      <dgm:prSet presAssocID="{CCDC0EF1-07ED-4FFE-9CB9-7C1EBD914D4E}" presName="node" presStyleLbl="node1" presStyleIdx="1" presStyleCnt="9">
        <dgm:presLayoutVars>
          <dgm:bulletEnabled val="1"/>
        </dgm:presLayoutVars>
      </dgm:prSet>
      <dgm:spPr/>
    </dgm:pt>
    <dgm:pt modelId="{ADD6AC55-7C06-40CA-B7DD-86D85FB4BDF0}" type="pres">
      <dgm:prSet presAssocID="{0ED2A5D1-D7A6-457D-BE2E-3C6071FFCBC8}" presName="sibTrans" presStyleCnt="0"/>
      <dgm:spPr/>
    </dgm:pt>
    <dgm:pt modelId="{8A8E4104-2785-497E-B2D1-BEAD6339ECE2}" type="pres">
      <dgm:prSet presAssocID="{26E16C45-C4B2-4333-BD9A-B6821DF60F45}" presName="node" presStyleLbl="node1" presStyleIdx="2" presStyleCnt="9">
        <dgm:presLayoutVars>
          <dgm:bulletEnabled val="1"/>
        </dgm:presLayoutVars>
      </dgm:prSet>
      <dgm:spPr/>
    </dgm:pt>
    <dgm:pt modelId="{94FDA5BC-55D6-43F1-AFF8-E741268A64AC}" type="pres">
      <dgm:prSet presAssocID="{9C593480-A658-46BF-AFC5-3B90FC066252}" presName="sibTrans" presStyleCnt="0"/>
      <dgm:spPr/>
    </dgm:pt>
    <dgm:pt modelId="{B8AAEEAB-CBE3-497C-883C-D5E185042816}" type="pres">
      <dgm:prSet presAssocID="{769126D0-B990-4D15-80EE-478AE73D94D2}" presName="node" presStyleLbl="node1" presStyleIdx="3" presStyleCnt="9">
        <dgm:presLayoutVars>
          <dgm:bulletEnabled val="1"/>
        </dgm:presLayoutVars>
      </dgm:prSet>
      <dgm:spPr/>
    </dgm:pt>
    <dgm:pt modelId="{B855A028-5E5C-40A7-A4D7-2E62065BF53F}" type="pres">
      <dgm:prSet presAssocID="{F46469FC-EBDF-4AD4-AE1C-8B4636174A0B}" presName="sibTrans" presStyleCnt="0"/>
      <dgm:spPr/>
    </dgm:pt>
    <dgm:pt modelId="{D65B7661-E4AA-48E7-90CC-F0E2C1DB444A}" type="pres">
      <dgm:prSet presAssocID="{5A08A3A9-251A-49C3-AF2B-7B31907E464F}" presName="node" presStyleLbl="node1" presStyleIdx="4" presStyleCnt="9">
        <dgm:presLayoutVars>
          <dgm:bulletEnabled val="1"/>
        </dgm:presLayoutVars>
      </dgm:prSet>
      <dgm:spPr/>
    </dgm:pt>
    <dgm:pt modelId="{778EF778-254C-4ACA-9D9D-FBEF3A3A766D}" type="pres">
      <dgm:prSet presAssocID="{91AC90CE-5783-479C-9718-127B94095F62}" presName="sibTrans" presStyleCnt="0"/>
      <dgm:spPr/>
    </dgm:pt>
    <dgm:pt modelId="{AC6EEFBA-7A2C-46C8-97EC-AF079F330085}" type="pres">
      <dgm:prSet presAssocID="{25AF6972-0BF3-4F22-A6B7-31566A46718F}" presName="node" presStyleLbl="node1" presStyleIdx="5" presStyleCnt="9">
        <dgm:presLayoutVars>
          <dgm:bulletEnabled val="1"/>
        </dgm:presLayoutVars>
      </dgm:prSet>
      <dgm:spPr/>
    </dgm:pt>
    <dgm:pt modelId="{C4C5400B-65A9-4CC3-9A87-9F2A884691B1}" type="pres">
      <dgm:prSet presAssocID="{8FD2F5B6-90CB-47A2-BDC7-C4757A1C98D7}" presName="sibTrans" presStyleCnt="0"/>
      <dgm:spPr/>
    </dgm:pt>
    <dgm:pt modelId="{4FAABF69-4B55-4BD6-A37B-B52A96881D71}" type="pres">
      <dgm:prSet presAssocID="{B57481FB-F128-4C2B-9E58-CECB6E3585EE}" presName="node" presStyleLbl="node1" presStyleIdx="6" presStyleCnt="9">
        <dgm:presLayoutVars>
          <dgm:bulletEnabled val="1"/>
        </dgm:presLayoutVars>
      </dgm:prSet>
      <dgm:spPr/>
    </dgm:pt>
    <dgm:pt modelId="{C86D282E-2D02-4E4B-9402-86B1EFC4611A}" type="pres">
      <dgm:prSet presAssocID="{AAC0B9DB-3EEF-4732-92AF-417BC9F93FDD}" presName="sibTrans" presStyleCnt="0"/>
      <dgm:spPr/>
    </dgm:pt>
    <dgm:pt modelId="{E3F7BE2D-664C-4290-8F6E-D36FEC4C3625}" type="pres">
      <dgm:prSet presAssocID="{12A2027F-A217-44EA-A445-0B66659DFF87}" presName="node" presStyleLbl="node1" presStyleIdx="7" presStyleCnt="9">
        <dgm:presLayoutVars>
          <dgm:bulletEnabled val="1"/>
        </dgm:presLayoutVars>
      </dgm:prSet>
      <dgm:spPr/>
    </dgm:pt>
    <dgm:pt modelId="{D33D1539-B608-4FFA-A9E7-08A83ED0E7B4}" type="pres">
      <dgm:prSet presAssocID="{B90E7C0F-C969-4604-9C13-2ADFD695CEB8}" presName="sibTrans" presStyleCnt="0"/>
      <dgm:spPr/>
    </dgm:pt>
    <dgm:pt modelId="{C44ADC6B-A06F-4CB0-A7D0-BFA8315F3DC1}" type="pres">
      <dgm:prSet presAssocID="{F8BB4974-A64C-49C8-94CB-44E9A96B2986}" presName="node" presStyleLbl="node1" presStyleIdx="8" presStyleCnt="9">
        <dgm:presLayoutVars>
          <dgm:bulletEnabled val="1"/>
        </dgm:presLayoutVars>
      </dgm:prSet>
      <dgm:spPr/>
    </dgm:pt>
  </dgm:ptLst>
  <dgm:cxnLst>
    <dgm:cxn modelId="{B087D610-C229-451A-B099-FBCFD3C5980D}" srcId="{B4960EC2-C23B-4F2E-9864-0FFA665C9B3D}" destId="{769126D0-B990-4D15-80EE-478AE73D94D2}" srcOrd="3" destOrd="0" parTransId="{46BA6716-D7EE-4701-B939-1630F8FCD97D}" sibTransId="{F46469FC-EBDF-4AD4-AE1C-8B4636174A0B}"/>
    <dgm:cxn modelId="{14E76214-4EDF-4CC4-9A50-BE4E38AFC761}" srcId="{B4960EC2-C23B-4F2E-9864-0FFA665C9B3D}" destId="{26E16C45-C4B2-4333-BD9A-B6821DF60F45}" srcOrd="2" destOrd="0" parTransId="{A84123EE-CBD5-4F65-BD50-56532995E6DC}" sibTransId="{9C593480-A658-46BF-AFC5-3B90FC066252}"/>
    <dgm:cxn modelId="{8DBE071F-EE10-4FFC-8045-C488B7AE89B7}" srcId="{B4960EC2-C23B-4F2E-9864-0FFA665C9B3D}" destId="{25AF6972-0BF3-4F22-A6B7-31566A46718F}" srcOrd="5" destOrd="0" parTransId="{4F614ACE-CC13-4B1F-AE11-A65EB374F69F}" sibTransId="{8FD2F5B6-90CB-47A2-BDC7-C4757A1C98D7}"/>
    <dgm:cxn modelId="{732BAA20-342E-411C-82FF-25E34B820551}" type="presOf" srcId="{F8BB4974-A64C-49C8-94CB-44E9A96B2986}" destId="{C44ADC6B-A06F-4CB0-A7D0-BFA8315F3DC1}" srcOrd="0" destOrd="0" presId="urn:microsoft.com/office/officeart/2005/8/layout/default"/>
    <dgm:cxn modelId="{5E79DD23-074E-4FFF-90B7-137016166818}" srcId="{B4960EC2-C23B-4F2E-9864-0FFA665C9B3D}" destId="{CCDC0EF1-07ED-4FFE-9CB9-7C1EBD914D4E}" srcOrd="1" destOrd="0" parTransId="{426359E1-9E13-41FD-8530-B1B2D3552F23}" sibTransId="{0ED2A5D1-D7A6-457D-BE2E-3C6071FFCBC8}"/>
    <dgm:cxn modelId="{5120F12F-DC91-4895-AC9D-1C821C440C8D}" type="presOf" srcId="{E64EFD2E-5EFA-4BA1-8B63-83776A6CBE2A}" destId="{7FB0AAC5-847F-4528-AC40-1B0363A5C86A}" srcOrd="0" destOrd="0" presId="urn:microsoft.com/office/officeart/2005/8/layout/default"/>
    <dgm:cxn modelId="{7C22E441-DA47-4F61-8805-B9F81995E2DA}" type="presOf" srcId="{26E16C45-C4B2-4333-BD9A-B6821DF60F45}" destId="{8A8E4104-2785-497E-B2D1-BEAD6339ECE2}" srcOrd="0" destOrd="0" presId="urn:microsoft.com/office/officeart/2005/8/layout/default"/>
    <dgm:cxn modelId="{F8269746-510C-4088-9EFC-CD97D1C5CD53}" srcId="{B4960EC2-C23B-4F2E-9864-0FFA665C9B3D}" destId="{5A08A3A9-251A-49C3-AF2B-7B31907E464F}" srcOrd="4" destOrd="0" parTransId="{43F3FC17-02E0-4A6E-A571-9F703CFCD165}" sibTransId="{91AC90CE-5783-479C-9718-127B94095F62}"/>
    <dgm:cxn modelId="{8269484E-98ED-41CF-B400-CFF88E181529}" type="presOf" srcId="{B57481FB-F128-4C2B-9E58-CECB6E3585EE}" destId="{4FAABF69-4B55-4BD6-A37B-B52A96881D71}" srcOrd="0" destOrd="0" presId="urn:microsoft.com/office/officeart/2005/8/layout/default"/>
    <dgm:cxn modelId="{6B7F2474-A203-43EE-B33C-7234FA866A75}" type="presOf" srcId="{CCDC0EF1-07ED-4FFE-9CB9-7C1EBD914D4E}" destId="{4E2B80F3-47F5-4E4B-A989-F76FAA6BC7F9}" srcOrd="0" destOrd="0" presId="urn:microsoft.com/office/officeart/2005/8/layout/default"/>
    <dgm:cxn modelId="{28C45B7C-84EA-491B-A787-1B91ACCCC5C4}" srcId="{B4960EC2-C23B-4F2E-9864-0FFA665C9B3D}" destId="{F8BB4974-A64C-49C8-94CB-44E9A96B2986}" srcOrd="8" destOrd="0" parTransId="{6F6641AB-70A2-45E0-8ED2-FBCAD8535E7F}" sibTransId="{0AE82CCF-3A7D-4F47-8D59-F9B24E253C5E}"/>
    <dgm:cxn modelId="{A5C88385-868D-4F48-A131-22320F2280B0}" srcId="{B4960EC2-C23B-4F2E-9864-0FFA665C9B3D}" destId="{B57481FB-F128-4C2B-9E58-CECB6E3585EE}" srcOrd="6" destOrd="0" parTransId="{D7188735-6AB5-4B1E-89C9-C99EAB92EBFD}" sibTransId="{AAC0B9DB-3EEF-4732-92AF-417BC9F93FDD}"/>
    <dgm:cxn modelId="{48E0B49C-92AF-4F84-8265-AB7A278C239A}" type="presOf" srcId="{5A08A3A9-251A-49C3-AF2B-7B31907E464F}" destId="{D65B7661-E4AA-48E7-90CC-F0E2C1DB444A}" srcOrd="0" destOrd="0" presId="urn:microsoft.com/office/officeart/2005/8/layout/default"/>
    <dgm:cxn modelId="{8FC111AB-9B32-493C-8E14-649F98EDB921}" type="presOf" srcId="{B4960EC2-C23B-4F2E-9864-0FFA665C9B3D}" destId="{0EEF1218-08B4-47A9-9FCF-4DB546641195}" srcOrd="0" destOrd="0" presId="urn:microsoft.com/office/officeart/2005/8/layout/default"/>
    <dgm:cxn modelId="{63A8ACBB-642D-437C-87BA-767786424C22}" type="presOf" srcId="{12A2027F-A217-44EA-A445-0B66659DFF87}" destId="{E3F7BE2D-664C-4290-8F6E-D36FEC4C3625}" srcOrd="0" destOrd="0" presId="urn:microsoft.com/office/officeart/2005/8/layout/default"/>
    <dgm:cxn modelId="{41B9F7CF-8EE4-4526-AAE2-D4DFB3049E63}" type="presOf" srcId="{25AF6972-0BF3-4F22-A6B7-31566A46718F}" destId="{AC6EEFBA-7A2C-46C8-97EC-AF079F330085}" srcOrd="0" destOrd="0" presId="urn:microsoft.com/office/officeart/2005/8/layout/default"/>
    <dgm:cxn modelId="{40B15BE7-9361-4175-9EF6-D7979ACA7C0E}" type="presOf" srcId="{769126D0-B990-4D15-80EE-478AE73D94D2}" destId="{B8AAEEAB-CBE3-497C-883C-D5E185042816}" srcOrd="0" destOrd="0" presId="urn:microsoft.com/office/officeart/2005/8/layout/default"/>
    <dgm:cxn modelId="{DCDF33F3-4038-49A3-AC7B-92A0488739BA}" srcId="{B4960EC2-C23B-4F2E-9864-0FFA665C9B3D}" destId="{12A2027F-A217-44EA-A445-0B66659DFF87}" srcOrd="7" destOrd="0" parTransId="{28D4494D-BC25-49CB-A9CC-3EEDA5B4B0F9}" sibTransId="{B90E7C0F-C969-4604-9C13-2ADFD695CEB8}"/>
    <dgm:cxn modelId="{506162F9-2DDE-4072-8135-B4330FD64D9F}" srcId="{B4960EC2-C23B-4F2E-9864-0FFA665C9B3D}" destId="{E64EFD2E-5EFA-4BA1-8B63-83776A6CBE2A}" srcOrd="0" destOrd="0" parTransId="{5D6DA2C0-7A43-4F04-884F-4198873BF4C5}" sibTransId="{1A5FD548-B4B1-4B79-B329-B81FB2E5FB20}"/>
    <dgm:cxn modelId="{C66551FE-5614-4A73-9678-ED4687584A55}" type="presParOf" srcId="{0EEF1218-08B4-47A9-9FCF-4DB546641195}" destId="{7FB0AAC5-847F-4528-AC40-1B0363A5C86A}" srcOrd="0" destOrd="0" presId="urn:microsoft.com/office/officeart/2005/8/layout/default"/>
    <dgm:cxn modelId="{DF4125B0-21DA-48B5-AA62-306676E7928E}" type="presParOf" srcId="{0EEF1218-08B4-47A9-9FCF-4DB546641195}" destId="{E0D0542E-6979-4B5C-BF63-13EA896F824E}" srcOrd="1" destOrd="0" presId="urn:microsoft.com/office/officeart/2005/8/layout/default"/>
    <dgm:cxn modelId="{E9F6E778-E180-42F1-8394-F83F50BB2640}" type="presParOf" srcId="{0EEF1218-08B4-47A9-9FCF-4DB546641195}" destId="{4E2B80F3-47F5-4E4B-A989-F76FAA6BC7F9}" srcOrd="2" destOrd="0" presId="urn:microsoft.com/office/officeart/2005/8/layout/default"/>
    <dgm:cxn modelId="{56A3F4A2-5459-4710-A926-E5970228AE3F}" type="presParOf" srcId="{0EEF1218-08B4-47A9-9FCF-4DB546641195}" destId="{ADD6AC55-7C06-40CA-B7DD-86D85FB4BDF0}" srcOrd="3" destOrd="0" presId="urn:microsoft.com/office/officeart/2005/8/layout/default"/>
    <dgm:cxn modelId="{A5D74807-3985-42D1-8A66-989BD6AA256A}" type="presParOf" srcId="{0EEF1218-08B4-47A9-9FCF-4DB546641195}" destId="{8A8E4104-2785-497E-B2D1-BEAD6339ECE2}" srcOrd="4" destOrd="0" presId="urn:microsoft.com/office/officeart/2005/8/layout/default"/>
    <dgm:cxn modelId="{9CE8115C-79E2-420A-B2AE-8293266B1E29}" type="presParOf" srcId="{0EEF1218-08B4-47A9-9FCF-4DB546641195}" destId="{94FDA5BC-55D6-43F1-AFF8-E741268A64AC}" srcOrd="5" destOrd="0" presId="urn:microsoft.com/office/officeart/2005/8/layout/default"/>
    <dgm:cxn modelId="{592A6E53-9BA2-4371-A3CB-112970BED871}" type="presParOf" srcId="{0EEF1218-08B4-47A9-9FCF-4DB546641195}" destId="{B8AAEEAB-CBE3-497C-883C-D5E185042816}" srcOrd="6" destOrd="0" presId="urn:microsoft.com/office/officeart/2005/8/layout/default"/>
    <dgm:cxn modelId="{5286EEB8-CC3B-4B59-A1C5-A899E92A5E9D}" type="presParOf" srcId="{0EEF1218-08B4-47A9-9FCF-4DB546641195}" destId="{B855A028-5E5C-40A7-A4D7-2E62065BF53F}" srcOrd="7" destOrd="0" presId="urn:microsoft.com/office/officeart/2005/8/layout/default"/>
    <dgm:cxn modelId="{3E89705C-827D-449E-AB6F-0F8CA645E716}" type="presParOf" srcId="{0EEF1218-08B4-47A9-9FCF-4DB546641195}" destId="{D65B7661-E4AA-48E7-90CC-F0E2C1DB444A}" srcOrd="8" destOrd="0" presId="urn:microsoft.com/office/officeart/2005/8/layout/default"/>
    <dgm:cxn modelId="{827D8278-295E-4053-8296-94157737CFF3}" type="presParOf" srcId="{0EEF1218-08B4-47A9-9FCF-4DB546641195}" destId="{778EF778-254C-4ACA-9D9D-FBEF3A3A766D}" srcOrd="9" destOrd="0" presId="urn:microsoft.com/office/officeart/2005/8/layout/default"/>
    <dgm:cxn modelId="{7B02B416-7752-448B-8DF5-82B1FC527578}" type="presParOf" srcId="{0EEF1218-08B4-47A9-9FCF-4DB546641195}" destId="{AC6EEFBA-7A2C-46C8-97EC-AF079F330085}" srcOrd="10" destOrd="0" presId="urn:microsoft.com/office/officeart/2005/8/layout/default"/>
    <dgm:cxn modelId="{CC3D9047-8579-428C-86C9-FB567BFE64DD}" type="presParOf" srcId="{0EEF1218-08B4-47A9-9FCF-4DB546641195}" destId="{C4C5400B-65A9-4CC3-9A87-9F2A884691B1}" srcOrd="11" destOrd="0" presId="urn:microsoft.com/office/officeart/2005/8/layout/default"/>
    <dgm:cxn modelId="{405123DB-3CB7-436E-996E-98F05335E388}" type="presParOf" srcId="{0EEF1218-08B4-47A9-9FCF-4DB546641195}" destId="{4FAABF69-4B55-4BD6-A37B-B52A96881D71}" srcOrd="12" destOrd="0" presId="urn:microsoft.com/office/officeart/2005/8/layout/default"/>
    <dgm:cxn modelId="{093B1C51-46B5-42CA-BB1E-4EC6FCB83512}" type="presParOf" srcId="{0EEF1218-08B4-47A9-9FCF-4DB546641195}" destId="{C86D282E-2D02-4E4B-9402-86B1EFC4611A}" srcOrd="13" destOrd="0" presId="urn:microsoft.com/office/officeart/2005/8/layout/default"/>
    <dgm:cxn modelId="{C7181811-A79E-4D69-BED7-2458E5C4B362}" type="presParOf" srcId="{0EEF1218-08B4-47A9-9FCF-4DB546641195}" destId="{E3F7BE2D-664C-4290-8F6E-D36FEC4C3625}" srcOrd="14" destOrd="0" presId="urn:microsoft.com/office/officeart/2005/8/layout/default"/>
    <dgm:cxn modelId="{7ACB4466-0A5A-4B23-A89D-D23079E67556}" type="presParOf" srcId="{0EEF1218-08B4-47A9-9FCF-4DB546641195}" destId="{D33D1539-B608-4FFA-A9E7-08A83ED0E7B4}" srcOrd="15" destOrd="0" presId="urn:microsoft.com/office/officeart/2005/8/layout/default"/>
    <dgm:cxn modelId="{C5005FA3-C8F6-4301-8650-3569E93A2B9D}" type="presParOf" srcId="{0EEF1218-08B4-47A9-9FCF-4DB546641195}" destId="{C44ADC6B-A06F-4CB0-A7D0-BFA8315F3DC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D4CD63B-578C-4B73-9FEF-062AB208743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BC51D4D-A306-44B0-975C-3E6415991530}">
      <dgm:prSet/>
      <dgm:spPr/>
      <dgm:t>
        <a:bodyPr/>
        <a:lstStyle/>
        <a:p>
          <a:r>
            <a:rPr lang="en-US"/>
            <a:t>Rise of independent dynasties</a:t>
          </a:r>
        </a:p>
      </dgm:t>
    </dgm:pt>
    <dgm:pt modelId="{4647287C-7612-425D-8BA5-E8BAA04E69C6}" type="parTrans" cxnId="{E3B44E39-890B-4D33-A687-C2D91A2FE329}">
      <dgm:prSet/>
      <dgm:spPr/>
      <dgm:t>
        <a:bodyPr/>
        <a:lstStyle/>
        <a:p>
          <a:endParaRPr lang="en-US"/>
        </a:p>
      </dgm:t>
    </dgm:pt>
    <dgm:pt modelId="{5EFA8AD5-0B00-4F34-9861-68857DED8173}" type="sibTrans" cxnId="{E3B44E39-890B-4D33-A687-C2D91A2FE329}">
      <dgm:prSet/>
      <dgm:spPr/>
      <dgm:t>
        <a:bodyPr/>
        <a:lstStyle/>
        <a:p>
          <a:endParaRPr lang="en-US"/>
        </a:p>
      </dgm:t>
    </dgm:pt>
    <dgm:pt modelId="{19D3B06B-D1D9-4688-A789-16B4B8FA13F7}">
      <dgm:prSet/>
      <dgm:spPr/>
      <dgm:t>
        <a:bodyPr/>
        <a:lstStyle/>
        <a:p>
          <a:r>
            <a:rPr lang="en-US"/>
            <a:t>Threat of marhattas and sikhs</a:t>
          </a:r>
        </a:p>
      </dgm:t>
    </dgm:pt>
    <dgm:pt modelId="{1D995226-D487-4960-89C4-6C545755F089}" type="parTrans" cxnId="{5ABDDE4C-D2C6-4CAA-B851-3D23250A953F}">
      <dgm:prSet/>
      <dgm:spPr/>
      <dgm:t>
        <a:bodyPr/>
        <a:lstStyle/>
        <a:p>
          <a:endParaRPr lang="en-US"/>
        </a:p>
      </dgm:t>
    </dgm:pt>
    <dgm:pt modelId="{E21951F8-0023-48D4-BB31-C3BEBC8B8881}" type="sibTrans" cxnId="{5ABDDE4C-D2C6-4CAA-B851-3D23250A953F}">
      <dgm:prSet/>
      <dgm:spPr/>
      <dgm:t>
        <a:bodyPr/>
        <a:lstStyle/>
        <a:p>
          <a:endParaRPr lang="en-US"/>
        </a:p>
      </dgm:t>
    </dgm:pt>
    <dgm:pt modelId="{5DD2FDA7-D872-4FBE-91ED-3AAC6913FE2D}">
      <dgm:prSet/>
      <dgm:spPr/>
      <dgm:t>
        <a:bodyPr/>
        <a:lstStyle/>
        <a:p>
          <a:r>
            <a:rPr lang="en-GB"/>
            <a:t>Absence of naval power</a:t>
          </a:r>
          <a:endParaRPr lang="en-US"/>
        </a:p>
      </dgm:t>
    </dgm:pt>
    <dgm:pt modelId="{B7A7A573-9A1E-4B81-910B-B95588FEB609}" type="parTrans" cxnId="{096C0A16-AE06-490E-83DD-A49ADF5E46F3}">
      <dgm:prSet/>
      <dgm:spPr/>
      <dgm:t>
        <a:bodyPr/>
        <a:lstStyle/>
        <a:p>
          <a:endParaRPr lang="en-US"/>
        </a:p>
      </dgm:t>
    </dgm:pt>
    <dgm:pt modelId="{589513E4-1B9E-4B4D-B058-F724FDF36EB8}" type="sibTrans" cxnId="{096C0A16-AE06-490E-83DD-A49ADF5E46F3}">
      <dgm:prSet/>
      <dgm:spPr/>
      <dgm:t>
        <a:bodyPr/>
        <a:lstStyle/>
        <a:p>
          <a:endParaRPr lang="en-US"/>
        </a:p>
      </dgm:t>
    </dgm:pt>
    <dgm:pt modelId="{45ED52B6-0D79-4015-A864-76F7EBB21521}" type="pres">
      <dgm:prSet presAssocID="{CD4CD63B-578C-4B73-9FEF-062AB2087439}" presName="linear" presStyleCnt="0">
        <dgm:presLayoutVars>
          <dgm:dir/>
          <dgm:animLvl val="lvl"/>
          <dgm:resizeHandles val="exact"/>
        </dgm:presLayoutVars>
      </dgm:prSet>
      <dgm:spPr/>
    </dgm:pt>
    <dgm:pt modelId="{476D5758-ABDA-41E2-A733-06F6071A6590}" type="pres">
      <dgm:prSet presAssocID="{4BC51D4D-A306-44B0-975C-3E6415991530}" presName="parentLin" presStyleCnt="0"/>
      <dgm:spPr/>
    </dgm:pt>
    <dgm:pt modelId="{90EF42C2-EE3D-4DF4-BC53-3A15EB3564D4}" type="pres">
      <dgm:prSet presAssocID="{4BC51D4D-A306-44B0-975C-3E6415991530}" presName="parentLeftMargin" presStyleLbl="node1" presStyleIdx="0" presStyleCnt="3"/>
      <dgm:spPr/>
    </dgm:pt>
    <dgm:pt modelId="{1464AC78-9EFA-4954-980B-725F1A2909E8}" type="pres">
      <dgm:prSet presAssocID="{4BC51D4D-A306-44B0-975C-3E641599153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C3178BA-6736-452F-BE5B-6CE09BB3303C}" type="pres">
      <dgm:prSet presAssocID="{4BC51D4D-A306-44B0-975C-3E6415991530}" presName="negativeSpace" presStyleCnt="0"/>
      <dgm:spPr/>
    </dgm:pt>
    <dgm:pt modelId="{715ADE9E-A22E-410D-8A11-EF98C18975F5}" type="pres">
      <dgm:prSet presAssocID="{4BC51D4D-A306-44B0-975C-3E6415991530}" presName="childText" presStyleLbl="conFgAcc1" presStyleIdx="0" presStyleCnt="3">
        <dgm:presLayoutVars>
          <dgm:bulletEnabled val="1"/>
        </dgm:presLayoutVars>
      </dgm:prSet>
      <dgm:spPr/>
    </dgm:pt>
    <dgm:pt modelId="{A532C6DC-BEA0-4E11-9722-A1E7FDD2675D}" type="pres">
      <dgm:prSet presAssocID="{5EFA8AD5-0B00-4F34-9861-68857DED8173}" presName="spaceBetweenRectangles" presStyleCnt="0"/>
      <dgm:spPr/>
    </dgm:pt>
    <dgm:pt modelId="{25778EE3-D470-4FC4-AD29-55A8D03DCB90}" type="pres">
      <dgm:prSet presAssocID="{19D3B06B-D1D9-4688-A789-16B4B8FA13F7}" presName="parentLin" presStyleCnt="0"/>
      <dgm:spPr/>
    </dgm:pt>
    <dgm:pt modelId="{3C3EB793-5F11-4CC7-A608-A7D89CD1D01C}" type="pres">
      <dgm:prSet presAssocID="{19D3B06B-D1D9-4688-A789-16B4B8FA13F7}" presName="parentLeftMargin" presStyleLbl="node1" presStyleIdx="0" presStyleCnt="3"/>
      <dgm:spPr/>
    </dgm:pt>
    <dgm:pt modelId="{DE498FAB-F539-40A9-935E-745FCA51C4FB}" type="pres">
      <dgm:prSet presAssocID="{19D3B06B-D1D9-4688-A789-16B4B8FA13F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F0853BD-FAB8-45F1-BB85-E0D91DAD643E}" type="pres">
      <dgm:prSet presAssocID="{19D3B06B-D1D9-4688-A789-16B4B8FA13F7}" presName="negativeSpace" presStyleCnt="0"/>
      <dgm:spPr/>
    </dgm:pt>
    <dgm:pt modelId="{F7E62A0D-4C94-4D4C-A1CE-3B4338D643FA}" type="pres">
      <dgm:prSet presAssocID="{19D3B06B-D1D9-4688-A789-16B4B8FA13F7}" presName="childText" presStyleLbl="conFgAcc1" presStyleIdx="1" presStyleCnt="3">
        <dgm:presLayoutVars>
          <dgm:bulletEnabled val="1"/>
        </dgm:presLayoutVars>
      </dgm:prSet>
      <dgm:spPr/>
    </dgm:pt>
    <dgm:pt modelId="{BCA13F84-62BF-4C56-8B0E-7A34D428F2CA}" type="pres">
      <dgm:prSet presAssocID="{E21951F8-0023-48D4-BB31-C3BEBC8B8881}" presName="spaceBetweenRectangles" presStyleCnt="0"/>
      <dgm:spPr/>
    </dgm:pt>
    <dgm:pt modelId="{0DFF5B2A-F562-45DA-8151-261C1C1644A8}" type="pres">
      <dgm:prSet presAssocID="{5DD2FDA7-D872-4FBE-91ED-3AAC6913FE2D}" presName="parentLin" presStyleCnt="0"/>
      <dgm:spPr/>
    </dgm:pt>
    <dgm:pt modelId="{BE9775DF-A473-4ECD-828B-137C0B5C526C}" type="pres">
      <dgm:prSet presAssocID="{5DD2FDA7-D872-4FBE-91ED-3AAC6913FE2D}" presName="parentLeftMargin" presStyleLbl="node1" presStyleIdx="1" presStyleCnt="3"/>
      <dgm:spPr/>
    </dgm:pt>
    <dgm:pt modelId="{BB508E56-8E5A-420F-A7C7-74E65B4CAE80}" type="pres">
      <dgm:prSet presAssocID="{5DD2FDA7-D872-4FBE-91ED-3AAC6913FE2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C241695-21F3-4790-9602-F026F574B292}" type="pres">
      <dgm:prSet presAssocID="{5DD2FDA7-D872-4FBE-91ED-3AAC6913FE2D}" presName="negativeSpace" presStyleCnt="0"/>
      <dgm:spPr/>
    </dgm:pt>
    <dgm:pt modelId="{2D2ED524-0D7E-4E97-9A4F-3CD10CCAF667}" type="pres">
      <dgm:prSet presAssocID="{5DD2FDA7-D872-4FBE-91ED-3AAC6913FE2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96C0A16-AE06-490E-83DD-A49ADF5E46F3}" srcId="{CD4CD63B-578C-4B73-9FEF-062AB2087439}" destId="{5DD2FDA7-D872-4FBE-91ED-3AAC6913FE2D}" srcOrd="2" destOrd="0" parTransId="{B7A7A573-9A1E-4B81-910B-B95588FEB609}" sibTransId="{589513E4-1B9E-4B4D-B058-F724FDF36EB8}"/>
    <dgm:cxn modelId="{E3B44E39-890B-4D33-A687-C2D91A2FE329}" srcId="{CD4CD63B-578C-4B73-9FEF-062AB2087439}" destId="{4BC51D4D-A306-44B0-975C-3E6415991530}" srcOrd="0" destOrd="0" parTransId="{4647287C-7612-425D-8BA5-E8BAA04E69C6}" sibTransId="{5EFA8AD5-0B00-4F34-9861-68857DED8173}"/>
    <dgm:cxn modelId="{5ABDDE4C-D2C6-4CAA-B851-3D23250A953F}" srcId="{CD4CD63B-578C-4B73-9FEF-062AB2087439}" destId="{19D3B06B-D1D9-4688-A789-16B4B8FA13F7}" srcOrd="1" destOrd="0" parTransId="{1D995226-D487-4960-89C4-6C545755F089}" sibTransId="{E21951F8-0023-48D4-BB31-C3BEBC8B8881}"/>
    <dgm:cxn modelId="{429B7876-8BF5-4BB9-92B7-4E691D2B2F30}" type="presOf" srcId="{19D3B06B-D1D9-4688-A789-16B4B8FA13F7}" destId="{3C3EB793-5F11-4CC7-A608-A7D89CD1D01C}" srcOrd="0" destOrd="0" presId="urn:microsoft.com/office/officeart/2005/8/layout/list1"/>
    <dgm:cxn modelId="{B7918D81-4334-44E2-A677-315AAF085FB4}" type="presOf" srcId="{CD4CD63B-578C-4B73-9FEF-062AB2087439}" destId="{45ED52B6-0D79-4015-A864-76F7EBB21521}" srcOrd="0" destOrd="0" presId="urn:microsoft.com/office/officeart/2005/8/layout/list1"/>
    <dgm:cxn modelId="{A2706594-165B-4E87-9DB2-B46F2714B9EB}" type="presOf" srcId="{5DD2FDA7-D872-4FBE-91ED-3AAC6913FE2D}" destId="{BB508E56-8E5A-420F-A7C7-74E65B4CAE80}" srcOrd="1" destOrd="0" presId="urn:microsoft.com/office/officeart/2005/8/layout/list1"/>
    <dgm:cxn modelId="{6E559494-180D-4E54-A19A-6344C6D519C2}" type="presOf" srcId="{5DD2FDA7-D872-4FBE-91ED-3AAC6913FE2D}" destId="{BE9775DF-A473-4ECD-828B-137C0B5C526C}" srcOrd="0" destOrd="0" presId="urn:microsoft.com/office/officeart/2005/8/layout/list1"/>
    <dgm:cxn modelId="{61D7D4AD-A0EF-4EBD-9BB2-934B274B0A8F}" type="presOf" srcId="{19D3B06B-D1D9-4688-A789-16B4B8FA13F7}" destId="{DE498FAB-F539-40A9-935E-745FCA51C4FB}" srcOrd="1" destOrd="0" presId="urn:microsoft.com/office/officeart/2005/8/layout/list1"/>
    <dgm:cxn modelId="{7BFF06D7-E2FA-45A1-8119-428E5B2DC491}" type="presOf" srcId="{4BC51D4D-A306-44B0-975C-3E6415991530}" destId="{1464AC78-9EFA-4954-980B-725F1A2909E8}" srcOrd="1" destOrd="0" presId="urn:microsoft.com/office/officeart/2005/8/layout/list1"/>
    <dgm:cxn modelId="{A45B4CDF-46A5-4315-8A59-AA850985C854}" type="presOf" srcId="{4BC51D4D-A306-44B0-975C-3E6415991530}" destId="{90EF42C2-EE3D-4DF4-BC53-3A15EB3564D4}" srcOrd="0" destOrd="0" presId="urn:microsoft.com/office/officeart/2005/8/layout/list1"/>
    <dgm:cxn modelId="{6F9B8328-FFF5-4D63-91B4-C7F1BC9845BE}" type="presParOf" srcId="{45ED52B6-0D79-4015-A864-76F7EBB21521}" destId="{476D5758-ABDA-41E2-A733-06F6071A6590}" srcOrd="0" destOrd="0" presId="urn:microsoft.com/office/officeart/2005/8/layout/list1"/>
    <dgm:cxn modelId="{16CFFFC2-2241-437C-B109-7E92D9F5972D}" type="presParOf" srcId="{476D5758-ABDA-41E2-A733-06F6071A6590}" destId="{90EF42C2-EE3D-4DF4-BC53-3A15EB3564D4}" srcOrd="0" destOrd="0" presId="urn:microsoft.com/office/officeart/2005/8/layout/list1"/>
    <dgm:cxn modelId="{404A7B56-1157-4C46-90E3-CB2320D9F2C9}" type="presParOf" srcId="{476D5758-ABDA-41E2-A733-06F6071A6590}" destId="{1464AC78-9EFA-4954-980B-725F1A2909E8}" srcOrd="1" destOrd="0" presId="urn:microsoft.com/office/officeart/2005/8/layout/list1"/>
    <dgm:cxn modelId="{60B7E383-5E0E-4349-A856-656D50CD5AA9}" type="presParOf" srcId="{45ED52B6-0D79-4015-A864-76F7EBB21521}" destId="{4C3178BA-6736-452F-BE5B-6CE09BB3303C}" srcOrd="1" destOrd="0" presId="urn:microsoft.com/office/officeart/2005/8/layout/list1"/>
    <dgm:cxn modelId="{4C1F6408-8ACD-44A2-9BCD-71DD26B05661}" type="presParOf" srcId="{45ED52B6-0D79-4015-A864-76F7EBB21521}" destId="{715ADE9E-A22E-410D-8A11-EF98C18975F5}" srcOrd="2" destOrd="0" presId="urn:microsoft.com/office/officeart/2005/8/layout/list1"/>
    <dgm:cxn modelId="{FC4D48DF-2F8D-4028-982E-FFE592682752}" type="presParOf" srcId="{45ED52B6-0D79-4015-A864-76F7EBB21521}" destId="{A532C6DC-BEA0-4E11-9722-A1E7FDD2675D}" srcOrd="3" destOrd="0" presId="urn:microsoft.com/office/officeart/2005/8/layout/list1"/>
    <dgm:cxn modelId="{4B5E71F6-A603-4B7A-8A58-7DA314AA89F6}" type="presParOf" srcId="{45ED52B6-0D79-4015-A864-76F7EBB21521}" destId="{25778EE3-D470-4FC4-AD29-55A8D03DCB90}" srcOrd="4" destOrd="0" presId="urn:microsoft.com/office/officeart/2005/8/layout/list1"/>
    <dgm:cxn modelId="{FF39BBCB-41BB-42DF-9236-75D90FA6A802}" type="presParOf" srcId="{25778EE3-D470-4FC4-AD29-55A8D03DCB90}" destId="{3C3EB793-5F11-4CC7-A608-A7D89CD1D01C}" srcOrd="0" destOrd="0" presId="urn:microsoft.com/office/officeart/2005/8/layout/list1"/>
    <dgm:cxn modelId="{EDFE0E88-0E4E-4CB7-8D71-AEC1E004B5DD}" type="presParOf" srcId="{25778EE3-D470-4FC4-AD29-55A8D03DCB90}" destId="{DE498FAB-F539-40A9-935E-745FCA51C4FB}" srcOrd="1" destOrd="0" presId="urn:microsoft.com/office/officeart/2005/8/layout/list1"/>
    <dgm:cxn modelId="{962A2D25-E604-43BD-872D-9E7448A2A3FC}" type="presParOf" srcId="{45ED52B6-0D79-4015-A864-76F7EBB21521}" destId="{8F0853BD-FAB8-45F1-BB85-E0D91DAD643E}" srcOrd="5" destOrd="0" presId="urn:microsoft.com/office/officeart/2005/8/layout/list1"/>
    <dgm:cxn modelId="{53393E5A-12CD-4606-965E-F9F4C4DB3404}" type="presParOf" srcId="{45ED52B6-0D79-4015-A864-76F7EBB21521}" destId="{F7E62A0D-4C94-4D4C-A1CE-3B4338D643FA}" srcOrd="6" destOrd="0" presId="urn:microsoft.com/office/officeart/2005/8/layout/list1"/>
    <dgm:cxn modelId="{69D59305-CB45-4DD3-9B66-A07CCD7ECAC4}" type="presParOf" srcId="{45ED52B6-0D79-4015-A864-76F7EBB21521}" destId="{BCA13F84-62BF-4C56-8B0E-7A34D428F2CA}" srcOrd="7" destOrd="0" presId="urn:microsoft.com/office/officeart/2005/8/layout/list1"/>
    <dgm:cxn modelId="{071889B9-516F-4650-95F0-234B04EDEDBD}" type="presParOf" srcId="{45ED52B6-0D79-4015-A864-76F7EBB21521}" destId="{0DFF5B2A-F562-45DA-8151-261C1C1644A8}" srcOrd="8" destOrd="0" presId="urn:microsoft.com/office/officeart/2005/8/layout/list1"/>
    <dgm:cxn modelId="{F5767724-FB8A-4A4B-8B4E-2C261B07657D}" type="presParOf" srcId="{0DFF5B2A-F562-45DA-8151-261C1C1644A8}" destId="{BE9775DF-A473-4ECD-828B-137C0B5C526C}" srcOrd="0" destOrd="0" presId="urn:microsoft.com/office/officeart/2005/8/layout/list1"/>
    <dgm:cxn modelId="{0558BAE5-F9AE-4DFF-8CD6-D0D7C385D0D2}" type="presParOf" srcId="{0DFF5B2A-F562-45DA-8151-261C1C1644A8}" destId="{BB508E56-8E5A-420F-A7C7-74E65B4CAE80}" srcOrd="1" destOrd="0" presId="urn:microsoft.com/office/officeart/2005/8/layout/list1"/>
    <dgm:cxn modelId="{0159749F-A36D-4C33-8441-478FB9B9404A}" type="presParOf" srcId="{45ED52B6-0D79-4015-A864-76F7EBB21521}" destId="{DC241695-21F3-4790-9602-F026F574B292}" srcOrd="9" destOrd="0" presId="urn:microsoft.com/office/officeart/2005/8/layout/list1"/>
    <dgm:cxn modelId="{298A4C7B-E178-4377-8A8F-E432B5E227EE}" type="presParOf" srcId="{45ED52B6-0D79-4015-A864-76F7EBB21521}" destId="{2D2ED524-0D7E-4E97-9A4F-3CD10CCAF66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2C513AE-B1F3-44DE-85D6-A6C9AB747488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94561F4-0213-4B3B-B951-188E209372AA}">
      <dgm:prSet/>
      <dgm:spPr/>
      <dgm:t>
        <a:bodyPr/>
        <a:lstStyle/>
        <a:p>
          <a:r>
            <a:rPr lang="en-US"/>
            <a:t>Overview of the syllabus and important topics</a:t>
          </a:r>
        </a:p>
      </dgm:t>
    </dgm:pt>
    <dgm:pt modelId="{948B92E1-1BE3-46BE-B0DC-1604AA33A56A}" type="parTrans" cxnId="{D9DE9B7C-8FAB-4BB9-A6FB-D1E7F31EEC17}">
      <dgm:prSet/>
      <dgm:spPr/>
      <dgm:t>
        <a:bodyPr/>
        <a:lstStyle/>
        <a:p>
          <a:endParaRPr lang="en-US"/>
        </a:p>
      </dgm:t>
    </dgm:pt>
    <dgm:pt modelId="{74879784-59F0-4D47-A059-629D26B1FD20}" type="sibTrans" cxnId="{D9DE9B7C-8FAB-4BB9-A6FB-D1E7F31EEC17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161CF4D9-7611-4BDD-B9F8-A0AC51B04FB7}">
      <dgm:prSet/>
      <dgm:spPr/>
      <dgm:t>
        <a:bodyPr/>
        <a:lstStyle/>
        <a:p>
          <a:r>
            <a:rPr lang="en-US"/>
            <a:t>Brief historical synopsis of rule in subcontinent , specifically Muslim rule.</a:t>
          </a:r>
        </a:p>
      </dgm:t>
    </dgm:pt>
    <dgm:pt modelId="{F1F1C861-E60F-4E14-9E95-840A72D1053F}" type="parTrans" cxnId="{E09033C0-F013-4D53-9759-D3D121A4367F}">
      <dgm:prSet/>
      <dgm:spPr/>
      <dgm:t>
        <a:bodyPr/>
        <a:lstStyle/>
        <a:p>
          <a:endParaRPr lang="en-US"/>
        </a:p>
      </dgm:t>
    </dgm:pt>
    <dgm:pt modelId="{7087FB81-CC0D-43C0-B725-93113EE0301E}" type="sibTrans" cxnId="{E09033C0-F013-4D53-9759-D3D121A4367F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84D13DCA-384C-4832-A369-871CAB56A172}">
      <dgm:prSet/>
      <dgm:spPr/>
      <dgm:t>
        <a:bodyPr/>
        <a:lstStyle/>
        <a:p>
          <a:r>
            <a:rPr lang="en-US"/>
            <a:t>Up and down of the Muslim rule </a:t>
          </a:r>
        </a:p>
      </dgm:t>
    </dgm:pt>
    <dgm:pt modelId="{8375DC60-8B73-4E70-9BD8-BC7040B03AE0}" type="parTrans" cxnId="{85CB4434-D3B1-483E-BAFB-5730E0927C88}">
      <dgm:prSet/>
      <dgm:spPr/>
      <dgm:t>
        <a:bodyPr/>
        <a:lstStyle/>
        <a:p>
          <a:endParaRPr lang="en-US"/>
        </a:p>
      </dgm:t>
    </dgm:pt>
    <dgm:pt modelId="{63CA505B-BCE4-409D-B9E6-7C05BD1D1E5D}" type="sibTrans" cxnId="{85CB4434-D3B1-483E-BAFB-5730E0927C88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3B26D2E-91F7-4762-9EAB-1C49ADEA1B38}" type="pres">
      <dgm:prSet presAssocID="{32C513AE-B1F3-44DE-85D6-A6C9AB747488}" presName="Name0" presStyleCnt="0">
        <dgm:presLayoutVars>
          <dgm:animLvl val="lvl"/>
          <dgm:resizeHandles val="exact"/>
        </dgm:presLayoutVars>
      </dgm:prSet>
      <dgm:spPr/>
    </dgm:pt>
    <dgm:pt modelId="{BA6366FD-CFB9-455A-A071-546247400EA5}" type="pres">
      <dgm:prSet presAssocID="{694561F4-0213-4B3B-B951-188E209372AA}" presName="compositeNode" presStyleCnt="0">
        <dgm:presLayoutVars>
          <dgm:bulletEnabled val="1"/>
        </dgm:presLayoutVars>
      </dgm:prSet>
      <dgm:spPr/>
    </dgm:pt>
    <dgm:pt modelId="{DB62062D-946D-478B-9B5B-370C3BCD03A1}" type="pres">
      <dgm:prSet presAssocID="{694561F4-0213-4B3B-B951-188E209372AA}" presName="bgRect" presStyleLbl="bgAccFollowNode1" presStyleIdx="0" presStyleCnt="3"/>
      <dgm:spPr/>
    </dgm:pt>
    <dgm:pt modelId="{48745C89-4275-4C15-A035-FBA42E8E306F}" type="pres">
      <dgm:prSet presAssocID="{74879784-59F0-4D47-A059-629D26B1FD20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C29865D9-F65C-46CA-ADDC-9D731E81C4F4}" type="pres">
      <dgm:prSet presAssocID="{694561F4-0213-4B3B-B951-188E209372AA}" presName="bottomLine" presStyleLbl="alignNode1" presStyleIdx="1" presStyleCnt="6">
        <dgm:presLayoutVars/>
      </dgm:prSet>
      <dgm:spPr/>
    </dgm:pt>
    <dgm:pt modelId="{A34857D6-B8C3-43DD-9BA5-AE02679BF077}" type="pres">
      <dgm:prSet presAssocID="{694561F4-0213-4B3B-B951-188E209372AA}" presName="nodeText" presStyleLbl="bgAccFollowNode1" presStyleIdx="0" presStyleCnt="3">
        <dgm:presLayoutVars>
          <dgm:bulletEnabled val="1"/>
        </dgm:presLayoutVars>
      </dgm:prSet>
      <dgm:spPr/>
    </dgm:pt>
    <dgm:pt modelId="{4FB6D6E0-56CD-4CC1-99D4-EE3C7A785A08}" type="pres">
      <dgm:prSet presAssocID="{74879784-59F0-4D47-A059-629D26B1FD20}" presName="sibTrans" presStyleCnt="0"/>
      <dgm:spPr/>
    </dgm:pt>
    <dgm:pt modelId="{16F12104-573A-408F-BBF3-C4D61A65E77F}" type="pres">
      <dgm:prSet presAssocID="{161CF4D9-7611-4BDD-B9F8-A0AC51B04FB7}" presName="compositeNode" presStyleCnt="0">
        <dgm:presLayoutVars>
          <dgm:bulletEnabled val="1"/>
        </dgm:presLayoutVars>
      </dgm:prSet>
      <dgm:spPr/>
    </dgm:pt>
    <dgm:pt modelId="{19FCC20E-0D89-4901-B9D0-AD365E85466B}" type="pres">
      <dgm:prSet presAssocID="{161CF4D9-7611-4BDD-B9F8-A0AC51B04FB7}" presName="bgRect" presStyleLbl="bgAccFollowNode1" presStyleIdx="1" presStyleCnt="3"/>
      <dgm:spPr/>
    </dgm:pt>
    <dgm:pt modelId="{E1707A1E-80EE-4C8B-8CF5-C2996E73730E}" type="pres">
      <dgm:prSet presAssocID="{7087FB81-CC0D-43C0-B725-93113EE0301E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0D7C8986-7231-4458-BCF3-892E3B2B504D}" type="pres">
      <dgm:prSet presAssocID="{161CF4D9-7611-4BDD-B9F8-A0AC51B04FB7}" presName="bottomLine" presStyleLbl="alignNode1" presStyleIdx="3" presStyleCnt="6">
        <dgm:presLayoutVars/>
      </dgm:prSet>
      <dgm:spPr/>
    </dgm:pt>
    <dgm:pt modelId="{8DBEDBDA-C3D7-4255-BFEA-A26FD52E0386}" type="pres">
      <dgm:prSet presAssocID="{161CF4D9-7611-4BDD-B9F8-A0AC51B04FB7}" presName="nodeText" presStyleLbl="bgAccFollowNode1" presStyleIdx="1" presStyleCnt="3">
        <dgm:presLayoutVars>
          <dgm:bulletEnabled val="1"/>
        </dgm:presLayoutVars>
      </dgm:prSet>
      <dgm:spPr/>
    </dgm:pt>
    <dgm:pt modelId="{5F62BB02-F2CA-4F90-B0AF-BC6CDFA546E3}" type="pres">
      <dgm:prSet presAssocID="{7087FB81-CC0D-43C0-B725-93113EE0301E}" presName="sibTrans" presStyleCnt="0"/>
      <dgm:spPr/>
    </dgm:pt>
    <dgm:pt modelId="{AA995667-6DAA-42D9-ACDA-3129F20AB04E}" type="pres">
      <dgm:prSet presAssocID="{84D13DCA-384C-4832-A369-871CAB56A172}" presName="compositeNode" presStyleCnt="0">
        <dgm:presLayoutVars>
          <dgm:bulletEnabled val="1"/>
        </dgm:presLayoutVars>
      </dgm:prSet>
      <dgm:spPr/>
    </dgm:pt>
    <dgm:pt modelId="{91D56ACE-2711-4055-B475-AD2CC657401E}" type="pres">
      <dgm:prSet presAssocID="{84D13DCA-384C-4832-A369-871CAB56A172}" presName="bgRect" presStyleLbl="bgAccFollowNode1" presStyleIdx="2" presStyleCnt="3"/>
      <dgm:spPr/>
    </dgm:pt>
    <dgm:pt modelId="{EF228C66-D382-4363-8AFB-B0BA6CE55751}" type="pres">
      <dgm:prSet presAssocID="{63CA505B-BCE4-409D-B9E6-7C05BD1D1E5D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17DADF09-9D0B-484B-80BC-C5CB606EBED8}" type="pres">
      <dgm:prSet presAssocID="{84D13DCA-384C-4832-A369-871CAB56A172}" presName="bottomLine" presStyleLbl="alignNode1" presStyleIdx="5" presStyleCnt="6">
        <dgm:presLayoutVars/>
      </dgm:prSet>
      <dgm:spPr/>
    </dgm:pt>
    <dgm:pt modelId="{D76507C5-D706-415F-AFFC-05E90D9E33CF}" type="pres">
      <dgm:prSet presAssocID="{84D13DCA-384C-4832-A369-871CAB56A172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1839F90E-B5AA-4B07-BD39-EF3CE4C739B4}" type="presOf" srcId="{694561F4-0213-4B3B-B951-188E209372AA}" destId="{A34857D6-B8C3-43DD-9BA5-AE02679BF077}" srcOrd="1" destOrd="0" presId="urn:microsoft.com/office/officeart/2016/7/layout/BasicLinearProcessNumbered"/>
    <dgm:cxn modelId="{6B76AD28-E9FE-4321-B7E0-FAD7ACFB71A0}" type="presOf" srcId="{74879784-59F0-4D47-A059-629D26B1FD20}" destId="{48745C89-4275-4C15-A035-FBA42E8E306F}" srcOrd="0" destOrd="0" presId="urn:microsoft.com/office/officeart/2016/7/layout/BasicLinearProcessNumbered"/>
    <dgm:cxn modelId="{85CB4434-D3B1-483E-BAFB-5730E0927C88}" srcId="{32C513AE-B1F3-44DE-85D6-A6C9AB747488}" destId="{84D13DCA-384C-4832-A369-871CAB56A172}" srcOrd="2" destOrd="0" parTransId="{8375DC60-8B73-4E70-9BD8-BC7040B03AE0}" sibTransId="{63CA505B-BCE4-409D-B9E6-7C05BD1D1E5D}"/>
    <dgm:cxn modelId="{F20BA039-9FA1-4BC5-A8C4-7EB01DAD92B9}" type="presOf" srcId="{84D13DCA-384C-4832-A369-871CAB56A172}" destId="{D76507C5-D706-415F-AFFC-05E90D9E33CF}" srcOrd="1" destOrd="0" presId="urn:microsoft.com/office/officeart/2016/7/layout/BasicLinearProcessNumbered"/>
    <dgm:cxn modelId="{3F93433C-A89A-4D76-8433-AB3C7D1C3292}" type="presOf" srcId="{161CF4D9-7611-4BDD-B9F8-A0AC51B04FB7}" destId="{8DBEDBDA-C3D7-4255-BFEA-A26FD52E0386}" srcOrd="1" destOrd="0" presId="urn:microsoft.com/office/officeart/2016/7/layout/BasicLinearProcessNumbered"/>
    <dgm:cxn modelId="{D9DE9B7C-8FAB-4BB9-A6FB-D1E7F31EEC17}" srcId="{32C513AE-B1F3-44DE-85D6-A6C9AB747488}" destId="{694561F4-0213-4B3B-B951-188E209372AA}" srcOrd="0" destOrd="0" parTransId="{948B92E1-1BE3-46BE-B0DC-1604AA33A56A}" sibTransId="{74879784-59F0-4D47-A059-629D26B1FD20}"/>
    <dgm:cxn modelId="{86715885-3821-48C7-9209-7DC203F88194}" type="presOf" srcId="{63CA505B-BCE4-409D-B9E6-7C05BD1D1E5D}" destId="{EF228C66-D382-4363-8AFB-B0BA6CE55751}" srcOrd="0" destOrd="0" presId="urn:microsoft.com/office/officeart/2016/7/layout/BasicLinearProcessNumbered"/>
    <dgm:cxn modelId="{4C07B686-8F92-4D78-AEC2-80A94D5943C1}" type="presOf" srcId="{161CF4D9-7611-4BDD-B9F8-A0AC51B04FB7}" destId="{19FCC20E-0D89-4901-B9D0-AD365E85466B}" srcOrd="0" destOrd="0" presId="urn:microsoft.com/office/officeart/2016/7/layout/BasicLinearProcessNumbered"/>
    <dgm:cxn modelId="{CDE00A99-77CB-48AD-9EB3-48E2E7DA4E51}" type="presOf" srcId="{694561F4-0213-4B3B-B951-188E209372AA}" destId="{DB62062D-946D-478B-9B5B-370C3BCD03A1}" srcOrd="0" destOrd="0" presId="urn:microsoft.com/office/officeart/2016/7/layout/BasicLinearProcessNumbered"/>
    <dgm:cxn modelId="{91F7D7BE-32EB-43B1-BC8A-FF2EA6F72C68}" type="presOf" srcId="{7087FB81-CC0D-43C0-B725-93113EE0301E}" destId="{E1707A1E-80EE-4C8B-8CF5-C2996E73730E}" srcOrd="0" destOrd="0" presId="urn:microsoft.com/office/officeart/2016/7/layout/BasicLinearProcessNumbered"/>
    <dgm:cxn modelId="{E09033C0-F013-4D53-9759-D3D121A4367F}" srcId="{32C513AE-B1F3-44DE-85D6-A6C9AB747488}" destId="{161CF4D9-7611-4BDD-B9F8-A0AC51B04FB7}" srcOrd="1" destOrd="0" parTransId="{F1F1C861-E60F-4E14-9E95-840A72D1053F}" sibTransId="{7087FB81-CC0D-43C0-B725-93113EE0301E}"/>
    <dgm:cxn modelId="{255633F8-4BC6-4BC8-9042-FB98868E344E}" type="presOf" srcId="{84D13DCA-384C-4832-A369-871CAB56A172}" destId="{91D56ACE-2711-4055-B475-AD2CC657401E}" srcOrd="0" destOrd="0" presId="urn:microsoft.com/office/officeart/2016/7/layout/BasicLinearProcessNumbered"/>
    <dgm:cxn modelId="{5F75BDFE-226A-475D-8C84-4875D6F8E91B}" type="presOf" srcId="{32C513AE-B1F3-44DE-85D6-A6C9AB747488}" destId="{63B26D2E-91F7-4762-9EAB-1C49ADEA1B38}" srcOrd="0" destOrd="0" presId="urn:microsoft.com/office/officeart/2016/7/layout/BasicLinearProcessNumbered"/>
    <dgm:cxn modelId="{5C7E0FF2-9D7C-4126-90F7-1AAEFF84CBFA}" type="presParOf" srcId="{63B26D2E-91F7-4762-9EAB-1C49ADEA1B38}" destId="{BA6366FD-CFB9-455A-A071-546247400EA5}" srcOrd="0" destOrd="0" presId="urn:microsoft.com/office/officeart/2016/7/layout/BasicLinearProcessNumbered"/>
    <dgm:cxn modelId="{C1BD9152-B0D8-4350-947F-BF14F612E168}" type="presParOf" srcId="{BA6366FD-CFB9-455A-A071-546247400EA5}" destId="{DB62062D-946D-478B-9B5B-370C3BCD03A1}" srcOrd="0" destOrd="0" presId="urn:microsoft.com/office/officeart/2016/7/layout/BasicLinearProcessNumbered"/>
    <dgm:cxn modelId="{47078E70-202B-4201-AE37-C54625E869E2}" type="presParOf" srcId="{BA6366FD-CFB9-455A-A071-546247400EA5}" destId="{48745C89-4275-4C15-A035-FBA42E8E306F}" srcOrd="1" destOrd="0" presId="urn:microsoft.com/office/officeart/2016/7/layout/BasicLinearProcessNumbered"/>
    <dgm:cxn modelId="{C4E324E5-C4AC-49DD-A188-E695168DCF53}" type="presParOf" srcId="{BA6366FD-CFB9-455A-A071-546247400EA5}" destId="{C29865D9-F65C-46CA-ADDC-9D731E81C4F4}" srcOrd="2" destOrd="0" presId="urn:microsoft.com/office/officeart/2016/7/layout/BasicLinearProcessNumbered"/>
    <dgm:cxn modelId="{53CECDC7-916D-43CE-AA7A-94D59B0AAD84}" type="presParOf" srcId="{BA6366FD-CFB9-455A-A071-546247400EA5}" destId="{A34857D6-B8C3-43DD-9BA5-AE02679BF077}" srcOrd="3" destOrd="0" presId="urn:microsoft.com/office/officeart/2016/7/layout/BasicLinearProcessNumbered"/>
    <dgm:cxn modelId="{FBE42121-1761-4CFD-84F9-CA55BA0A1FD7}" type="presParOf" srcId="{63B26D2E-91F7-4762-9EAB-1C49ADEA1B38}" destId="{4FB6D6E0-56CD-4CC1-99D4-EE3C7A785A08}" srcOrd="1" destOrd="0" presId="urn:microsoft.com/office/officeart/2016/7/layout/BasicLinearProcessNumbered"/>
    <dgm:cxn modelId="{6902F9B5-B8B6-4E83-AE15-DBC2E74C7922}" type="presParOf" srcId="{63B26D2E-91F7-4762-9EAB-1C49ADEA1B38}" destId="{16F12104-573A-408F-BBF3-C4D61A65E77F}" srcOrd="2" destOrd="0" presId="urn:microsoft.com/office/officeart/2016/7/layout/BasicLinearProcessNumbered"/>
    <dgm:cxn modelId="{21CDB362-7360-405F-949C-5BB8C81C6544}" type="presParOf" srcId="{16F12104-573A-408F-BBF3-C4D61A65E77F}" destId="{19FCC20E-0D89-4901-B9D0-AD365E85466B}" srcOrd="0" destOrd="0" presId="urn:microsoft.com/office/officeart/2016/7/layout/BasicLinearProcessNumbered"/>
    <dgm:cxn modelId="{8FC70C15-21A3-46C8-983B-C89ADBC4185C}" type="presParOf" srcId="{16F12104-573A-408F-BBF3-C4D61A65E77F}" destId="{E1707A1E-80EE-4C8B-8CF5-C2996E73730E}" srcOrd="1" destOrd="0" presId="urn:microsoft.com/office/officeart/2016/7/layout/BasicLinearProcessNumbered"/>
    <dgm:cxn modelId="{C5154334-5CAF-4A8E-AFAF-03B993AB99E8}" type="presParOf" srcId="{16F12104-573A-408F-BBF3-C4D61A65E77F}" destId="{0D7C8986-7231-4458-BCF3-892E3B2B504D}" srcOrd="2" destOrd="0" presId="urn:microsoft.com/office/officeart/2016/7/layout/BasicLinearProcessNumbered"/>
    <dgm:cxn modelId="{04B209AC-15C4-4079-AC67-33E23F3B3394}" type="presParOf" srcId="{16F12104-573A-408F-BBF3-C4D61A65E77F}" destId="{8DBEDBDA-C3D7-4255-BFEA-A26FD52E0386}" srcOrd="3" destOrd="0" presId="urn:microsoft.com/office/officeart/2016/7/layout/BasicLinearProcessNumbered"/>
    <dgm:cxn modelId="{3CDC3C04-4563-4477-A15E-4C6AA8C904E8}" type="presParOf" srcId="{63B26D2E-91F7-4762-9EAB-1C49ADEA1B38}" destId="{5F62BB02-F2CA-4F90-B0AF-BC6CDFA546E3}" srcOrd="3" destOrd="0" presId="urn:microsoft.com/office/officeart/2016/7/layout/BasicLinearProcessNumbered"/>
    <dgm:cxn modelId="{E7675911-1DF4-4F6B-B1B0-87F73E162D5C}" type="presParOf" srcId="{63B26D2E-91F7-4762-9EAB-1C49ADEA1B38}" destId="{AA995667-6DAA-42D9-ACDA-3129F20AB04E}" srcOrd="4" destOrd="0" presId="urn:microsoft.com/office/officeart/2016/7/layout/BasicLinearProcessNumbered"/>
    <dgm:cxn modelId="{2EBE47A0-64A9-480D-B9DE-745AE20E4DA0}" type="presParOf" srcId="{AA995667-6DAA-42D9-ACDA-3129F20AB04E}" destId="{91D56ACE-2711-4055-B475-AD2CC657401E}" srcOrd="0" destOrd="0" presId="urn:microsoft.com/office/officeart/2016/7/layout/BasicLinearProcessNumbered"/>
    <dgm:cxn modelId="{EB69D6FE-F4EC-4766-BD77-EA96BA1C279B}" type="presParOf" srcId="{AA995667-6DAA-42D9-ACDA-3129F20AB04E}" destId="{EF228C66-D382-4363-8AFB-B0BA6CE55751}" srcOrd="1" destOrd="0" presId="urn:microsoft.com/office/officeart/2016/7/layout/BasicLinearProcessNumbered"/>
    <dgm:cxn modelId="{400DBC03-2851-43DE-9613-2A71DFAE7C79}" type="presParOf" srcId="{AA995667-6DAA-42D9-ACDA-3129F20AB04E}" destId="{17DADF09-9D0B-484B-80BC-C5CB606EBED8}" srcOrd="2" destOrd="0" presId="urn:microsoft.com/office/officeart/2016/7/layout/BasicLinearProcessNumbered"/>
    <dgm:cxn modelId="{37BEC737-34A0-4990-8599-63C7830DA2EE}" type="presParOf" srcId="{AA995667-6DAA-42D9-ACDA-3129F20AB04E}" destId="{D76507C5-D706-415F-AFFC-05E90D9E33CF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94CDC-CF85-45BD-A693-F469CF633301}">
      <dsp:nvSpPr>
        <dsp:cNvPr id="0" name=""/>
        <dsp:cNvSpPr/>
      </dsp:nvSpPr>
      <dsp:spPr>
        <a:xfrm>
          <a:off x="1776729" y="0"/>
          <a:ext cx="6962140" cy="4351338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0BDC3FC-95EC-4DBE-94A4-402653702E60}">
      <dsp:nvSpPr>
        <dsp:cNvPr id="0" name=""/>
        <dsp:cNvSpPr/>
      </dsp:nvSpPr>
      <dsp:spPr>
        <a:xfrm>
          <a:off x="2660921" y="3003293"/>
          <a:ext cx="181015" cy="1810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E5BB86-DD39-4860-967F-C7DB547546C7}">
      <dsp:nvSpPr>
        <dsp:cNvPr id="0" name=""/>
        <dsp:cNvSpPr/>
      </dsp:nvSpPr>
      <dsp:spPr>
        <a:xfrm>
          <a:off x="2751429" y="3093801"/>
          <a:ext cx="1622178" cy="125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916" tIns="0" rIns="0" bIns="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aryans</a:t>
          </a:r>
          <a:endParaRPr lang="en-GB" sz="3400" kern="1200" dirty="0"/>
        </a:p>
      </dsp:txBody>
      <dsp:txXfrm>
        <a:off x="2751429" y="3093801"/>
        <a:ext cx="1622178" cy="1257536"/>
      </dsp:txXfrm>
    </dsp:sp>
    <dsp:sp modelId="{4AB75E87-D743-4A9E-8370-C031B6FD7552}">
      <dsp:nvSpPr>
        <dsp:cNvPr id="0" name=""/>
        <dsp:cNvSpPr/>
      </dsp:nvSpPr>
      <dsp:spPr>
        <a:xfrm>
          <a:off x="4258732" y="1820599"/>
          <a:ext cx="327220" cy="3272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F7AC08-1ED8-4D98-920D-C3BCA7EF66E5}">
      <dsp:nvSpPr>
        <dsp:cNvPr id="0" name=""/>
        <dsp:cNvSpPr/>
      </dsp:nvSpPr>
      <dsp:spPr>
        <a:xfrm>
          <a:off x="4422343" y="1984210"/>
          <a:ext cx="1670913" cy="2367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387" tIns="0" rIns="0" bIns="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Maurian</a:t>
          </a:r>
          <a:r>
            <a:rPr lang="en-US" sz="3400" kern="1200" dirty="0"/>
            <a:t> empire </a:t>
          </a:r>
          <a:endParaRPr lang="en-GB" sz="3400" kern="1200" dirty="0"/>
        </a:p>
      </dsp:txBody>
      <dsp:txXfrm>
        <a:off x="4422343" y="1984210"/>
        <a:ext cx="1670913" cy="2367127"/>
      </dsp:txXfrm>
    </dsp:sp>
    <dsp:sp modelId="{6BFE8F3F-5CDE-4E7B-8F28-6BCD5F5FC936}">
      <dsp:nvSpPr>
        <dsp:cNvPr id="0" name=""/>
        <dsp:cNvSpPr/>
      </dsp:nvSpPr>
      <dsp:spPr>
        <a:xfrm>
          <a:off x="6180283" y="1100888"/>
          <a:ext cx="452539" cy="4525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A547D-83F8-4F0E-B31D-C95B958C5F95}">
      <dsp:nvSpPr>
        <dsp:cNvPr id="0" name=""/>
        <dsp:cNvSpPr/>
      </dsp:nvSpPr>
      <dsp:spPr>
        <a:xfrm>
          <a:off x="6406553" y="1327158"/>
          <a:ext cx="1670913" cy="3024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791" tIns="0" rIns="0" bIns="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Hun dynasty</a:t>
          </a:r>
          <a:endParaRPr lang="en-GB" sz="3400" kern="1200" dirty="0"/>
        </a:p>
      </dsp:txBody>
      <dsp:txXfrm>
        <a:off x="6406553" y="1327158"/>
        <a:ext cx="1670913" cy="3024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BDFCE-6B3A-455F-ADF0-FD7036BFDF57}">
      <dsp:nvSpPr>
        <dsp:cNvPr id="0" name=""/>
        <dsp:cNvSpPr/>
      </dsp:nvSpPr>
      <dsp:spPr>
        <a:xfrm>
          <a:off x="5625185" y="1482419"/>
          <a:ext cx="2453805" cy="24542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110FC1-F96E-47E2-9F14-8F1A54AE798F}">
      <dsp:nvSpPr>
        <dsp:cNvPr id="0" name=""/>
        <dsp:cNvSpPr/>
      </dsp:nvSpPr>
      <dsp:spPr>
        <a:xfrm>
          <a:off x="5706659" y="1564242"/>
          <a:ext cx="2290857" cy="229061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Ghauri dynasty</a:t>
          </a:r>
          <a:endParaRPr lang="en-GB" sz="2400" kern="1200" dirty="0"/>
        </a:p>
      </dsp:txBody>
      <dsp:txXfrm>
        <a:off x="6034153" y="1891534"/>
        <a:ext cx="1635870" cy="1636029"/>
      </dsp:txXfrm>
    </dsp:sp>
    <dsp:sp modelId="{52C95246-3A88-43FE-A296-BEB98D7D73CF}">
      <dsp:nvSpPr>
        <dsp:cNvPr id="0" name=""/>
        <dsp:cNvSpPr/>
      </dsp:nvSpPr>
      <dsp:spPr>
        <a:xfrm rot="2700000">
          <a:off x="3092062" y="1485386"/>
          <a:ext cx="2447894" cy="2447894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4EC38C-A401-418F-9B47-82E9F43A1603}">
      <dsp:nvSpPr>
        <dsp:cNvPr id="0" name=""/>
        <dsp:cNvSpPr/>
      </dsp:nvSpPr>
      <dsp:spPr>
        <a:xfrm>
          <a:off x="3170581" y="1564242"/>
          <a:ext cx="2290857" cy="229061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Ghaznavid dynasty</a:t>
          </a:r>
          <a:endParaRPr lang="en-GB" sz="2400" kern="1200" dirty="0"/>
        </a:p>
      </dsp:txBody>
      <dsp:txXfrm>
        <a:off x="3498075" y="1891534"/>
        <a:ext cx="1635870" cy="1636029"/>
      </dsp:txXfrm>
    </dsp:sp>
    <dsp:sp modelId="{09047ED3-DC03-4EBB-A1E5-AF2ACD339990}">
      <dsp:nvSpPr>
        <dsp:cNvPr id="0" name=""/>
        <dsp:cNvSpPr/>
      </dsp:nvSpPr>
      <dsp:spPr>
        <a:xfrm rot="2700000">
          <a:off x="555984" y="1485386"/>
          <a:ext cx="2447894" cy="2447894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C10D7C-8713-4C52-AC61-3F6C602FE3AC}">
      <dsp:nvSpPr>
        <dsp:cNvPr id="0" name=""/>
        <dsp:cNvSpPr/>
      </dsp:nvSpPr>
      <dsp:spPr>
        <a:xfrm>
          <a:off x="634503" y="1564242"/>
          <a:ext cx="2290857" cy="229061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Attack by Muhammad Bin </a:t>
          </a:r>
          <a:r>
            <a:rPr lang="en-US" sz="2400" kern="1200" dirty="0" err="1"/>
            <a:t>Qasim</a:t>
          </a:r>
          <a:endParaRPr lang="en-GB" sz="2400" kern="1200" dirty="0"/>
        </a:p>
      </dsp:txBody>
      <dsp:txXfrm>
        <a:off x="961997" y="1891534"/>
        <a:ext cx="1635870" cy="16360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13627-70D5-4FB7-90E8-0617EF791C0D}">
      <dsp:nvSpPr>
        <dsp:cNvPr id="0" name=""/>
        <dsp:cNvSpPr/>
      </dsp:nvSpPr>
      <dsp:spPr>
        <a:xfrm>
          <a:off x="2628448" y="0"/>
          <a:ext cx="4351338" cy="435133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88307-72D1-4DEC-918B-73D5841B8746}">
      <dsp:nvSpPr>
        <dsp:cNvPr id="0" name=""/>
        <dsp:cNvSpPr/>
      </dsp:nvSpPr>
      <dsp:spPr>
        <a:xfrm>
          <a:off x="2911284" y="282836"/>
          <a:ext cx="1740535" cy="1740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Attacking any foreign territory</a:t>
          </a:r>
          <a:endParaRPr lang="en-GB" sz="1800" kern="1200" dirty="0"/>
        </a:p>
      </dsp:txBody>
      <dsp:txXfrm>
        <a:off x="2996250" y="367802"/>
        <a:ext cx="1570603" cy="1570603"/>
      </dsp:txXfrm>
    </dsp:sp>
    <dsp:sp modelId="{71A8E587-0BEC-4234-ADA1-4A093097E143}">
      <dsp:nvSpPr>
        <dsp:cNvPr id="0" name=""/>
        <dsp:cNvSpPr/>
      </dsp:nvSpPr>
      <dsp:spPr>
        <a:xfrm>
          <a:off x="4956413" y="282836"/>
          <a:ext cx="1740535" cy="174053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Annexing of that area</a:t>
          </a:r>
          <a:endParaRPr lang="en-GB" sz="1800" kern="1200" dirty="0"/>
        </a:p>
      </dsp:txBody>
      <dsp:txXfrm>
        <a:off x="5041379" y="367802"/>
        <a:ext cx="1570603" cy="1570603"/>
      </dsp:txXfrm>
    </dsp:sp>
    <dsp:sp modelId="{96A3C61A-F07B-4D95-AA06-474D3ECAF44B}">
      <dsp:nvSpPr>
        <dsp:cNvPr id="0" name=""/>
        <dsp:cNvSpPr/>
      </dsp:nvSpPr>
      <dsp:spPr>
        <a:xfrm>
          <a:off x="2911284" y="2327965"/>
          <a:ext cx="1740535" cy="174053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Consolidation of power over that territory</a:t>
          </a:r>
          <a:endParaRPr lang="en-GB" sz="1800" kern="1200" dirty="0"/>
        </a:p>
      </dsp:txBody>
      <dsp:txXfrm>
        <a:off x="2996250" y="2412931"/>
        <a:ext cx="1570603" cy="1570603"/>
      </dsp:txXfrm>
    </dsp:sp>
    <dsp:sp modelId="{004995D6-97C3-4CC0-BA16-A5A9CA348B9A}">
      <dsp:nvSpPr>
        <dsp:cNvPr id="0" name=""/>
        <dsp:cNvSpPr/>
      </dsp:nvSpPr>
      <dsp:spPr>
        <a:xfrm>
          <a:off x="4956413" y="2327965"/>
          <a:ext cx="1740535" cy="174053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Administration of the said area</a:t>
          </a:r>
          <a:endParaRPr lang="en-GB" sz="1800" kern="1200" dirty="0"/>
        </a:p>
      </dsp:txBody>
      <dsp:txXfrm>
        <a:off x="5041379" y="2412931"/>
        <a:ext cx="1570603" cy="1570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EEE4E-0173-43E4-8521-D46051661CED}">
      <dsp:nvSpPr>
        <dsp:cNvPr id="0" name=""/>
        <dsp:cNvSpPr/>
      </dsp:nvSpPr>
      <dsp:spPr>
        <a:xfrm>
          <a:off x="0" y="369570"/>
          <a:ext cx="690051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3AF8B1-BBC8-4BC0-A40C-2432E060B827}">
      <dsp:nvSpPr>
        <dsp:cNvPr id="0" name=""/>
        <dsp:cNvSpPr/>
      </dsp:nvSpPr>
      <dsp:spPr>
        <a:xfrm>
          <a:off x="345025" y="570"/>
          <a:ext cx="4830358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Slave Dynasty  (1206-1290)</a:t>
          </a:r>
          <a:endParaRPr lang="en-GB" sz="2500" kern="1200" dirty="0"/>
        </a:p>
      </dsp:txBody>
      <dsp:txXfrm>
        <a:off x="381051" y="36596"/>
        <a:ext cx="4758306" cy="665948"/>
      </dsp:txXfrm>
    </dsp:sp>
    <dsp:sp modelId="{D1DA3448-0CB2-499B-8BC1-C70F1A552FC7}">
      <dsp:nvSpPr>
        <dsp:cNvPr id="0" name=""/>
        <dsp:cNvSpPr/>
      </dsp:nvSpPr>
      <dsp:spPr>
        <a:xfrm>
          <a:off x="0" y="1503570"/>
          <a:ext cx="690051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D83B1E-47B9-4B05-8496-72B372A209B0}">
      <dsp:nvSpPr>
        <dsp:cNvPr id="0" name=""/>
        <dsp:cNvSpPr/>
      </dsp:nvSpPr>
      <dsp:spPr>
        <a:xfrm>
          <a:off x="345025" y="1134570"/>
          <a:ext cx="4830358" cy="73800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Khilji Dynasty  (1290-1320)</a:t>
          </a:r>
          <a:endParaRPr lang="en-GB" sz="2500" kern="1200" dirty="0"/>
        </a:p>
      </dsp:txBody>
      <dsp:txXfrm>
        <a:off x="381051" y="1170596"/>
        <a:ext cx="4758306" cy="665948"/>
      </dsp:txXfrm>
    </dsp:sp>
    <dsp:sp modelId="{66108F96-E6FE-46D3-BE54-7923D50C21C2}">
      <dsp:nvSpPr>
        <dsp:cNvPr id="0" name=""/>
        <dsp:cNvSpPr/>
      </dsp:nvSpPr>
      <dsp:spPr>
        <a:xfrm>
          <a:off x="0" y="2637570"/>
          <a:ext cx="690051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D291AF-DE9B-4477-8130-F669743B73BA}">
      <dsp:nvSpPr>
        <dsp:cNvPr id="0" name=""/>
        <dsp:cNvSpPr/>
      </dsp:nvSpPr>
      <dsp:spPr>
        <a:xfrm>
          <a:off x="345025" y="2268570"/>
          <a:ext cx="4830358" cy="7380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Tughlaq Dynasty (1320-1414)</a:t>
          </a:r>
          <a:endParaRPr lang="en-GB" sz="2500" kern="1200" dirty="0"/>
        </a:p>
      </dsp:txBody>
      <dsp:txXfrm>
        <a:off x="381051" y="2304596"/>
        <a:ext cx="4758306" cy="665948"/>
      </dsp:txXfrm>
    </dsp:sp>
    <dsp:sp modelId="{4D696FD8-2151-4BC3-925B-5D82F5AC436A}">
      <dsp:nvSpPr>
        <dsp:cNvPr id="0" name=""/>
        <dsp:cNvSpPr/>
      </dsp:nvSpPr>
      <dsp:spPr>
        <a:xfrm>
          <a:off x="0" y="3771570"/>
          <a:ext cx="690051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C37CBD-F64D-4FCE-8D47-BF2FFCB7492D}">
      <dsp:nvSpPr>
        <dsp:cNvPr id="0" name=""/>
        <dsp:cNvSpPr/>
      </dsp:nvSpPr>
      <dsp:spPr>
        <a:xfrm>
          <a:off x="345025" y="3402570"/>
          <a:ext cx="4830358" cy="73800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Sayyed Dynasty (1414-1451)</a:t>
          </a:r>
          <a:endParaRPr lang="en-GB" sz="2500" kern="1200" dirty="0"/>
        </a:p>
      </dsp:txBody>
      <dsp:txXfrm>
        <a:off x="381051" y="3438596"/>
        <a:ext cx="4758306" cy="665948"/>
      </dsp:txXfrm>
    </dsp:sp>
    <dsp:sp modelId="{CC4EA767-837B-449D-8A30-1747A3788FA4}">
      <dsp:nvSpPr>
        <dsp:cNvPr id="0" name=""/>
        <dsp:cNvSpPr/>
      </dsp:nvSpPr>
      <dsp:spPr>
        <a:xfrm>
          <a:off x="0" y="4905570"/>
          <a:ext cx="690051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232D4-4628-42FB-BD9A-1E62A6FFB882}">
      <dsp:nvSpPr>
        <dsp:cNvPr id="0" name=""/>
        <dsp:cNvSpPr/>
      </dsp:nvSpPr>
      <dsp:spPr>
        <a:xfrm>
          <a:off x="345025" y="4536570"/>
          <a:ext cx="4830358" cy="7380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Lodhi Dynasty (1451-1526)</a:t>
          </a:r>
          <a:endParaRPr lang="en-GB" sz="2500" kern="1200" dirty="0"/>
        </a:p>
      </dsp:txBody>
      <dsp:txXfrm>
        <a:off x="381051" y="4572596"/>
        <a:ext cx="4758306" cy="6659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7ED5C-D1D4-401A-9AD8-25665F8FC2F8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525A81-B826-4F70-BC86-C7598374AB10}">
      <dsp:nvSpPr>
        <dsp:cNvPr id="0" name=""/>
        <dsp:cNvSpPr/>
      </dsp:nvSpPr>
      <dsp:spPr>
        <a:xfrm>
          <a:off x="315468" y="1348914"/>
          <a:ext cx="4626864" cy="5221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1526–1707</a:t>
          </a:r>
        </a:p>
      </dsp:txBody>
      <dsp:txXfrm>
        <a:off x="315468" y="1348914"/>
        <a:ext cx="4626864" cy="522160"/>
      </dsp:txXfrm>
    </dsp:sp>
    <dsp:sp modelId="{5A101D43-808D-46B6-93F7-5265AE26EED9}">
      <dsp:nvSpPr>
        <dsp:cNvPr id="0" name=""/>
        <dsp:cNvSpPr/>
      </dsp:nvSpPr>
      <dsp:spPr>
        <a:xfrm>
          <a:off x="315468" y="773518"/>
          <a:ext cx="4626864" cy="57539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Golden era</a:t>
          </a:r>
        </a:p>
      </dsp:txBody>
      <dsp:txXfrm>
        <a:off x="315468" y="773518"/>
        <a:ext cx="4626864" cy="575396"/>
      </dsp:txXfrm>
    </dsp:sp>
    <dsp:sp modelId="{BC84371D-FEB5-4610-B042-6B289E561A8E}">
      <dsp:nvSpPr>
        <dsp:cNvPr id="0" name=""/>
        <dsp:cNvSpPr/>
      </dsp:nvSpPr>
      <dsp:spPr>
        <a:xfrm>
          <a:off x="2628900" y="1871075"/>
          <a:ext cx="0" cy="304593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396B6-ACBB-4C27-B863-8EBD735D203E}">
      <dsp:nvSpPr>
        <dsp:cNvPr id="0" name=""/>
        <dsp:cNvSpPr/>
      </dsp:nvSpPr>
      <dsp:spPr>
        <a:xfrm>
          <a:off x="5573268" y="2480262"/>
          <a:ext cx="4626864" cy="52216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1707–1857</a:t>
          </a:r>
        </a:p>
      </dsp:txBody>
      <dsp:txXfrm>
        <a:off x="5573268" y="2480262"/>
        <a:ext cx="4626864" cy="522160"/>
      </dsp:txXfrm>
    </dsp:sp>
    <dsp:sp modelId="{32793791-E7A9-451C-AA1B-0A32EBC1E667}">
      <dsp:nvSpPr>
        <dsp:cNvPr id="0" name=""/>
        <dsp:cNvSpPr/>
      </dsp:nvSpPr>
      <dsp:spPr>
        <a:xfrm>
          <a:off x="5573268" y="3002423"/>
          <a:ext cx="4626864" cy="575396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Era of downfall</a:t>
          </a:r>
        </a:p>
      </dsp:txBody>
      <dsp:txXfrm>
        <a:off x="5573268" y="3002423"/>
        <a:ext cx="4626864" cy="575396"/>
      </dsp:txXfrm>
    </dsp:sp>
    <dsp:sp modelId="{3384AA21-8BBA-43EF-A4BB-FDAAB61CDF34}">
      <dsp:nvSpPr>
        <dsp:cNvPr id="0" name=""/>
        <dsp:cNvSpPr/>
      </dsp:nvSpPr>
      <dsp:spPr>
        <a:xfrm>
          <a:off x="7886700" y="2175668"/>
          <a:ext cx="0" cy="304593"/>
        </a:xfrm>
        <a:prstGeom prst="line">
          <a:avLst/>
        </a:prstGeom>
        <a:noFill/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B83E8-C429-4E3E-87A6-5CDFAFB46743}">
      <dsp:nvSpPr>
        <dsp:cNvPr id="0" name=""/>
        <dsp:cNvSpPr/>
      </dsp:nvSpPr>
      <dsp:spPr>
        <a:xfrm rot="2700000">
          <a:off x="2595054" y="2141823"/>
          <a:ext cx="67690" cy="676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3E4A2-14FA-4657-A906-368A6107A596}">
      <dsp:nvSpPr>
        <dsp:cNvPr id="0" name=""/>
        <dsp:cNvSpPr/>
      </dsp:nvSpPr>
      <dsp:spPr>
        <a:xfrm rot="2700000">
          <a:off x="7852854" y="2141823"/>
          <a:ext cx="67690" cy="6769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B3B923-96C1-49A9-A7AE-F81F28799577}">
      <dsp:nvSpPr>
        <dsp:cNvPr id="0" name=""/>
        <dsp:cNvSpPr/>
      </dsp:nvSpPr>
      <dsp:spPr>
        <a:xfrm>
          <a:off x="434535" y="696617"/>
          <a:ext cx="4055664" cy="4055664"/>
        </a:xfrm>
        <a:prstGeom prst="pie">
          <a:avLst>
            <a:gd name="adj1" fmla="val 16200000"/>
            <a:gd name="adj2" fmla="val 19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Babur                                    </a:t>
          </a:r>
        </a:p>
      </dsp:txBody>
      <dsp:txXfrm>
        <a:off x="2558931" y="1214680"/>
        <a:ext cx="1062197" cy="820789"/>
      </dsp:txXfrm>
    </dsp:sp>
    <dsp:sp modelId="{BCA7ADA0-0021-43B0-90CE-96A1B4DCC2D2}">
      <dsp:nvSpPr>
        <dsp:cNvPr id="0" name=""/>
        <dsp:cNvSpPr/>
      </dsp:nvSpPr>
      <dsp:spPr>
        <a:xfrm>
          <a:off x="482817" y="780145"/>
          <a:ext cx="4055664" cy="4055664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Humayun               </a:t>
          </a:r>
        </a:p>
      </dsp:txBody>
      <dsp:txXfrm>
        <a:off x="3234875" y="2421723"/>
        <a:ext cx="1110479" cy="796648"/>
      </dsp:txXfrm>
    </dsp:sp>
    <dsp:sp modelId="{A8B1A8DD-C9D4-4F1F-848B-4C88416D55A2}">
      <dsp:nvSpPr>
        <dsp:cNvPr id="0" name=""/>
        <dsp:cNvSpPr/>
      </dsp:nvSpPr>
      <dsp:spPr>
        <a:xfrm>
          <a:off x="434535" y="863672"/>
          <a:ext cx="4055664" cy="4055664"/>
        </a:xfrm>
        <a:prstGeom prst="pie">
          <a:avLst>
            <a:gd name="adj1" fmla="val 1800000"/>
            <a:gd name="adj2" fmla="val 54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Akbar</a:t>
          </a:r>
        </a:p>
      </dsp:txBody>
      <dsp:txXfrm>
        <a:off x="2558931" y="3604625"/>
        <a:ext cx="1062197" cy="820789"/>
      </dsp:txXfrm>
    </dsp:sp>
    <dsp:sp modelId="{2518400F-41B1-4DDD-97F4-55D26B412A1E}">
      <dsp:nvSpPr>
        <dsp:cNvPr id="0" name=""/>
        <dsp:cNvSpPr/>
      </dsp:nvSpPr>
      <dsp:spPr>
        <a:xfrm>
          <a:off x="337972" y="863672"/>
          <a:ext cx="4055664" cy="4055664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Jahangir </a:t>
          </a:r>
        </a:p>
      </dsp:txBody>
      <dsp:txXfrm>
        <a:off x="1207042" y="3604625"/>
        <a:ext cx="1062197" cy="820789"/>
      </dsp:txXfrm>
    </dsp:sp>
    <dsp:sp modelId="{A71A6B78-CECD-475F-ADB4-C5E81754204F}">
      <dsp:nvSpPr>
        <dsp:cNvPr id="0" name=""/>
        <dsp:cNvSpPr/>
      </dsp:nvSpPr>
      <dsp:spPr>
        <a:xfrm>
          <a:off x="289690" y="780145"/>
          <a:ext cx="4055664" cy="4055664"/>
        </a:xfrm>
        <a:prstGeom prst="pie">
          <a:avLst>
            <a:gd name="adj1" fmla="val 9000000"/>
            <a:gd name="adj2" fmla="val 126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Shahjahan</a:t>
          </a:r>
        </a:p>
      </dsp:txBody>
      <dsp:txXfrm>
        <a:off x="482817" y="2421723"/>
        <a:ext cx="1110479" cy="796648"/>
      </dsp:txXfrm>
    </dsp:sp>
    <dsp:sp modelId="{CC2757D9-7ADF-4A4D-9237-FFC2173C0811}">
      <dsp:nvSpPr>
        <dsp:cNvPr id="0" name=""/>
        <dsp:cNvSpPr/>
      </dsp:nvSpPr>
      <dsp:spPr>
        <a:xfrm>
          <a:off x="337972" y="696617"/>
          <a:ext cx="4055664" cy="4055664"/>
        </a:xfrm>
        <a:prstGeom prst="pie">
          <a:avLst>
            <a:gd name="adj1" fmla="val 126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Aurangzaib Alamgir</a:t>
          </a:r>
        </a:p>
      </dsp:txBody>
      <dsp:txXfrm>
        <a:off x="1207042" y="1214680"/>
        <a:ext cx="1062197" cy="820789"/>
      </dsp:txXfrm>
    </dsp:sp>
    <dsp:sp modelId="{9234C5B5-0AC1-4BB3-8D8B-C67553865B82}">
      <dsp:nvSpPr>
        <dsp:cNvPr id="0" name=""/>
        <dsp:cNvSpPr/>
      </dsp:nvSpPr>
      <dsp:spPr>
        <a:xfrm>
          <a:off x="183322" y="445552"/>
          <a:ext cx="4557794" cy="4557794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49894-9282-4BE3-862D-FF9BD7817025}">
      <dsp:nvSpPr>
        <dsp:cNvPr id="0" name=""/>
        <dsp:cNvSpPr/>
      </dsp:nvSpPr>
      <dsp:spPr>
        <a:xfrm>
          <a:off x="231604" y="529080"/>
          <a:ext cx="4557794" cy="4557794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BD1BF3-A5EA-4142-AB2F-5E6E27FA08E9}">
      <dsp:nvSpPr>
        <dsp:cNvPr id="0" name=""/>
        <dsp:cNvSpPr/>
      </dsp:nvSpPr>
      <dsp:spPr>
        <a:xfrm>
          <a:off x="183322" y="612607"/>
          <a:ext cx="4557794" cy="4557794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7FA14-E1BF-4188-9E82-80F6194140CF}">
      <dsp:nvSpPr>
        <dsp:cNvPr id="0" name=""/>
        <dsp:cNvSpPr/>
      </dsp:nvSpPr>
      <dsp:spPr>
        <a:xfrm>
          <a:off x="87055" y="612607"/>
          <a:ext cx="4557794" cy="4557794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A48A12-2EF7-40F0-9788-9A0559A355B1}">
      <dsp:nvSpPr>
        <dsp:cNvPr id="0" name=""/>
        <dsp:cNvSpPr/>
      </dsp:nvSpPr>
      <dsp:spPr>
        <a:xfrm>
          <a:off x="38773" y="529080"/>
          <a:ext cx="4557794" cy="4557794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82FFE-FA7F-4E27-9A5A-CC9942A97041}">
      <dsp:nvSpPr>
        <dsp:cNvPr id="0" name=""/>
        <dsp:cNvSpPr/>
      </dsp:nvSpPr>
      <dsp:spPr>
        <a:xfrm>
          <a:off x="87055" y="445552"/>
          <a:ext cx="4557794" cy="4557794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0AAC5-847F-4528-AC40-1B0363A5C86A}">
      <dsp:nvSpPr>
        <dsp:cNvPr id="0" name=""/>
        <dsp:cNvSpPr/>
      </dsp:nvSpPr>
      <dsp:spPr>
        <a:xfrm>
          <a:off x="0" y="472070"/>
          <a:ext cx="1993052" cy="11958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Wars of succession</a:t>
          </a:r>
        </a:p>
      </dsp:txBody>
      <dsp:txXfrm>
        <a:off x="0" y="472070"/>
        <a:ext cx="1993052" cy="1195831"/>
      </dsp:txXfrm>
    </dsp:sp>
    <dsp:sp modelId="{4E2B80F3-47F5-4E4B-A989-F76FAA6BC7F9}">
      <dsp:nvSpPr>
        <dsp:cNvPr id="0" name=""/>
        <dsp:cNvSpPr/>
      </dsp:nvSpPr>
      <dsp:spPr>
        <a:xfrm>
          <a:off x="2192358" y="472070"/>
          <a:ext cx="1993052" cy="11958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Internal conspiracies</a:t>
          </a:r>
        </a:p>
      </dsp:txBody>
      <dsp:txXfrm>
        <a:off x="2192358" y="472070"/>
        <a:ext cx="1993052" cy="1195831"/>
      </dsp:txXfrm>
    </dsp:sp>
    <dsp:sp modelId="{8A8E4104-2785-497E-B2D1-BEAD6339ECE2}">
      <dsp:nvSpPr>
        <dsp:cNvPr id="0" name=""/>
        <dsp:cNvSpPr/>
      </dsp:nvSpPr>
      <dsp:spPr>
        <a:xfrm>
          <a:off x="4384716" y="472070"/>
          <a:ext cx="1993052" cy="11958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Lagging in education</a:t>
          </a:r>
        </a:p>
      </dsp:txBody>
      <dsp:txXfrm>
        <a:off x="4384716" y="472070"/>
        <a:ext cx="1993052" cy="1195831"/>
      </dsp:txXfrm>
    </dsp:sp>
    <dsp:sp modelId="{B8AAEEAB-CBE3-497C-883C-D5E185042816}">
      <dsp:nvSpPr>
        <dsp:cNvPr id="0" name=""/>
        <dsp:cNvSpPr/>
      </dsp:nvSpPr>
      <dsp:spPr>
        <a:xfrm>
          <a:off x="0" y="1867207"/>
          <a:ext cx="1993052" cy="11958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Moral decadence</a:t>
          </a:r>
        </a:p>
      </dsp:txBody>
      <dsp:txXfrm>
        <a:off x="0" y="1867207"/>
        <a:ext cx="1993052" cy="1195831"/>
      </dsp:txXfrm>
    </dsp:sp>
    <dsp:sp modelId="{D65B7661-E4AA-48E7-90CC-F0E2C1DB444A}">
      <dsp:nvSpPr>
        <dsp:cNvPr id="0" name=""/>
        <dsp:cNvSpPr/>
      </dsp:nvSpPr>
      <dsp:spPr>
        <a:xfrm>
          <a:off x="2192358" y="1867207"/>
          <a:ext cx="1993052" cy="11958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Demoralized and undisciplined Army</a:t>
          </a:r>
        </a:p>
      </dsp:txBody>
      <dsp:txXfrm>
        <a:off x="2192358" y="1867207"/>
        <a:ext cx="1993052" cy="1195831"/>
      </dsp:txXfrm>
    </dsp:sp>
    <dsp:sp modelId="{AC6EEFBA-7A2C-46C8-97EC-AF079F330085}">
      <dsp:nvSpPr>
        <dsp:cNvPr id="0" name=""/>
        <dsp:cNvSpPr/>
      </dsp:nvSpPr>
      <dsp:spPr>
        <a:xfrm>
          <a:off x="4384716" y="1867207"/>
          <a:ext cx="1993052" cy="11958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Immensity of the empire</a:t>
          </a:r>
        </a:p>
      </dsp:txBody>
      <dsp:txXfrm>
        <a:off x="4384716" y="1867207"/>
        <a:ext cx="1993052" cy="1195831"/>
      </dsp:txXfrm>
    </dsp:sp>
    <dsp:sp modelId="{4FAABF69-4B55-4BD6-A37B-B52A96881D71}">
      <dsp:nvSpPr>
        <dsp:cNvPr id="0" name=""/>
        <dsp:cNvSpPr/>
      </dsp:nvSpPr>
      <dsp:spPr>
        <a:xfrm>
          <a:off x="0" y="3262344"/>
          <a:ext cx="1993052" cy="11958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Nothing for public welfare</a:t>
          </a:r>
        </a:p>
      </dsp:txBody>
      <dsp:txXfrm>
        <a:off x="0" y="3262344"/>
        <a:ext cx="1993052" cy="1195831"/>
      </dsp:txXfrm>
    </dsp:sp>
    <dsp:sp modelId="{E3F7BE2D-664C-4290-8F6E-D36FEC4C3625}">
      <dsp:nvSpPr>
        <dsp:cNvPr id="0" name=""/>
        <dsp:cNvSpPr/>
      </dsp:nvSpPr>
      <dsp:spPr>
        <a:xfrm>
          <a:off x="2192358" y="3262344"/>
          <a:ext cx="1993052" cy="11958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Sway from religion</a:t>
          </a:r>
        </a:p>
      </dsp:txBody>
      <dsp:txXfrm>
        <a:off x="2192358" y="3262344"/>
        <a:ext cx="1993052" cy="1195831"/>
      </dsp:txXfrm>
    </dsp:sp>
    <dsp:sp modelId="{C44ADC6B-A06F-4CB0-A7D0-BFA8315F3DC1}">
      <dsp:nvSpPr>
        <dsp:cNvPr id="0" name=""/>
        <dsp:cNvSpPr/>
      </dsp:nvSpPr>
      <dsp:spPr>
        <a:xfrm>
          <a:off x="4384716" y="3262344"/>
          <a:ext cx="1993052" cy="11958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Faltered economy</a:t>
          </a:r>
        </a:p>
      </dsp:txBody>
      <dsp:txXfrm>
        <a:off x="4384716" y="3262344"/>
        <a:ext cx="1993052" cy="119583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ADE9E-A22E-410D-8A11-EF98C18975F5}">
      <dsp:nvSpPr>
        <dsp:cNvPr id="0" name=""/>
        <dsp:cNvSpPr/>
      </dsp:nvSpPr>
      <dsp:spPr>
        <a:xfrm>
          <a:off x="0" y="398988"/>
          <a:ext cx="994131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4AC78-9EFA-4954-980B-725F1A2909E8}">
      <dsp:nvSpPr>
        <dsp:cNvPr id="0" name=""/>
        <dsp:cNvSpPr/>
      </dsp:nvSpPr>
      <dsp:spPr>
        <a:xfrm>
          <a:off x="497065" y="59508"/>
          <a:ext cx="6958923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031" tIns="0" rIns="263031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Rise of independent dynasties</a:t>
          </a:r>
        </a:p>
      </dsp:txBody>
      <dsp:txXfrm>
        <a:off x="530209" y="92652"/>
        <a:ext cx="6892635" cy="612672"/>
      </dsp:txXfrm>
    </dsp:sp>
    <dsp:sp modelId="{F7E62A0D-4C94-4D4C-A1CE-3B4338D643FA}">
      <dsp:nvSpPr>
        <dsp:cNvPr id="0" name=""/>
        <dsp:cNvSpPr/>
      </dsp:nvSpPr>
      <dsp:spPr>
        <a:xfrm>
          <a:off x="0" y="1442269"/>
          <a:ext cx="994131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498FAB-F539-40A9-935E-745FCA51C4FB}">
      <dsp:nvSpPr>
        <dsp:cNvPr id="0" name=""/>
        <dsp:cNvSpPr/>
      </dsp:nvSpPr>
      <dsp:spPr>
        <a:xfrm>
          <a:off x="497065" y="1102788"/>
          <a:ext cx="6958923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031" tIns="0" rIns="263031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Threat of marhattas and sikhs</a:t>
          </a:r>
        </a:p>
      </dsp:txBody>
      <dsp:txXfrm>
        <a:off x="530209" y="1135932"/>
        <a:ext cx="6892635" cy="612672"/>
      </dsp:txXfrm>
    </dsp:sp>
    <dsp:sp modelId="{2D2ED524-0D7E-4E97-9A4F-3CD10CCAF667}">
      <dsp:nvSpPr>
        <dsp:cNvPr id="0" name=""/>
        <dsp:cNvSpPr/>
      </dsp:nvSpPr>
      <dsp:spPr>
        <a:xfrm>
          <a:off x="0" y="2485549"/>
          <a:ext cx="994131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508E56-8E5A-420F-A7C7-74E65B4CAE80}">
      <dsp:nvSpPr>
        <dsp:cNvPr id="0" name=""/>
        <dsp:cNvSpPr/>
      </dsp:nvSpPr>
      <dsp:spPr>
        <a:xfrm>
          <a:off x="497065" y="2146069"/>
          <a:ext cx="6958923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031" tIns="0" rIns="263031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Absence of naval power</a:t>
          </a:r>
          <a:endParaRPr lang="en-US" sz="2300" kern="1200"/>
        </a:p>
      </dsp:txBody>
      <dsp:txXfrm>
        <a:off x="530209" y="2179213"/>
        <a:ext cx="6892635" cy="61267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2062D-946D-478B-9B5B-370C3BCD03A1}">
      <dsp:nvSpPr>
        <dsp:cNvPr id="0" name=""/>
        <dsp:cNvSpPr/>
      </dsp:nvSpPr>
      <dsp:spPr>
        <a:xfrm>
          <a:off x="0" y="0"/>
          <a:ext cx="3286125" cy="435133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Overview of the syllabus and important topics</a:t>
          </a:r>
        </a:p>
      </dsp:txBody>
      <dsp:txXfrm>
        <a:off x="0" y="1653508"/>
        <a:ext cx="3286125" cy="2610802"/>
      </dsp:txXfrm>
    </dsp:sp>
    <dsp:sp modelId="{48745C89-4275-4C15-A035-FBA42E8E306F}">
      <dsp:nvSpPr>
        <dsp:cNvPr id="0" name=""/>
        <dsp:cNvSpPr/>
      </dsp:nvSpPr>
      <dsp:spPr>
        <a:xfrm>
          <a:off x="990361" y="435133"/>
          <a:ext cx="1305401" cy="130540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81533" y="626305"/>
        <a:ext cx="923057" cy="923057"/>
      </dsp:txXfrm>
    </dsp:sp>
    <dsp:sp modelId="{C29865D9-F65C-46CA-ADDC-9D731E81C4F4}">
      <dsp:nvSpPr>
        <dsp:cNvPr id="0" name=""/>
        <dsp:cNvSpPr/>
      </dsp:nvSpPr>
      <dsp:spPr>
        <a:xfrm>
          <a:off x="0" y="4351266"/>
          <a:ext cx="3286125" cy="72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FCC20E-0D89-4901-B9D0-AD365E85466B}">
      <dsp:nvSpPr>
        <dsp:cNvPr id="0" name=""/>
        <dsp:cNvSpPr/>
      </dsp:nvSpPr>
      <dsp:spPr>
        <a:xfrm>
          <a:off x="3614737" y="0"/>
          <a:ext cx="3286125" cy="4351338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Brief historical synopsis of rule in subcontinent , specifically Muslim rule.</a:t>
          </a:r>
        </a:p>
      </dsp:txBody>
      <dsp:txXfrm>
        <a:off x="3614737" y="1653508"/>
        <a:ext cx="3286125" cy="2610802"/>
      </dsp:txXfrm>
    </dsp:sp>
    <dsp:sp modelId="{E1707A1E-80EE-4C8B-8CF5-C2996E73730E}">
      <dsp:nvSpPr>
        <dsp:cNvPr id="0" name=""/>
        <dsp:cNvSpPr/>
      </dsp:nvSpPr>
      <dsp:spPr>
        <a:xfrm>
          <a:off x="4605099" y="435133"/>
          <a:ext cx="1305401" cy="1305401"/>
        </a:xfrm>
        <a:prstGeom prst="ellips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796271" y="626305"/>
        <a:ext cx="923057" cy="923057"/>
      </dsp:txXfrm>
    </dsp:sp>
    <dsp:sp modelId="{0D7C8986-7231-4458-BCF3-892E3B2B504D}">
      <dsp:nvSpPr>
        <dsp:cNvPr id="0" name=""/>
        <dsp:cNvSpPr/>
      </dsp:nvSpPr>
      <dsp:spPr>
        <a:xfrm>
          <a:off x="3614737" y="4351266"/>
          <a:ext cx="3286125" cy="72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56ACE-2711-4055-B475-AD2CC657401E}">
      <dsp:nvSpPr>
        <dsp:cNvPr id="0" name=""/>
        <dsp:cNvSpPr/>
      </dsp:nvSpPr>
      <dsp:spPr>
        <a:xfrm>
          <a:off x="7229475" y="0"/>
          <a:ext cx="3286125" cy="4351338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Up and down of the Muslim rule </a:t>
          </a:r>
        </a:p>
      </dsp:txBody>
      <dsp:txXfrm>
        <a:off x="7229475" y="1653508"/>
        <a:ext cx="3286125" cy="2610802"/>
      </dsp:txXfrm>
    </dsp:sp>
    <dsp:sp modelId="{EF228C66-D382-4363-8AFB-B0BA6CE55751}">
      <dsp:nvSpPr>
        <dsp:cNvPr id="0" name=""/>
        <dsp:cNvSpPr/>
      </dsp:nvSpPr>
      <dsp:spPr>
        <a:xfrm>
          <a:off x="8219836" y="435133"/>
          <a:ext cx="1305401" cy="1305401"/>
        </a:xfrm>
        <a:prstGeom prst="ellips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11008" y="626305"/>
        <a:ext cx="923057" cy="923057"/>
      </dsp:txXfrm>
    </dsp:sp>
    <dsp:sp modelId="{17DADF09-9D0B-484B-80BC-C5CB606EBED8}">
      <dsp:nvSpPr>
        <dsp:cNvPr id="0" name=""/>
        <dsp:cNvSpPr/>
      </dsp:nvSpPr>
      <dsp:spPr>
        <a:xfrm>
          <a:off x="7229475" y="4351266"/>
          <a:ext cx="3286125" cy="7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7/3/layout/HorizontalLabelsTimeline">
  <dgm:title val="Horizontal Labels Timeline"/>
  <dgm:desc val="Use to show a list of events in chronological order. The rectangular shape contains the description while the date is shown immediately below. It can display a large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fgAcc1">
      <dgm:alg type="sp"/>
      <dgm:shape xmlns:r="http://schemas.openxmlformats.org/officeDocument/2006/relationships" type="line" r:blip="" zOrderOff="-1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5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31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b" for="ch" forName="L2TextContainerWrapper" refType="h" fact="0.31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43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.5"/>
              </dgm:constrLst>
            </dgm:if>
            <dgm:else name="CaseForPlacingNodeBelowDivider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57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t" for="ch" forName="L2TextContainerWrapper" refType="h" fact="0.69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5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"/>
              </dgm:constrLst>
            </dgm:else>
          </dgm:choose>
          <dgm:layoutNode name="L1TextContainer" styleLbl="alignNode1">
            <dgm:varLst>
              <dgm:chMax val="1"/>
              <dgm:chPref val="1"/>
              <dgm:bulletEnabled val="1"/>
            </dgm:varLst>
            <dgm:alg type="tx">
              <dgm:param type="txAnchorVert" val="mid"/>
              <dgm:param type="parTxLTRAlign" val="ctr"/>
              <dgm:param type="parTxRTLAlign" val="ctr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tMarg" refType="primFontSz" fact="0.4"/>
              <dgm:constr type="bMarg" refType="primFontSz" fact="0.4"/>
              <dgm:constr type="lMarg" refType="primFontSz" fact="0.4"/>
              <dgm:constr type="rMarg" refType="primFontSz" fact="0.4"/>
            </dgm:constrLst>
            <dgm:ruleLst>
              <dgm:rule type="primFontSz" val="14" fact="NaN" max="NaN"/>
            </dgm:ruleLst>
          </dgm:layoutNode>
          <dgm:layoutNode name="L2TextContainerWrapper">
            <dgm:varLst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39"/>
                  <dgm:constr type="b" for="ch" forName="L2TextContainer" refType="h"/>
                  <dgm:constr type="h" for="ch" forName="FlexibleEmptyPlaceHolder" refType="h" fact="0.61"/>
                </dgm:constrLst>
              </dgm:if>
              <dgm:else name="CaseForPlacingL2TextContaineBelowDivider">
                <dgm:constrLst>
                  <dgm:constr type="h" for="ch" forName="L2TextContainer" refType="h" fact="0.39"/>
                  <dgm:constr type="h" for="ch" forName="FlexibleEmptyPlaceHolder" refType="h" fact="0.61"/>
                  <dgm:constr type="b" for="ch" forName="FlexibleEmptyPlaceHolder" refType="h"/>
                </dgm:constrLst>
              </dgm:else>
            </dgm:choose>
            <dgm:layoutNode name="L2TextContainer" styleLbl="bgAccFollowNode1" moveWith="L1TextContainer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 fact="0.75"/>
                <dgm:constr type="bMarg" refType="primFontSz" fact="0.75"/>
                <dgm:constr type="lMarg" refType="primFontSz" fact="0.75"/>
                <dgm:constr type="rMarg" refType="primFontSz" fact="0.75"/>
              </dgm:constrLst>
              <dgm:ruleLst>
                <dgm:rule type="h" val="INF" fact="NaN" max="NaN"/>
                <dgm:rule type="primFontSz" val="12" fact="NaN" max="NaN"/>
                <dgm:rule type="secFontSz" val="10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sibTrans1D1" moveWith="L1TextContainer">
            <dgm:alg type="sp"/>
            <dgm:shape xmlns:r="http://schemas.openxmlformats.org/officeDocument/2006/relationships" type="line" r:blip="">
              <dgm:adjLst/>
            </dgm:shape>
            <dgm:presOf/>
            <dgm:constrLst/>
          </dgm:layoutNode>
          <dgm:layoutNode name="ConnectorPoint" styleLbl="node1" moveWith="L1TextContainer">
            <dgm:alg type="sp"/>
            <dgm:shape xmlns:r="http://schemas.openxmlformats.org/officeDocument/2006/relationships" rot="45" type="rect" r:blip="" zOrderOff="10">
              <dgm:adjLst/>
              <dgm:extLst>
                <a:ext uri="{B698B0E9-8C71-41B9-8309-B3DCBF30829C}">
                  <dgm1612:spPr xmlns:dgm1612="http://schemas.microsoft.com/office/drawing/2016/12/diagram">
                    <a:ln w="6350"/>
                  </dgm1612:spPr>
                </a:ext>
              </dgm:extLst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6FD7A-4274-4F77-8EAE-F4FC7A7A63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ACA749-BC90-4603-99F4-9340CBEE5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75D66-AE8F-459F-9A7D-BE372B7FD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131A0-DE21-42B7-905B-A7C4F5551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342D2-8C9E-44A9-9822-185F810C4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1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44F0B-74E6-41F8-AF01-EAAC38F0F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312A2C-59DD-4089-95A2-45350C163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5B962-122A-426D-A520-EF348732D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53F3E-675B-48AE-AE03-3EC61E4D9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3CBC1-76D6-46C8-AD62-E132013DC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6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97F23-44B3-4183-A107-B82DD41E0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5C73E4-9377-4469-BCE1-1B249F96B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83FD6-8871-41FA-8B57-6DA89D3B5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CFC6E-659D-47BC-A9A5-569AAD4F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02B2-EBE0-4826-B908-05C176BD2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85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6B5B2-DB96-4AF2-989A-1FE41C210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DDDC-B525-4A60-A19E-966742898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7EDA-1146-4E27-AE55-200EA3B01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008B4-87B6-4B3F-89E7-A723F110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2EF3D-4EB5-41F1-94F9-D01D5484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07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534B-3949-4D6A-B6FE-81210D831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FE308-4BDF-4812-8753-DC5EE0F49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AD6CF-43C6-46FC-B08F-069089A42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14B75-AEB8-4FA6-8AC9-FDB2668DB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4C06C-9085-4BFA-BEC3-56EA4401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70078-1C89-4CB5-BC79-74A4E84D4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0F3DC-75F8-4E09-AFEA-F2F72A15D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7417-DDFD-45E8-BBCD-6F7D5A1F8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187864-94AA-4C25-9F5F-CFA891666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F9AC95-BC00-4589-B7CE-EE510ABF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0EDA2-6BA5-428A-9C8C-A855F38F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34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BF2E4-AE18-4EEA-9896-1885AD0C9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A5618-B82A-46C2-AF19-C213DE4EE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0D54C-73F6-4A7A-82E4-ED1EE768B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26BB5D-D2C4-4822-9CF1-4BAFCA8A2A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CD5214-F543-44EA-9C0B-C1382DA12B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E349DE-50F3-4A0B-8083-5DB9F28A4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3E2899-97E6-4063-8C50-7E59E28A7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115399-098F-4148-877A-9CCFC89A1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77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1EFD9-B974-4FB5-A262-07A1625B0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D94C61-FB25-4E40-B7D5-9CEF533EA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E1E88-8CE9-4CA3-B514-25C2581CE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69E96D-68CA-4449-9CC3-9FB63AC52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24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7BB83F-9F08-4422-82AB-7272E0367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F9BFDE-76B0-44AE-84BC-234007C5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FBDE35-2E2D-4FF8-94A6-6FC74FA41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70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52954-2233-4CBD-AAF9-B3228395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32A0D-EB9F-44B4-8855-C3E11E892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65D478-F15A-42FC-A66F-F7CC867D2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E6DB6D-063B-4C8A-A3AA-BEC38934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359F4D-C16E-4D51-9CD1-1F889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523A37-9C90-4FE6-A9DF-6201968CD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F33F4-F6E9-46DE-9CAA-6D34DCF16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AE630D-5AB2-4659-821C-1A95A6498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D1F44-00D0-43FE-9F77-CFA921447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C33F8-CD7C-496E-9595-F54DCEC3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21F95E-F974-4228-930F-08A0398D7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EB17C-311C-445F-B720-7102CB8F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25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4534A2-442A-4C92-90AE-46C8A6015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05AB3-D2F1-4EDF-9226-6747190D4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DDD89-7FA6-4DD8-90D1-6F40E3B8C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9F04-C465-4541-ABFE-DCC34DACFFFA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EE5FC-1148-441C-8B20-7632D6D8CD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D15AA-839D-4C04-91F2-55E9F26858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20220-4566-47C8-87DF-C3FD88074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05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0D80E-0AB0-451F-8DE0-FF133789F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8012" y="3968403"/>
            <a:ext cx="3312734" cy="1141851"/>
          </a:xfrm>
          <a:noFill/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80808"/>
                </a:solidFill>
              </a:rPr>
              <a:t>PRE-PARTITION </a:t>
            </a:r>
          </a:p>
          <a:p>
            <a:r>
              <a:rPr lang="en-US" sz="2000" dirty="0">
                <a:solidFill>
                  <a:srgbClr val="080808"/>
                </a:solidFill>
              </a:rPr>
              <a:t>LEC:01</a:t>
            </a:r>
          </a:p>
          <a:p>
            <a:r>
              <a:rPr lang="en-US" sz="2000" dirty="0">
                <a:solidFill>
                  <a:srgbClr val="080808"/>
                </a:solidFill>
              </a:rPr>
              <a:t>                                                                             (MUHAMMAD AFTAB MUNIR)</a:t>
            </a:r>
          </a:p>
          <a:p>
            <a:r>
              <a:rPr lang="en-US" sz="2000" dirty="0">
                <a:solidFill>
                  <a:srgbClr val="080808"/>
                </a:solidFill>
              </a:rPr>
              <a:t>PAS</a:t>
            </a:r>
            <a:endParaRPr lang="en-GB" sz="2000" dirty="0">
              <a:solidFill>
                <a:srgbClr val="080808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B3CE41-5950-4D2D-9A98-1013C27C7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080808"/>
                </a:solidFill>
              </a:rPr>
              <a:t>PAKISTAN AFFAIRS</a:t>
            </a:r>
            <a:endParaRPr lang="en-GB" sz="36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30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B63637C-E0E0-47F1-905A-55A60DDC9A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9" b="1510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42DE4D-E669-4CC8-879B-9EF1D3FCA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u="sng" dirty="0"/>
              <a:t>The Mughal Empire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63BCE-B597-4679-92A3-0C5FDCB1E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Babur beating Lodhi in the 1</a:t>
            </a:r>
            <a:r>
              <a:rPr lang="en-US" baseline="30000" dirty="0"/>
              <a:t>st</a:t>
            </a:r>
            <a:r>
              <a:rPr lang="en-US" dirty="0"/>
              <a:t> battle of Panipat</a:t>
            </a:r>
          </a:p>
          <a:p>
            <a:r>
              <a:rPr lang="en-US" dirty="0"/>
              <a:t>2 phases of Mughal era</a:t>
            </a:r>
          </a:p>
          <a:p>
            <a:endParaRPr lang="en-US" dirty="0"/>
          </a:p>
          <a:p>
            <a:pPr marL="0" indent="0">
              <a:buNone/>
            </a:pPr>
            <a:r>
              <a:rPr lang="en-GB" dirty="0"/>
              <a:t>	</a:t>
            </a:r>
            <a:endParaRPr lang="en-US" dirty="0"/>
          </a:p>
        </p:txBody>
      </p:sp>
      <p:graphicFrame>
        <p:nvGraphicFramePr>
          <p:cNvPr id="6" name="Diagram 3">
            <a:extLst>
              <a:ext uri="{FF2B5EF4-FFF2-40B4-BE49-F238E27FC236}">
                <a16:creationId xmlns:a16="http://schemas.microsoft.com/office/drawing/2014/main" id="{20DD9ACC-5F24-497B-A16D-AE882A6654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0594493"/>
              </p:ext>
            </p:extLst>
          </p:nvPr>
        </p:nvGraphicFramePr>
        <p:xfrm>
          <a:off x="838200" y="227579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882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E1C14A-5F23-4620-B857-B16C7C2E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en-US" sz="4800" b="1" u="sng" dirty="0">
                <a:solidFill>
                  <a:schemeClr val="bg1"/>
                </a:solidFill>
              </a:rPr>
              <a:t>Golden era of Mughal Empire</a:t>
            </a:r>
            <a:endParaRPr lang="en-GB" sz="4800" b="1" u="sng" dirty="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E9F4D61-C433-4C1B-B637-51E8F7EB4A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296389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28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B3B923-96C1-49A9-A7AE-F81F287995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graphicEl>
                                              <a:dgm id="{F2B3B923-96C1-49A9-A7AE-F81F287995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F2B3B923-96C1-49A9-A7AE-F81F287995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graphicEl>
                                              <a:dgm id="{F2B3B923-96C1-49A9-A7AE-F81F287995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34C5B5-0AC1-4BB3-8D8B-C67553865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9234C5B5-0AC1-4BB3-8D8B-C67553865B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graphicEl>
                                              <a:dgm id="{9234C5B5-0AC1-4BB3-8D8B-C67553865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graphicEl>
                                              <a:dgm id="{9234C5B5-0AC1-4BB3-8D8B-C67553865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CA7ADA0-0021-43B0-90CE-96A1B4DCC2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dgm id="{BCA7ADA0-0021-43B0-90CE-96A1B4DCC2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graphicEl>
                                              <a:dgm id="{BCA7ADA0-0021-43B0-90CE-96A1B4DCC2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graphicEl>
                                              <a:dgm id="{BCA7ADA0-0021-43B0-90CE-96A1B4DCC2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D549894-9282-4BE3-862D-FF9BD7817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graphicEl>
                                              <a:dgm id="{6D549894-9282-4BE3-862D-FF9BD78170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graphicEl>
                                              <a:dgm id="{6D549894-9282-4BE3-862D-FF9BD7817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graphicEl>
                                              <a:dgm id="{6D549894-9282-4BE3-862D-FF9BD7817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B1A8DD-C9D4-4F1F-848B-4C88416D5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graphicEl>
                                              <a:dgm id="{A8B1A8DD-C9D4-4F1F-848B-4C88416D55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graphicEl>
                                              <a:dgm id="{A8B1A8DD-C9D4-4F1F-848B-4C88416D5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graphicEl>
                                              <a:dgm id="{A8B1A8DD-C9D4-4F1F-848B-4C88416D5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BD1BF3-A5EA-4142-AB2F-5E6E27FA08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graphicEl>
                                              <a:dgm id="{30BD1BF3-A5EA-4142-AB2F-5E6E27FA08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graphicEl>
                                              <a:dgm id="{30BD1BF3-A5EA-4142-AB2F-5E6E27FA08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graphicEl>
                                              <a:dgm id="{30BD1BF3-A5EA-4142-AB2F-5E6E27FA08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518400F-41B1-4DDD-97F4-55D26B412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>
                                            <p:graphicEl>
                                              <a:dgm id="{2518400F-41B1-4DDD-97F4-55D26B412A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graphicEl>
                                              <a:dgm id="{2518400F-41B1-4DDD-97F4-55D26B412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graphicEl>
                                              <a:dgm id="{2518400F-41B1-4DDD-97F4-55D26B412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5C7FA14-E1BF-4188-9E82-80F6194140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graphicEl>
                                              <a:dgm id="{55C7FA14-E1BF-4188-9E82-80F6194140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graphicEl>
                                              <a:dgm id="{55C7FA14-E1BF-4188-9E82-80F6194140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graphicEl>
                                              <a:dgm id="{55C7FA14-E1BF-4188-9E82-80F6194140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71A6B78-CECD-475F-ADB4-C5E8175420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graphicEl>
                                              <a:dgm id="{A71A6B78-CECD-475F-ADB4-C5E8175420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graphicEl>
                                              <a:dgm id="{A71A6B78-CECD-475F-ADB4-C5E8175420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graphicEl>
                                              <a:dgm id="{A71A6B78-CECD-475F-ADB4-C5E8175420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3A48A12-2EF7-40F0-9788-9A0559A355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>
                                            <p:graphicEl>
                                              <a:dgm id="{A3A48A12-2EF7-40F0-9788-9A0559A355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graphicEl>
                                              <a:dgm id="{A3A48A12-2EF7-40F0-9788-9A0559A355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graphicEl>
                                              <a:dgm id="{A3A48A12-2EF7-40F0-9788-9A0559A355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C2757D9-7ADF-4A4D-9237-FFC2173C0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>
                                            <p:graphicEl>
                                              <a:dgm id="{CC2757D9-7ADF-4A4D-9237-FFC2173C08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graphicEl>
                                              <a:dgm id="{CC2757D9-7ADF-4A4D-9237-FFC2173C0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graphicEl>
                                              <a:dgm id="{CC2757D9-7ADF-4A4D-9237-FFC2173C0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C782FFE-FA7F-4E27-9A5A-CC9942A970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">
                                            <p:graphicEl>
                                              <a:dgm id="{3C782FFE-FA7F-4E27-9A5A-CC9942A970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>
                                            <p:graphicEl>
                                              <a:dgm id="{3C782FFE-FA7F-4E27-9A5A-CC9942A970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graphicEl>
                                              <a:dgm id="{3C782FFE-FA7F-4E27-9A5A-CC9942A970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93103-D72C-4E47-9D1B-6F900062A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Important MCQS ( MONUMENTS)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F96EB-7DFF-4B7B-BAE2-3068F09C9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Taj Mahal, Lal Qila, Shalimar Bagh, masjid Wazir Khan = Shahjahan</a:t>
            </a:r>
          </a:p>
          <a:p>
            <a:endParaRPr lang="en-US" dirty="0"/>
          </a:p>
          <a:p>
            <a:r>
              <a:rPr lang="en-US" dirty="0"/>
              <a:t>Lahore fort = Akbar</a:t>
            </a:r>
          </a:p>
          <a:p>
            <a:endParaRPr lang="en-US" dirty="0"/>
          </a:p>
          <a:p>
            <a:r>
              <a:rPr lang="en-US" dirty="0" err="1"/>
              <a:t>Badshahi</a:t>
            </a:r>
            <a:r>
              <a:rPr lang="en-US" dirty="0"/>
              <a:t> mosque = Aurangzeb</a:t>
            </a:r>
          </a:p>
          <a:p>
            <a:endParaRPr lang="en-US" dirty="0"/>
          </a:p>
          <a:p>
            <a:r>
              <a:rPr lang="en-US" dirty="0"/>
              <a:t>Haran </a:t>
            </a:r>
            <a:r>
              <a:rPr lang="en-US" dirty="0" err="1"/>
              <a:t>minar</a:t>
            </a:r>
            <a:r>
              <a:rPr lang="en-US" dirty="0"/>
              <a:t> = Jahangir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85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E1016-725A-46AF-B73F-4EF02AE2A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FFFFFF"/>
                </a:solidFill>
              </a:rPr>
              <a:t>Causes of Downfall of Muslim Rule</a:t>
            </a:r>
            <a:endParaRPr lang="en-GB" b="1" u="sng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387FC-D1A7-471B-B9AD-B7E0271EA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1. INTERNAL FACTORS </a:t>
            </a:r>
          </a:p>
          <a:p>
            <a:r>
              <a:rPr lang="en-US" dirty="0"/>
              <a:t>2. EXTERNAL FACTORS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36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!!BGRectangle">
            <a:extLst>
              <a:ext uri="{FF2B5EF4-FFF2-40B4-BE49-F238E27FC236}">
                <a16:creationId xmlns:a16="http://schemas.microsoft.com/office/drawing/2014/main" id="{25E8815A-9407-4234-B08F-A1E49DCD7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-6182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E4B9DCC-9991-4D50-AD99-319D39F0A6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b="15730"/>
          <a:stretch/>
        </p:blipFill>
        <p:spPr>
          <a:xfrm>
            <a:off x="12546" y="12536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4D019FB-DFB1-4490-8F62-CEF392EC3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 u="sng" dirty="0">
                <a:solidFill>
                  <a:schemeClr val="bg1"/>
                </a:solidFill>
              </a:rPr>
              <a:t>1. Internal Factors</a:t>
            </a:r>
            <a:endParaRPr lang="en-GB" b="1" u="sng" dirty="0">
              <a:solidFill>
                <a:schemeClr val="bg1"/>
              </a:solidFill>
            </a:endParaRPr>
          </a:p>
        </p:txBody>
      </p:sp>
      <p:sp>
        <p:nvSpPr>
          <p:cNvPr id="28" name="!!Line">
            <a:extLst>
              <a:ext uri="{FF2B5EF4-FFF2-40B4-BE49-F238E27FC236}">
                <a16:creationId xmlns:a16="http://schemas.microsoft.com/office/drawing/2014/main" id="{C9C56819-FD02-4626-ABF5-85C7463C9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0580" y="2057400"/>
            <a:ext cx="27432" cy="27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54F747AF-AD41-4C69-9C27-F59B90057D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659135"/>
              </p:ext>
            </p:extLst>
          </p:nvPr>
        </p:nvGraphicFramePr>
        <p:xfrm>
          <a:off x="4976031" y="963877"/>
          <a:ext cx="6377769" cy="4930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534356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FB0AAC5-847F-4528-AC40-1B0363A5C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graphicEl>
                                              <a:dgm id="{7FB0AAC5-847F-4528-AC40-1B0363A5C8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graphicEl>
                                              <a:dgm id="{7FB0AAC5-847F-4528-AC40-1B0363A5C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graphicEl>
                                              <a:dgm id="{7FB0AAC5-847F-4528-AC40-1B0363A5C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E2B80F3-47F5-4E4B-A989-F76FAA6BC7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graphicEl>
                                              <a:dgm id="{4E2B80F3-47F5-4E4B-A989-F76FAA6BC7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graphicEl>
                                              <a:dgm id="{4E2B80F3-47F5-4E4B-A989-F76FAA6BC7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graphicEl>
                                              <a:dgm id="{4E2B80F3-47F5-4E4B-A989-F76FAA6BC7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A8E4104-2785-497E-B2D1-BEAD6339E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graphicEl>
                                              <a:dgm id="{8A8E4104-2785-497E-B2D1-BEAD6339EC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graphicEl>
                                              <a:dgm id="{8A8E4104-2785-497E-B2D1-BEAD6339E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graphicEl>
                                              <a:dgm id="{8A8E4104-2785-497E-B2D1-BEAD6339E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8AAEEAB-CBE3-497C-883C-D5E185042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graphicEl>
                                              <a:dgm id="{B8AAEEAB-CBE3-497C-883C-D5E1850428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graphicEl>
                                              <a:dgm id="{B8AAEEAB-CBE3-497C-883C-D5E185042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graphicEl>
                                              <a:dgm id="{B8AAEEAB-CBE3-497C-883C-D5E185042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65B7661-E4AA-48E7-90CC-F0E2C1DB4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graphicEl>
                                              <a:dgm id="{D65B7661-E4AA-48E7-90CC-F0E2C1DB44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graphicEl>
                                              <a:dgm id="{D65B7661-E4AA-48E7-90CC-F0E2C1DB4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graphicEl>
                                              <a:dgm id="{D65B7661-E4AA-48E7-90CC-F0E2C1DB4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C6EEFBA-7A2C-46C8-97EC-AF079F330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>
                                            <p:graphicEl>
                                              <a:dgm id="{AC6EEFBA-7A2C-46C8-97EC-AF079F3300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graphicEl>
                                              <a:dgm id="{AC6EEFBA-7A2C-46C8-97EC-AF079F330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graphicEl>
                                              <a:dgm id="{AC6EEFBA-7A2C-46C8-97EC-AF079F330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FAABF69-4B55-4BD6-A37B-B52A96881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>
                                            <p:graphicEl>
                                              <a:dgm id="{4FAABF69-4B55-4BD6-A37B-B52A96881D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graphicEl>
                                              <a:dgm id="{4FAABF69-4B55-4BD6-A37B-B52A96881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>
                                            <p:graphicEl>
                                              <a:dgm id="{4FAABF69-4B55-4BD6-A37B-B52A96881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E3F7BE2D-664C-4290-8F6E-D36FEC4C36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>
                                            <p:graphicEl>
                                              <a:dgm id="{E3F7BE2D-664C-4290-8F6E-D36FEC4C36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>
                                            <p:graphicEl>
                                              <a:dgm id="{E3F7BE2D-664C-4290-8F6E-D36FEC4C36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>
                                            <p:graphicEl>
                                              <a:dgm id="{E3F7BE2D-664C-4290-8F6E-D36FEC4C36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C44ADC6B-A06F-4CB0-A7D0-BFA8315F3D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>
                                            <p:graphicEl>
                                              <a:dgm id="{C44ADC6B-A06F-4CB0-A7D0-BFA8315F3D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>
                                            <p:graphicEl>
                                              <a:dgm id="{C44ADC6B-A06F-4CB0-A7D0-BFA8315F3D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graphicEl>
                                              <a:dgm id="{C44ADC6B-A06F-4CB0-A7D0-BFA8315F3D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23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25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61" name="Rectangle 26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27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28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Rectangle 30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100A9D-4075-4458-AB42-51955466D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Contd.</a:t>
            </a:r>
            <a:endParaRPr lang="en-GB" sz="4800" dirty="0"/>
          </a:p>
        </p:txBody>
      </p:sp>
      <p:graphicFrame>
        <p:nvGraphicFramePr>
          <p:cNvPr id="65" name="Content Placeholder 2">
            <a:extLst>
              <a:ext uri="{FF2B5EF4-FFF2-40B4-BE49-F238E27FC236}">
                <a16:creationId xmlns:a16="http://schemas.microsoft.com/office/drawing/2014/main" id="{8DF20A04-A986-4B17-A968-7D0FF7240D2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45028" y="3017522"/>
          <a:ext cx="9941319" cy="3124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6" name="Straight Connector 32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21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graphicEl>
                                              <a:dgm id="{1464AC78-9EFA-4954-980B-725F1A2909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5">
                                            <p:graphicEl>
                                              <a:dgm id="{1464AC78-9EFA-4954-980B-725F1A2909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graphicEl>
                                              <a:dgm id="{715ADE9E-A22E-410D-8A11-EF98C1897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5">
                                            <p:graphicEl>
                                              <a:dgm id="{715ADE9E-A22E-410D-8A11-EF98C18975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graphicEl>
                                              <a:dgm id="{DE498FAB-F539-40A9-935E-745FCA51C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5">
                                            <p:graphicEl>
                                              <a:dgm id="{DE498FAB-F539-40A9-935E-745FCA51C4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graphicEl>
                                              <a:dgm id="{F7E62A0D-4C94-4D4C-A1CE-3B4338D643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5">
                                            <p:graphicEl>
                                              <a:dgm id="{F7E62A0D-4C94-4D4C-A1CE-3B4338D643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graphicEl>
                                              <a:dgm id="{BB508E56-8E5A-420F-A7C7-74E65B4CA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5">
                                            <p:graphicEl>
                                              <a:dgm id="{BB508E56-8E5A-420F-A7C7-74E65B4CAE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graphicEl>
                                              <a:dgm id="{2D2ED524-0D7E-4E97-9A4F-3CD10CCAF6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5">
                                            <p:graphicEl>
                                              <a:dgm id="{2D2ED524-0D7E-4E97-9A4F-3CD10CCAF6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6210BA-F5DB-4B56-BF8B-7CA356B3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2. External Factors</a:t>
            </a:r>
            <a:endParaRPr lang="en-GB" sz="5400" b="1" u="sng" dirty="0"/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AA57D-896B-411C-B8C3-CC3450AE9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US" sz="2200" dirty="0"/>
              <a:t>Rise of British </a:t>
            </a:r>
          </a:p>
          <a:p>
            <a:r>
              <a:rPr lang="en-US" sz="2200" dirty="0"/>
              <a:t>Colonization by Dutch, Portuguese, British </a:t>
            </a:r>
            <a:r>
              <a:rPr lang="en-US" sz="2200" dirty="0" err="1"/>
              <a:t>etc</a:t>
            </a:r>
            <a:endParaRPr lang="en-US" sz="2200" dirty="0"/>
          </a:p>
          <a:p>
            <a:r>
              <a:rPr lang="en-US" sz="2200" dirty="0"/>
              <a:t>Attacks by Nadir Shah and Ahmad Shah Abdali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57122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EFD0E8E8-C530-4B2D-A01A-CCD47590B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BA6720-9037-44A2-A2B4-25ED05FD5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1091821"/>
            <a:ext cx="3801581" cy="4674358"/>
          </a:xfrm>
        </p:spPr>
        <p:txBody>
          <a:bodyPr anchor="ctr">
            <a:normAutofit/>
          </a:bodyPr>
          <a:lstStyle/>
          <a:p>
            <a:r>
              <a:rPr lang="en-US" sz="5100" b="1" u="sng">
                <a:solidFill>
                  <a:schemeClr val="tx1">
                    <a:lumMod val="85000"/>
                    <a:lumOff val="15000"/>
                  </a:schemeClr>
                </a:solidFill>
              </a:rPr>
              <a:t>CURRENT SCENARIO OF MUSLIMS AROUND THE GLOBE</a:t>
            </a:r>
            <a:endParaRPr lang="en-GB" sz="5100" b="1" u="sng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53472F09-8E00-4E02-9034-0A382CF663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5915" y="727306"/>
            <a:ext cx="4639824" cy="4639824"/>
          </a:xfrm>
          <a:custGeom>
            <a:avLst/>
            <a:gdLst>
              <a:gd name="connsiteX0" fmla="*/ 2319912 w 4639824"/>
              <a:gd name="connsiteY0" fmla="*/ 0 h 4639824"/>
              <a:gd name="connsiteX1" fmla="*/ 4639824 w 4639824"/>
              <a:gd name="connsiteY1" fmla="*/ 2319912 h 4639824"/>
              <a:gd name="connsiteX2" fmla="*/ 2319912 w 4639824"/>
              <a:gd name="connsiteY2" fmla="*/ 4639824 h 4639824"/>
              <a:gd name="connsiteX3" fmla="*/ 0 w 4639824"/>
              <a:gd name="connsiteY3" fmla="*/ 2319912 h 4639824"/>
              <a:gd name="connsiteX4" fmla="*/ 2319912 w 4639824"/>
              <a:gd name="connsiteY4" fmla="*/ 0 h 463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9824" h="4639824">
                <a:moveTo>
                  <a:pt x="2319912" y="0"/>
                </a:moveTo>
                <a:cubicBezTo>
                  <a:pt x="3601164" y="0"/>
                  <a:pt x="4639824" y="1038660"/>
                  <a:pt x="4639824" y="2319912"/>
                </a:cubicBezTo>
                <a:cubicBezTo>
                  <a:pt x="4639824" y="3601164"/>
                  <a:pt x="3601164" y="4639824"/>
                  <a:pt x="2319912" y="4639824"/>
                </a:cubicBezTo>
                <a:cubicBezTo>
                  <a:pt x="1038660" y="4639824"/>
                  <a:pt x="0" y="3601164"/>
                  <a:pt x="0" y="2319912"/>
                </a:cubicBezTo>
                <a:cubicBezTo>
                  <a:pt x="0" y="1038660"/>
                  <a:pt x="1038660" y="0"/>
                  <a:pt x="2319912" y="0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DA077B8-7326-4434-87ED-77DF3CF3D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7227" y="1253852"/>
            <a:ext cx="457200" cy="457200"/>
          </a:xfrm>
          <a:prstGeom prst="ellipse">
            <a:avLst/>
          </a:pr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79CDED1-AC9C-4A80-B334-1309DEAD5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480791" y="0"/>
            <a:ext cx="2229415" cy="1711051"/>
          </a:xfrm>
          <a:custGeom>
            <a:avLst/>
            <a:gdLst>
              <a:gd name="connsiteX0" fmla="*/ 1731031 w 2229415"/>
              <a:gd name="connsiteY0" fmla="*/ 1711051 h 1711051"/>
              <a:gd name="connsiteX1" fmla="*/ 2229415 w 2229415"/>
              <a:gd name="connsiteY1" fmla="*/ 1711051 h 1711051"/>
              <a:gd name="connsiteX2" fmla="*/ 2220570 w 2229415"/>
              <a:gd name="connsiteY2" fmla="*/ 1665525 h 1711051"/>
              <a:gd name="connsiteX3" fmla="*/ 118985 w 2229415"/>
              <a:gd name="connsiteY3" fmla="*/ 3008 h 1711051"/>
              <a:gd name="connsiteX4" fmla="*/ 0 w 2229415"/>
              <a:gd name="connsiteY4" fmla="*/ 0 h 1711051"/>
              <a:gd name="connsiteX5" fmla="*/ 0 w 2229415"/>
              <a:gd name="connsiteY5" fmla="*/ 474250 h 1711051"/>
              <a:gd name="connsiteX6" fmla="*/ 187921 w 2229415"/>
              <a:gd name="connsiteY6" fmla="*/ 483739 h 1711051"/>
              <a:gd name="connsiteX7" fmla="*/ 1656728 w 2229415"/>
              <a:gd name="connsiteY7" fmla="*/ 1515386 h 1711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9415" h="1711051">
                <a:moveTo>
                  <a:pt x="1731031" y="1711051"/>
                </a:moveTo>
                <a:lnTo>
                  <a:pt x="2229415" y="1711051"/>
                </a:lnTo>
                <a:lnTo>
                  <a:pt x="2220570" y="1665525"/>
                </a:lnTo>
                <a:cubicBezTo>
                  <a:pt x="1951414" y="739745"/>
                  <a:pt x="1119014" y="53700"/>
                  <a:pt x="118985" y="3008"/>
                </a:cubicBezTo>
                <a:lnTo>
                  <a:pt x="0" y="0"/>
                </a:lnTo>
                <a:lnTo>
                  <a:pt x="0" y="474250"/>
                </a:lnTo>
                <a:lnTo>
                  <a:pt x="187921" y="483739"/>
                </a:lnTo>
                <a:cubicBezTo>
                  <a:pt x="836687" y="549625"/>
                  <a:pt x="1385706" y="952924"/>
                  <a:pt x="1656728" y="151538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D961BDC-5B67-481B-B628-6C15F4724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88704" y="3819513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6CC263E-5CD3-42BB-99F8-3C062C4B5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50573" y="4944229"/>
            <a:ext cx="1645920" cy="1645920"/>
          </a:xfrm>
          <a:prstGeom prst="ellipse">
            <a:avLst/>
          </a:prstGeom>
          <a:solidFill>
            <a:schemeClr val="tx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F2CE1-C005-4298-86B7-E12C343A9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4793" y="1760562"/>
            <a:ext cx="3582537" cy="333687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Most of the Islamic world in turmoil</a:t>
            </a:r>
          </a:p>
          <a:p>
            <a:r>
              <a:rPr lang="en-US" dirty="0">
                <a:solidFill>
                  <a:srgbClr val="FFFFFF"/>
                </a:solidFill>
              </a:rPr>
              <a:t>Causes of this situation, more or less similar</a:t>
            </a:r>
          </a:p>
          <a:p>
            <a:r>
              <a:rPr lang="en-US" dirty="0">
                <a:solidFill>
                  <a:srgbClr val="FFFFFF"/>
                </a:solidFill>
              </a:rPr>
              <a:t>Problem= no lesson learnt</a:t>
            </a:r>
          </a:p>
          <a:p>
            <a:endParaRPr lang="en-GB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59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983A5B-26BE-4AD6-B447-A928C44F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Need of the hour???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6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3B9358-AB2B-4C0E-879B-1B10A4F7F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SUMMARY OF THE LECTURE</a:t>
            </a:r>
            <a:endParaRPr lang="en-GB" sz="3600" b="1" u="sng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B455780-038E-429F-83EF-B77C1F871B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2894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451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9865D9-F65C-46CA-ADDC-9D731E81C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C29865D9-F65C-46CA-ADDC-9D731E81C4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C29865D9-F65C-46CA-ADDC-9D731E81C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C29865D9-F65C-46CA-ADDC-9D731E81C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62062D-946D-478B-9B5B-370C3BCD0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DB62062D-946D-478B-9B5B-370C3BCD03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DB62062D-946D-478B-9B5B-370C3BCD0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DB62062D-946D-478B-9B5B-370C3BCD0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8745C89-4275-4C15-A035-FBA42E8E3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48745C89-4275-4C15-A035-FBA42E8E30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48745C89-4275-4C15-A035-FBA42E8E3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48745C89-4275-4C15-A035-FBA42E8E3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7C8986-7231-4458-BCF3-892E3B2B50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graphicEl>
                                              <a:dgm id="{0D7C8986-7231-4458-BCF3-892E3B2B50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0D7C8986-7231-4458-BCF3-892E3B2B50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0D7C8986-7231-4458-BCF3-892E3B2B50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FCC20E-0D89-4901-B9D0-AD365E854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graphicEl>
                                              <a:dgm id="{19FCC20E-0D89-4901-B9D0-AD365E8546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19FCC20E-0D89-4901-B9D0-AD365E854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19FCC20E-0D89-4901-B9D0-AD365E854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1707A1E-80EE-4C8B-8CF5-C2996E737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E1707A1E-80EE-4C8B-8CF5-C2996E7373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graphicEl>
                                              <a:dgm id="{E1707A1E-80EE-4C8B-8CF5-C2996E737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E1707A1E-80EE-4C8B-8CF5-C2996E737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DADF09-9D0B-484B-80BC-C5CB606EBE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graphicEl>
                                              <a:dgm id="{17DADF09-9D0B-484B-80BC-C5CB606EBE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graphicEl>
                                              <a:dgm id="{17DADF09-9D0B-484B-80BC-C5CB606EBE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graphicEl>
                                              <a:dgm id="{17DADF09-9D0B-484B-80BC-C5CB606EBE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D56ACE-2711-4055-B475-AD2CC6574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graphicEl>
                                              <a:dgm id="{91D56ACE-2711-4055-B475-AD2CC65740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graphicEl>
                                              <a:dgm id="{91D56ACE-2711-4055-B475-AD2CC6574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graphicEl>
                                              <a:dgm id="{91D56ACE-2711-4055-B475-AD2CC6574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228C66-D382-4363-8AFB-B0BA6CE55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graphicEl>
                                              <a:dgm id="{EF228C66-D382-4363-8AFB-B0BA6CE557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EF228C66-D382-4363-8AFB-B0BA6CE55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EF228C66-D382-4363-8AFB-B0BA6CE55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74B0F6-A3EE-4DA8-9C12-21DB22EEE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Today’s Agenda:</a:t>
            </a:r>
            <a:endParaRPr lang="en-GB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EB137479-3E99-43D9-A7D2-B3B73E3CF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Brief self introduction</a:t>
            </a:r>
          </a:p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Introduction about the subject</a:t>
            </a:r>
          </a:p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Analysis of the pre-partition syllabus and past papers</a:t>
            </a:r>
          </a:p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Brief overview of history of the subcontinent </a:t>
            </a:r>
          </a:p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Muslim rule in the subcontinent</a:t>
            </a:r>
          </a:p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Downfall of Muslim rule</a:t>
            </a:r>
          </a:p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Questions from past papers</a:t>
            </a:r>
          </a:p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Pro-tip</a:t>
            </a:r>
          </a:p>
          <a:p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5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Lightbulb">
            <a:extLst>
              <a:ext uri="{FF2B5EF4-FFF2-40B4-BE49-F238E27FC236}">
                <a16:creationId xmlns:a16="http://schemas.microsoft.com/office/drawing/2014/main" id="{009C11FB-C9F3-47FD-9C51-0345A6B6C6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733" y="543135"/>
            <a:ext cx="3835488" cy="383548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0E4AC-2775-4AA1-A588-59330B664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667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en-US" sz="3600" dirty="0"/>
              <a:t>Today’s Pro-Tip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0844900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5A8E1-D16C-4679-BC64-2B61D5A68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en-US" dirty="0"/>
              <a:t>Any questions??</a:t>
            </a:r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Block Arc 26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0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5" name="Content Placeholder 4" descr="Text, whiteboard&#10;&#10;Description automatically generated">
            <a:extLst>
              <a:ext uri="{FF2B5EF4-FFF2-40B4-BE49-F238E27FC236}">
                <a16:creationId xmlns:a16="http://schemas.microsoft.com/office/drawing/2014/main" id="{59DBAAD2-1B15-457A-9874-5D953B6DD0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6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88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673ABE-8793-4ABA-9A5B-34392A63C585}"/>
              </a:ext>
            </a:extLst>
          </p:cNvPr>
          <p:cNvSpPr/>
          <p:nvPr/>
        </p:nvSpPr>
        <p:spPr>
          <a:xfrm>
            <a:off x="3204642" y="2353641"/>
            <a:ext cx="5782716" cy="215071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0" kern="1200" cap="none" spc="0">
                <a:ln w="0"/>
                <a:solidFill>
                  <a:srgbClr val="08080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Overview of the subject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8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99B60357-232D-4489-8786-BF4E4F74B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2556788"/>
            <a:ext cx="471566" cy="3599021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0E3CA3A8-990F-49CF-A192-593D3FF48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22491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490E5E-FACB-4E8A-96E7-37D004DE4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44" y="911347"/>
            <a:ext cx="5294293" cy="1486795"/>
          </a:xfrm>
        </p:spPr>
        <p:txBody>
          <a:bodyPr anchor="t">
            <a:normAutofit/>
          </a:bodyPr>
          <a:lstStyle/>
          <a:p>
            <a:r>
              <a:rPr lang="en-US" sz="4800" b="1" u="sng"/>
              <a:t>Syllabus of Pre- Partition</a:t>
            </a:r>
            <a:endParaRPr lang="en-GB" sz="4800" b="1" u="sng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DC2ED0F8-9EDF-4504-B414-4E0C989485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0" r="1" b="1"/>
          <a:stretch/>
        </p:blipFill>
        <p:spPr>
          <a:xfrm>
            <a:off x="471576" y="2556788"/>
            <a:ext cx="10894411" cy="3599021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085D7B9-E066-4923-8CB7-294BF3062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5443840-A796-4C43-8DC1-1B738EFEC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5193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46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DE85D-AA1C-4009-AACA-5392B9004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Overview of the history of subcontinent</a:t>
            </a:r>
            <a:endParaRPr lang="en-GB" b="1" u="sn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6A521D-EA43-44A2-9054-83A96B5BFB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1112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426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994CDC-CF85-45BD-A693-F469CF633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graphicEl>
                                              <a:dgm id="{DF994CDC-CF85-45BD-A693-F469CF6333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DF994CDC-CF85-45BD-A693-F469CF633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DF994CDC-CF85-45BD-A693-F469CF633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BDC3FC-95EC-4DBE-94A4-402653702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graphicEl>
                                              <a:dgm id="{00BDC3FC-95EC-4DBE-94A4-402653702E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00BDC3FC-95EC-4DBE-94A4-402653702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00BDC3FC-95EC-4DBE-94A4-402653702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E5BB86-DD39-4860-967F-C7DB54754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01E5BB86-DD39-4860-967F-C7DB547546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01E5BB86-DD39-4860-967F-C7DB54754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01E5BB86-DD39-4860-967F-C7DB54754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B75E87-D743-4A9E-8370-C031B6FD75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4AB75E87-D743-4A9E-8370-C031B6FD75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4AB75E87-D743-4A9E-8370-C031B6FD75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4AB75E87-D743-4A9E-8370-C031B6FD75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F7AC08-1ED8-4D98-920D-C3BCA7EF66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graphicEl>
                                              <a:dgm id="{A4F7AC08-1ED8-4D98-920D-C3BCA7EF66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A4F7AC08-1ED8-4D98-920D-C3BCA7EF66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A4F7AC08-1ED8-4D98-920D-C3BCA7EF66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FE8F3F-5CDE-4E7B-8F28-6BCD5F5FC9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graphicEl>
                                              <a:dgm id="{6BFE8F3F-5CDE-4E7B-8F28-6BCD5F5FC9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6BFE8F3F-5CDE-4E7B-8F28-6BCD5F5FC9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6BFE8F3F-5CDE-4E7B-8F28-6BCD5F5FC9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0A547D-83F8-4F0E-B31D-C95B958C5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graphicEl>
                                              <a:dgm id="{470A547D-83F8-4F0E-B31D-C95B958C5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470A547D-83F8-4F0E-B31D-C95B958C5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470A547D-83F8-4F0E-B31D-C95B958C5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A83CA-4BEE-4138-823F-D44504C60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Muslim Rule in the subcontinent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D766E-380C-4529-87A1-0727D431E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Started as an ideology </a:t>
            </a:r>
          </a:p>
          <a:p>
            <a:endParaRPr lang="en-GB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BE78D48-54D4-4C55-9AE1-4A78C6686D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7989254"/>
              </p:ext>
            </p:extLst>
          </p:nvPr>
        </p:nvGraphicFramePr>
        <p:xfrm>
          <a:off x="1493381" y="129196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636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047ED3-DC03-4EBB-A1E5-AF2ACD339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09047ED3-DC03-4EBB-A1E5-AF2ACD3399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09047ED3-DC03-4EBB-A1E5-AF2ACD339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09047ED3-DC03-4EBB-A1E5-AF2ACD339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1C10D7C-8713-4C52-AC61-3F6C602FE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61C10D7C-8713-4C52-AC61-3F6C602FE3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61C10D7C-8713-4C52-AC61-3F6C602FE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61C10D7C-8713-4C52-AC61-3F6C602FE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2C95246-3A88-43FE-A296-BEB98D7D73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52C95246-3A88-43FE-A296-BEB98D7D73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52C95246-3A88-43FE-A296-BEB98D7D73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52C95246-3A88-43FE-A296-BEB98D7D73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14EC38C-A401-418F-9B47-82E9F43A1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614EC38C-A401-418F-9B47-82E9F43A16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614EC38C-A401-418F-9B47-82E9F43A1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614EC38C-A401-418F-9B47-82E9F43A1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8BDFCE-6B3A-455F-ADF0-FD7036BFDF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6C8BDFCE-6B3A-455F-ADF0-FD7036BFDF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graphicEl>
                                              <a:dgm id="{6C8BDFCE-6B3A-455F-ADF0-FD7036BFDF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dgm id="{6C8BDFCE-6B3A-455F-ADF0-FD7036BFDF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110FC1-F96E-47E2-9F14-8F1A54AE7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graphicEl>
                                              <a:dgm id="{46110FC1-F96E-47E2-9F14-8F1A54AE79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46110FC1-F96E-47E2-9F14-8F1A54AE7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46110FC1-F96E-47E2-9F14-8F1A54AE7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BD954D-B378-4CAC-9A8D-268807450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Contd.</a:t>
            </a:r>
            <a:endParaRPr lang="en-GB" sz="5400" dirty="0"/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15113-123D-4DFF-B44D-FC3872CA0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Establishment of Muslim rule by Ghauri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</a:t>
            </a:r>
          </a:p>
          <a:p>
            <a:endParaRPr lang="en-GB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12FCABE-6DA7-497D-A820-C4AA399D04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0641742"/>
              </p:ext>
            </p:extLst>
          </p:nvPr>
        </p:nvGraphicFramePr>
        <p:xfrm>
          <a:off x="1322364" y="2268123"/>
          <a:ext cx="960823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489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413627-70D5-4FB7-90E8-0617EF791C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dgm id="{AC413627-70D5-4FB7-90E8-0617EF791C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A88307-72D1-4DEC-918B-73D5841B8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24A88307-72D1-4DEC-918B-73D5841B87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A8E587-0BEC-4234-ADA1-4A093097E1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71A8E587-0BEC-4234-ADA1-4A093097E1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A3C61A-F07B-4D95-AA06-474D3ECAF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96A3C61A-F07B-4D95-AA06-474D3ECAF4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4995D6-97C3-4CC0-BA16-A5A9CA348B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graphicEl>
                                              <a:dgm id="{004995D6-97C3-4CC0-BA16-A5A9CA348B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3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8194ED-6060-43B2-B9BE-3D0305B03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b="1" u="sng" dirty="0"/>
              <a:t>The Delhi Sultanate (1206 – 1526)</a:t>
            </a:r>
            <a:endParaRPr lang="en-GB" sz="5400" b="1" u="sng" dirty="0"/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6400B3D-CFCD-45A3-A6C8-CA5B822586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8499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060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A3AF8B1-BBC8-4BC0-A40C-2432E060B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graphicEl>
                                              <a:dgm id="{EA3AF8B1-BBC8-4BC0-A40C-2432E060B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graphicEl>
                                              <a:dgm id="{EA3AF8B1-BBC8-4BC0-A40C-2432E060B8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1BEEE4E-0173-43E4-8521-D46051661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graphicEl>
                                              <a:dgm id="{F1BEEE4E-0173-43E4-8521-D46051661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graphicEl>
                                              <a:dgm id="{F1BEEE4E-0173-43E4-8521-D46051661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BD83B1E-47B9-4B05-8496-72B372A209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graphicEl>
                                              <a:dgm id="{0BD83B1E-47B9-4B05-8496-72B372A209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graphicEl>
                                              <a:dgm id="{0BD83B1E-47B9-4B05-8496-72B372A209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1DA3448-0CB2-499B-8BC1-C70F1A552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graphicEl>
                                              <a:dgm id="{D1DA3448-0CB2-499B-8BC1-C70F1A552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graphicEl>
                                              <a:dgm id="{D1DA3448-0CB2-499B-8BC1-C70F1A552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6D291AF-DE9B-4477-8130-F669743B7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graphicEl>
                                              <a:dgm id="{96D291AF-DE9B-4477-8130-F669743B7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graphicEl>
                                              <a:dgm id="{96D291AF-DE9B-4477-8130-F669743B7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6108F96-E6FE-46D3-BE54-7923D50C21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graphicEl>
                                              <a:dgm id="{66108F96-E6FE-46D3-BE54-7923D50C21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graphicEl>
                                              <a:dgm id="{66108F96-E6FE-46D3-BE54-7923D50C21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3C37CBD-F64D-4FCE-8D47-BF2FFCB74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graphicEl>
                                              <a:dgm id="{93C37CBD-F64D-4FCE-8D47-BF2FFCB74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graphicEl>
                                              <a:dgm id="{93C37CBD-F64D-4FCE-8D47-BF2FFCB74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D696FD8-2151-4BC3-925B-5D82F5AC4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graphicEl>
                                              <a:dgm id="{4D696FD8-2151-4BC3-925B-5D82F5AC4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graphicEl>
                                              <a:dgm id="{4D696FD8-2151-4BC3-925B-5D82F5AC4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8232D4-4628-42FB-BD9A-1E62A6FFB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graphicEl>
                                              <a:dgm id="{C48232D4-4628-42FB-BD9A-1E62A6FFB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graphicEl>
                                              <a:dgm id="{C48232D4-4628-42FB-BD9A-1E62A6FFB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C4EA767-837B-449D-8A30-1747A3788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>
                                            <p:graphicEl>
                                              <a:dgm id="{CC4EA767-837B-449D-8A30-1747A3788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graphicEl>
                                              <a:dgm id="{CC4EA767-837B-449D-8A30-1747A3788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556</TotalTime>
  <Words>372</Words>
  <Application>Microsoft Office PowerPoint</Application>
  <PresentationFormat>Widescreen</PresentationFormat>
  <Paragraphs>98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Helvetica Neue Medium</vt:lpstr>
      <vt:lpstr>Impact</vt:lpstr>
      <vt:lpstr>Office Theme</vt:lpstr>
      <vt:lpstr>PAKISTAN AFFAIRS</vt:lpstr>
      <vt:lpstr>Today’s Agenda:</vt:lpstr>
      <vt:lpstr>PowerPoint Presentation</vt:lpstr>
      <vt:lpstr>PowerPoint Presentation</vt:lpstr>
      <vt:lpstr>Syllabus of Pre- Partition</vt:lpstr>
      <vt:lpstr>Overview of the history of subcontinent</vt:lpstr>
      <vt:lpstr>Muslim Rule in the subcontinent</vt:lpstr>
      <vt:lpstr>Contd.</vt:lpstr>
      <vt:lpstr>The Delhi Sultanate (1206 – 1526)</vt:lpstr>
      <vt:lpstr>The Mughal Empire</vt:lpstr>
      <vt:lpstr>Golden era of Mughal Empire</vt:lpstr>
      <vt:lpstr>Important MCQS ( MONUMENTS)</vt:lpstr>
      <vt:lpstr>Causes of Downfall of Muslim Rule</vt:lpstr>
      <vt:lpstr>1. Internal Factors</vt:lpstr>
      <vt:lpstr>Contd.</vt:lpstr>
      <vt:lpstr>2. External Factors</vt:lpstr>
      <vt:lpstr>CURRENT SCENARIO OF MUSLIMS AROUND THE GLOBE</vt:lpstr>
      <vt:lpstr>Need of the hour???</vt:lpstr>
      <vt:lpstr>SUMMARY OF THE LECTURE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 AFFAIRS</dc:title>
  <dc:creator>MUHAMMAD AFTAB MUNIR</dc:creator>
  <cp:lastModifiedBy>MUHAMMAD AFTAB MUNIR</cp:lastModifiedBy>
  <cp:revision>11</cp:revision>
  <dcterms:created xsi:type="dcterms:W3CDTF">2022-02-24T17:00:34Z</dcterms:created>
  <dcterms:modified xsi:type="dcterms:W3CDTF">2022-02-25T16:47:00Z</dcterms:modified>
</cp:coreProperties>
</file>